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44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44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9" r:id="rId2"/>
    <p:sldId id="460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54" Type="http://schemas.openxmlformats.org/officeDocument/2006/relationships/tags" Target="../tags/tag254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260" Type="http://schemas.openxmlformats.org/officeDocument/2006/relationships/slideLayout" Target="../slideLayouts/slideLayout1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55" Type="http://schemas.openxmlformats.org/officeDocument/2006/relationships/tags" Target="../tags/tag255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055.xml"/><Relationship Id="rId21" Type="http://schemas.openxmlformats.org/officeDocument/2006/relationships/tags" Target="../tags/tag2050.xml"/><Relationship Id="rId34" Type="http://schemas.openxmlformats.org/officeDocument/2006/relationships/tags" Target="../tags/tag2063.xml"/><Relationship Id="rId42" Type="http://schemas.openxmlformats.org/officeDocument/2006/relationships/tags" Target="../tags/tag2071.xml"/><Relationship Id="rId47" Type="http://schemas.openxmlformats.org/officeDocument/2006/relationships/tags" Target="../tags/tag2076.xml"/><Relationship Id="rId50" Type="http://schemas.openxmlformats.org/officeDocument/2006/relationships/tags" Target="../tags/tag2079.xml"/><Relationship Id="rId55" Type="http://schemas.openxmlformats.org/officeDocument/2006/relationships/tags" Target="../tags/tag2084.xml"/><Relationship Id="rId63" Type="http://schemas.openxmlformats.org/officeDocument/2006/relationships/tags" Target="../tags/tag2092.xml"/><Relationship Id="rId68" Type="http://schemas.openxmlformats.org/officeDocument/2006/relationships/tags" Target="../tags/tag2097.xml"/><Relationship Id="rId76" Type="http://schemas.openxmlformats.org/officeDocument/2006/relationships/tags" Target="../tags/tag2105.xml"/><Relationship Id="rId84" Type="http://schemas.openxmlformats.org/officeDocument/2006/relationships/tags" Target="../tags/tag2113.xml"/><Relationship Id="rId89" Type="http://schemas.openxmlformats.org/officeDocument/2006/relationships/tags" Target="../tags/tag2118.xml"/><Relationship Id="rId97" Type="http://schemas.openxmlformats.org/officeDocument/2006/relationships/tags" Target="../tags/tag2126.xml"/><Relationship Id="rId7" Type="http://schemas.openxmlformats.org/officeDocument/2006/relationships/tags" Target="../tags/tag2036.xml"/><Relationship Id="rId71" Type="http://schemas.openxmlformats.org/officeDocument/2006/relationships/tags" Target="../tags/tag2100.xml"/><Relationship Id="rId92" Type="http://schemas.openxmlformats.org/officeDocument/2006/relationships/tags" Target="../tags/tag2121.xml"/><Relationship Id="rId2" Type="http://schemas.openxmlformats.org/officeDocument/2006/relationships/tags" Target="../tags/tag2031.xml"/><Relationship Id="rId16" Type="http://schemas.openxmlformats.org/officeDocument/2006/relationships/tags" Target="../tags/tag2045.xml"/><Relationship Id="rId29" Type="http://schemas.openxmlformats.org/officeDocument/2006/relationships/tags" Target="../tags/tag2058.xml"/><Relationship Id="rId11" Type="http://schemas.openxmlformats.org/officeDocument/2006/relationships/tags" Target="../tags/tag2040.xml"/><Relationship Id="rId24" Type="http://schemas.openxmlformats.org/officeDocument/2006/relationships/tags" Target="../tags/tag2053.xml"/><Relationship Id="rId32" Type="http://schemas.openxmlformats.org/officeDocument/2006/relationships/tags" Target="../tags/tag2061.xml"/><Relationship Id="rId37" Type="http://schemas.openxmlformats.org/officeDocument/2006/relationships/tags" Target="../tags/tag2066.xml"/><Relationship Id="rId40" Type="http://schemas.openxmlformats.org/officeDocument/2006/relationships/tags" Target="../tags/tag2069.xml"/><Relationship Id="rId45" Type="http://schemas.openxmlformats.org/officeDocument/2006/relationships/tags" Target="../tags/tag2074.xml"/><Relationship Id="rId53" Type="http://schemas.openxmlformats.org/officeDocument/2006/relationships/tags" Target="../tags/tag2082.xml"/><Relationship Id="rId58" Type="http://schemas.openxmlformats.org/officeDocument/2006/relationships/tags" Target="../tags/tag2087.xml"/><Relationship Id="rId66" Type="http://schemas.openxmlformats.org/officeDocument/2006/relationships/tags" Target="../tags/tag2095.xml"/><Relationship Id="rId74" Type="http://schemas.openxmlformats.org/officeDocument/2006/relationships/tags" Target="../tags/tag2103.xml"/><Relationship Id="rId79" Type="http://schemas.openxmlformats.org/officeDocument/2006/relationships/tags" Target="../tags/tag2108.xml"/><Relationship Id="rId87" Type="http://schemas.openxmlformats.org/officeDocument/2006/relationships/tags" Target="../tags/tag2116.xml"/><Relationship Id="rId5" Type="http://schemas.openxmlformats.org/officeDocument/2006/relationships/tags" Target="../tags/tag2034.xml"/><Relationship Id="rId61" Type="http://schemas.openxmlformats.org/officeDocument/2006/relationships/tags" Target="../tags/tag2090.xml"/><Relationship Id="rId82" Type="http://schemas.openxmlformats.org/officeDocument/2006/relationships/tags" Target="../tags/tag2111.xml"/><Relationship Id="rId90" Type="http://schemas.openxmlformats.org/officeDocument/2006/relationships/tags" Target="../tags/tag2119.xml"/><Relationship Id="rId95" Type="http://schemas.openxmlformats.org/officeDocument/2006/relationships/tags" Target="../tags/tag2124.xml"/><Relationship Id="rId19" Type="http://schemas.openxmlformats.org/officeDocument/2006/relationships/tags" Target="../tags/tag2048.xml"/><Relationship Id="rId14" Type="http://schemas.openxmlformats.org/officeDocument/2006/relationships/tags" Target="../tags/tag2043.xml"/><Relationship Id="rId22" Type="http://schemas.openxmlformats.org/officeDocument/2006/relationships/tags" Target="../tags/tag2051.xml"/><Relationship Id="rId27" Type="http://schemas.openxmlformats.org/officeDocument/2006/relationships/tags" Target="../tags/tag2056.xml"/><Relationship Id="rId30" Type="http://schemas.openxmlformats.org/officeDocument/2006/relationships/tags" Target="../tags/tag2059.xml"/><Relationship Id="rId35" Type="http://schemas.openxmlformats.org/officeDocument/2006/relationships/tags" Target="../tags/tag2064.xml"/><Relationship Id="rId43" Type="http://schemas.openxmlformats.org/officeDocument/2006/relationships/tags" Target="../tags/tag2072.xml"/><Relationship Id="rId48" Type="http://schemas.openxmlformats.org/officeDocument/2006/relationships/tags" Target="../tags/tag2077.xml"/><Relationship Id="rId56" Type="http://schemas.openxmlformats.org/officeDocument/2006/relationships/tags" Target="../tags/tag2085.xml"/><Relationship Id="rId64" Type="http://schemas.openxmlformats.org/officeDocument/2006/relationships/tags" Target="../tags/tag2093.xml"/><Relationship Id="rId69" Type="http://schemas.openxmlformats.org/officeDocument/2006/relationships/tags" Target="../tags/tag2098.xml"/><Relationship Id="rId77" Type="http://schemas.openxmlformats.org/officeDocument/2006/relationships/tags" Target="../tags/tag2106.xml"/><Relationship Id="rId100" Type="http://schemas.openxmlformats.org/officeDocument/2006/relationships/tags" Target="../tags/tag2129.xml"/><Relationship Id="rId8" Type="http://schemas.openxmlformats.org/officeDocument/2006/relationships/tags" Target="../tags/tag2037.xml"/><Relationship Id="rId51" Type="http://schemas.openxmlformats.org/officeDocument/2006/relationships/tags" Target="../tags/tag2080.xml"/><Relationship Id="rId72" Type="http://schemas.openxmlformats.org/officeDocument/2006/relationships/tags" Target="../tags/tag2101.xml"/><Relationship Id="rId80" Type="http://schemas.openxmlformats.org/officeDocument/2006/relationships/tags" Target="../tags/tag2109.xml"/><Relationship Id="rId85" Type="http://schemas.openxmlformats.org/officeDocument/2006/relationships/tags" Target="../tags/tag2114.xml"/><Relationship Id="rId93" Type="http://schemas.openxmlformats.org/officeDocument/2006/relationships/tags" Target="../tags/tag2122.xml"/><Relationship Id="rId98" Type="http://schemas.openxmlformats.org/officeDocument/2006/relationships/tags" Target="../tags/tag2127.xml"/><Relationship Id="rId3" Type="http://schemas.openxmlformats.org/officeDocument/2006/relationships/tags" Target="../tags/tag2032.xml"/><Relationship Id="rId12" Type="http://schemas.openxmlformats.org/officeDocument/2006/relationships/tags" Target="../tags/tag2041.xml"/><Relationship Id="rId17" Type="http://schemas.openxmlformats.org/officeDocument/2006/relationships/tags" Target="../tags/tag2046.xml"/><Relationship Id="rId25" Type="http://schemas.openxmlformats.org/officeDocument/2006/relationships/tags" Target="../tags/tag2054.xml"/><Relationship Id="rId33" Type="http://schemas.openxmlformats.org/officeDocument/2006/relationships/tags" Target="../tags/tag2062.xml"/><Relationship Id="rId38" Type="http://schemas.openxmlformats.org/officeDocument/2006/relationships/tags" Target="../tags/tag2067.xml"/><Relationship Id="rId46" Type="http://schemas.openxmlformats.org/officeDocument/2006/relationships/tags" Target="../tags/tag2075.xml"/><Relationship Id="rId59" Type="http://schemas.openxmlformats.org/officeDocument/2006/relationships/tags" Target="../tags/tag2088.xml"/><Relationship Id="rId67" Type="http://schemas.openxmlformats.org/officeDocument/2006/relationships/tags" Target="../tags/tag2096.xml"/><Relationship Id="rId20" Type="http://schemas.openxmlformats.org/officeDocument/2006/relationships/tags" Target="../tags/tag2049.xml"/><Relationship Id="rId41" Type="http://schemas.openxmlformats.org/officeDocument/2006/relationships/tags" Target="../tags/tag2070.xml"/><Relationship Id="rId54" Type="http://schemas.openxmlformats.org/officeDocument/2006/relationships/tags" Target="../tags/tag2083.xml"/><Relationship Id="rId62" Type="http://schemas.openxmlformats.org/officeDocument/2006/relationships/tags" Target="../tags/tag2091.xml"/><Relationship Id="rId70" Type="http://schemas.openxmlformats.org/officeDocument/2006/relationships/tags" Target="../tags/tag2099.xml"/><Relationship Id="rId75" Type="http://schemas.openxmlformats.org/officeDocument/2006/relationships/tags" Target="../tags/tag2104.xml"/><Relationship Id="rId83" Type="http://schemas.openxmlformats.org/officeDocument/2006/relationships/tags" Target="../tags/tag2112.xml"/><Relationship Id="rId88" Type="http://schemas.openxmlformats.org/officeDocument/2006/relationships/tags" Target="../tags/tag2117.xml"/><Relationship Id="rId91" Type="http://schemas.openxmlformats.org/officeDocument/2006/relationships/tags" Target="../tags/tag2120.xml"/><Relationship Id="rId96" Type="http://schemas.openxmlformats.org/officeDocument/2006/relationships/tags" Target="../tags/tag2125.xml"/><Relationship Id="rId1" Type="http://schemas.openxmlformats.org/officeDocument/2006/relationships/tags" Target="../tags/tag2030.xml"/><Relationship Id="rId6" Type="http://schemas.openxmlformats.org/officeDocument/2006/relationships/tags" Target="../tags/tag2035.xml"/><Relationship Id="rId15" Type="http://schemas.openxmlformats.org/officeDocument/2006/relationships/tags" Target="../tags/tag2044.xml"/><Relationship Id="rId23" Type="http://schemas.openxmlformats.org/officeDocument/2006/relationships/tags" Target="../tags/tag2052.xml"/><Relationship Id="rId28" Type="http://schemas.openxmlformats.org/officeDocument/2006/relationships/tags" Target="../tags/tag2057.xml"/><Relationship Id="rId36" Type="http://schemas.openxmlformats.org/officeDocument/2006/relationships/tags" Target="../tags/tag2065.xml"/><Relationship Id="rId49" Type="http://schemas.openxmlformats.org/officeDocument/2006/relationships/tags" Target="../tags/tag2078.xml"/><Relationship Id="rId57" Type="http://schemas.openxmlformats.org/officeDocument/2006/relationships/tags" Target="../tags/tag2086.xml"/><Relationship Id="rId10" Type="http://schemas.openxmlformats.org/officeDocument/2006/relationships/tags" Target="../tags/tag2039.xml"/><Relationship Id="rId31" Type="http://schemas.openxmlformats.org/officeDocument/2006/relationships/tags" Target="../tags/tag2060.xml"/><Relationship Id="rId44" Type="http://schemas.openxmlformats.org/officeDocument/2006/relationships/tags" Target="../tags/tag2073.xml"/><Relationship Id="rId52" Type="http://schemas.openxmlformats.org/officeDocument/2006/relationships/tags" Target="../tags/tag2081.xml"/><Relationship Id="rId60" Type="http://schemas.openxmlformats.org/officeDocument/2006/relationships/tags" Target="../tags/tag2089.xml"/><Relationship Id="rId65" Type="http://schemas.openxmlformats.org/officeDocument/2006/relationships/tags" Target="../tags/tag2094.xml"/><Relationship Id="rId73" Type="http://schemas.openxmlformats.org/officeDocument/2006/relationships/tags" Target="../tags/tag2102.xml"/><Relationship Id="rId78" Type="http://schemas.openxmlformats.org/officeDocument/2006/relationships/tags" Target="../tags/tag2107.xml"/><Relationship Id="rId81" Type="http://schemas.openxmlformats.org/officeDocument/2006/relationships/tags" Target="../tags/tag2110.xml"/><Relationship Id="rId86" Type="http://schemas.openxmlformats.org/officeDocument/2006/relationships/tags" Target="../tags/tag2115.xml"/><Relationship Id="rId94" Type="http://schemas.openxmlformats.org/officeDocument/2006/relationships/tags" Target="../tags/tag2123.xml"/><Relationship Id="rId99" Type="http://schemas.openxmlformats.org/officeDocument/2006/relationships/tags" Target="../tags/tag2128.xml"/><Relationship Id="rId101" Type="http://schemas.openxmlformats.org/officeDocument/2006/relationships/slideLayout" Target="../slideLayouts/slideLayout1.xml"/><Relationship Id="rId4" Type="http://schemas.openxmlformats.org/officeDocument/2006/relationships/tags" Target="../tags/tag2033.xml"/><Relationship Id="rId9" Type="http://schemas.openxmlformats.org/officeDocument/2006/relationships/tags" Target="../tags/tag2038.xml"/><Relationship Id="rId13" Type="http://schemas.openxmlformats.org/officeDocument/2006/relationships/tags" Target="../tags/tag2042.xml"/><Relationship Id="rId18" Type="http://schemas.openxmlformats.org/officeDocument/2006/relationships/tags" Target="../tags/tag2047.xml"/><Relationship Id="rId39" Type="http://schemas.openxmlformats.org/officeDocument/2006/relationships/tags" Target="../tags/tag2068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246.xml"/><Relationship Id="rId21" Type="http://schemas.openxmlformats.org/officeDocument/2006/relationships/tags" Target="../tags/tag2150.xml"/><Relationship Id="rId42" Type="http://schemas.openxmlformats.org/officeDocument/2006/relationships/tags" Target="../tags/tag2171.xml"/><Relationship Id="rId63" Type="http://schemas.openxmlformats.org/officeDocument/2006/relationships/tags" Target="../tags/tag2192.xml"/><Relationship Id="rId84" Type="http://schemas.openxmlformats.org/officeDocument/2006/relationships/tags" Target="../tags/tag2213.xml"/><Relationship Id="rId138" Type="http://schemas.openxmlformats.org/officeDocument/2006/relationships/tags" Target="../tags/tag2267.xml"/><Relationship Id="rId159" Type="http://schemas.openxmlformats.org/officeDocument/2006/relationships/tags" Target="../tags/tag2288.xml"/><Relationship Id="rId170" Type="http://schemas.openxmlformats.org/officeDocument/2006/relationships/tags" Target="../tags/tag2299.xml"/><Relationship Id="rId191" Type="http://schemas.openxmlformats.org/officeDocument/2006/relationships/tags" Target="../tags/tag2320.xml"/><Relationship Id="rId205" Type="http://schemas.openxmlformats.org/officeDocument/2006/relationships/tags" Target="../tags/tag2334.xml"/><Relationship Id="rId226" Type="http://schemas.openxmlformats.org/officeDocument/2006/relationships/tags" Target="../tags/tag2355.xml"/><Relationship Id="rId107" Type="http://schemas.openxmlformats.org/officeDocument/2006/relationships/tags" Target="../tags/tag2236.xml"/><Relationship Id="rId11" Type="http://schemas.openxmlformats.org/officeDocument/2006/relationships/tags" Target="../tags/tag2140.xml"/><Relationship Id="rId32" Type="http://schemas.openxmlformats.org/officeDocument/2006/relationships/tags" Target="../tags/tag2161.xml"/><Relationship Id="rId53" Type="http://schemas.openxmlformats.org/officeDocument/2006/relationships/tags" Target="../tags/tag2182.xml"/><Relationship Id="rId74" Type="http://schemas.openxmlformats.org/officeDocument/2006/relationships/tags" Target="../tags/tag2203.xml"/><Relationship Id="rId128" Type="http://schemas.openxmlformats.org/officeDocument/2006/relationships/tags" Target="../tags/tag2257.xml"/><Relationship Id="rId149" Type="http://schemas.openxmlformats.org/officeDocument/2006/relationships/tags" Target="../tags/tag2278.xml"/><Relationship Id="rId5" Type="http://schemas.openxmlformats.org/officeDocument/2006/relationships/tags" Target="../tags/tag2134.xml"/><Relationship Id="rId95" Type="http://schemas.openxmlformats.org/officeDocument/2006/relationships/tags" Target="../tags/tag2224.xml"/><Relationship Id="rId160" Type="http://schemas.openxmlformats.org/officeDocument/2006/relationships/tags" Target="../tags/tag2289.xml"/><Relationship Id="rId181" Type="http://schemas.openxmlformats.org/officeDocument/2006/relationships/tags" Target="../tags/tag2310.xml"/><Relationship Id="rId216" Type="http://schemas.openxmlformats.org/officeDocument/2006/relationships/tags" Target="../tags/tag2345.xml"/><Relationship Id="rId211" Type="http://schemas.openxmlformats.org/officeDocument/2006/relationships/tags" Target="../tags/tag2340.xml"/><Relationship Id="rId22" Type="http://schemas.openxmlformats.org/officeDocument/2006/relationships/tags" Target="../tags/tag2151.xml"/><Relationship Id="rId27" Type="http://schemas.openxmlformats.org/officeDocument/2006/relationships/tags" Target="../tags/tag2156.xml"/><Relationship Id="rId43" Type="http://schemas.openxmlformats.org/officeDocument/2006/relationships/tags" Target="../tags/tag2172.xml"/><Relationship Id="rId48" Type="http://schemas.openxmlformats.org/officeDocument/2006/relationships/tags" Target="../tags/tag2177.xml"/><Relationship Id="rId64" Type="http://schemas.openxmlformats.org/officeDocument/2006/relationships/tags" Target="../tags/tag2193.xml"/><Relationship Id="rId69" Type="http://schemas.openxmlformats.org/officeDocument/2006/relationships/tags" Target="../tags/tag2198.xml"/><Relationship Id="rId113" Type="http://schemas.openxmlformats.org/officeDocument/2006/relationships/tags" Target="../tags/tag2242.xml"/><Relationship Id="rId118" Type="http://schemas.openxmlformats.org/officeDocument/2006/relationships/tags" Target="../tags/tag2247.xml"/><Relationship Id="rId134" Type="http://schemas.openxmlformats.org/officeDocument/2006/relationships/tags" Target="../tags/tag2263.xml"/><Relationship Id="rId139" Type="http://schemas.openxmlformats.org/officeDocument/2006/relationships/tags" Target="../tags/tag2268.xml"/><Relationship Id="rId80" Type="http://schemas.openxmlformats.org/officeDocument/2006/relationships/tags" Target="../tags/tag2209.xml"/><Relationship Id="rId85" Type="http://schemas.openxmlformats.org/officeDocument/2006/relationships/tags" Target="../tags/tag2214.xml"/><Relationship Id="rId150" Type="http://schemas.openxmlformats.org/officeDocument/2006/relationships/tags" Target="../tags/tag2279.xml"/><Relationship Id="rId155" Type="http://schemas.openxmlformats.org/officeDocument/2006/relationships/tags" Target="../tags/tag2284.xml"/><Relationship Id="rId171" Type="http://schemas.openxmlformats.org/officeDocument/2006/relationships/tags" Target="../tags/tag2300.xml"/><Relationship Id="rId176" Type="http://schemas.openxmlformats.org/officeDocument/2006/relationships/tags" Target="../tags/tag2305.xml"/><Relationship Id="rId192" Type="http://schemas.openxmlformats.org/officeDocument/2006/relationships/tags" Target="../tags/tag2321.xml"/><Relationship Id="rId197" Type="http://schemas.openxmlformats.org/officeDocument/2006/relationships/tags" Target="../tags/tag2326.xml"/><Relationship Id="rId206" Type="http://schemas.openxmlformats.org/officeDocument/2006/relationships/tags" Target="../tags/tag2335.xml"/><Relationship Id="rId227" Type="http://schemas.openxmlformats.org/officeDocument/2006/relationships/slideLayout" Target="../slideLayouts/slideLayout1.xml"/><Relationship Id="rId201" Type="http://schemas.openxmlformats.org/officeDocument/2006/relationships/tags" Target="../tags/tag2330.xml"/><Relationship Id="rId222" Type="http://schemas.openxmlformats.org/officeDocument/2006/relationships/tags" Target="../tags/tag2351.xml"/><Relationship Id="rId12" Type="http://schemas.openxmlformats.org/officeDocument/2006/relationships/tags" Target="../tags/tag2141.xml"/><Relationship Id="rId17" Type="http://schemas.openxmlformats.org/officeDocument/2006/relationships/tags" Target="../tags/tag2146.xml"/><Relationship Id="rId33" Type="http://schemas.openxmlformats.org/officeDocument/2006/relationships/tags" Target="../tags/tag2162.xml"/><Relationship Id="rId38" Type="http://schemas.openxmlformats.org/officeDocument/2006/relationships/tags" Target="../tags/tag2167.xml"/><Relationship Id="rId59" Type="http://schemas.openxmlformats.org/officeDocument/2006/relationships/tags" Target="../tags/tag2188.xml"/><Relationship Id="rId103" Type="http://schemas.openxmlformats.org/officeDocument/2006/relationships/tags" Target="../tags/tag2232.xml"/><Relationship Id="rId108" Type="http://schemas.openxmlformats.org/officeDocument/2006/relationships/tags" Target="../tags/tag2237.xml"/><Relationship Id="rId124" Type="http://schemas.openxmlformats.org/officeDocument/2006/relationships/tags" Target="../tags/tag2253.xml"/><Relationship Id="rId129" Type="http://schemas.openxmlformats.org/officeDocument/2006/relationships/tags" Target="../tags/tag2258.xml"/><Relationship Id="rId54" Type="http://schemas.openxmlformats.org/officeDocument/2006/relationships/tags" Target="../tags/tag2183.xml"/><Relationship Id="rId70" Type="http://schemas.openxmlformats.org/officeDocument/2006/relationships/tags" Target="../tags/tag2199.xml"/><Relationship Id="rId75" Type="http://schemas.openxmlformats.org/officeDocument/2006/relationships/tags" Target="../tags/tag2204.xml"/><Relationship Id="rId91" Type="http://schemas.openxmlformats.org/officeDocument/2006/relationships/tags" Target="../tags/tag2220.xml"/><Relationship Id="rId96" Type="http://schemas.openxmlformats.org/officeDocument/2006/relationships/tags" Target="../tags/tag2225.xml"/><Relationship Id="rId140" Type="http://schemas.openxmlformats.org/officeDocument/2006/relationships/tags" Target="../tags/tag2269.xml"/><Relationship Id="rId145" Type="http://schemas.openxmlformats.org/officeDocument/2006/relationships/tags" Target="../tags/tag2274.xml"/><Relationship Id="rId161" Type="http://schemas.openxmlformats.org/officeDocument/2006/relationships/tags" Target="../tags/tag2290.xml"/><Relationship Id="rId166" Type="http://schemas.openxmlformats.org/officeDocument/2006/relationships/tags" Target="../tags/tag2295.xml"/><Relationship Id="rId182" Type="http://schemas.openxmlformats.org/officeDocument/2006/relationships/tags" Target="../tags/tag2311.xml"/><Relationship Id="rId187" Type="http://schemas.openxmlformats.org/officeDocument/2006/relationships/tags" Target="../tags/tag2316.xml"/><Relationship Id="rId217" Type="http://schemas.openxmlformats.org/officeDocument/2006/relationships/tags" Target="../tags/tag2346.xml"/><Relationship Id="rId1" Type="http://schemas.openxmlformats.org/officeDocument/2006/relationships/tags" Target="../tags/tag2130.xml"/><Relationship Id="rId6" Type="http://schemas.openxmlformats.org/officeDocument/2006/relationships/tags" Target="../tags/tag2135.xml"/><Relationship Id="rId212" Type="http://schemas.openxmlformats.org/officeDocument/2006/relationships/tags" Target="../tags/tag2341.xml"/><Relationship Id="rId23" Type="http://schemas.openxmlformats.org/officeDocument/2006/relationships/tags" Target="../tags/tag2152.xml"/><Relationship Id="rId28" Type="http://schemas.openxmlformats.org/officeDocument/2006/relationships/tags" Target="../tags/tag2157.xml"/><Relationship Id="rId49" Type="http://schemas.openxmlformats.org/officeDocument/2006/relationships/tags" Target="../tags/tag2178.xml"/><Relationship Id="rId114" Type="http://schemas.openxmlformats.org/officeDocument/2006/relationships/tags" Target="../tags/tag2243.xml"/><Relationship Id="rId119" Type="http://schemas.openxmlformats.org/officeDocument/2006/relationships/tags" Target="../tags/tag2248.xml"/><Relationship Id="rId44" Type="http://schemas.openxmlformats.org/officeDocument/2006/relationships/tags" Target="../tags/tag2173.xml"/><Relationship Id="rId60" Type="http://schemas.openxmlformats.org/officeDocument/2006/relationships/tags" Target="../tags/tag2189.xml"/><Relationship Id="rId65" Type="http://schemas.openxmlformats.org/officeDocument/2006/relationships/tags" Target="../tags/tag2194.xml"/><Relationship Id="rId81" Type="http://schemas.openxmlformats.org/officeDocument/2006/relationships/tags" Target="../tags/tag2210.xml"/><Relationship Id="rId86" Type="http://schemas.openxmlformats.org/officeDocument/2006/relationships/tags" Target="../tags/tag2215.xml"/><Relationship Id="rId130" Type="http://schemas.openxmlformats.org/officeDocument/2006/relationships/tags" Target="../tags/tag2259.xml"/><Relationship Id="rId135" Type="http://schemas.openxmlformats.org/officeDocument/2006/relationships/tags" Target="../tags/tag2264.xml"/><Relationship Id="rId151" Type="http://schemas.openxmlformats.org/officeDocument/2006/relationships/tags" Target="../tags/tag2280.xml"/><Relationship Id="rId156" Type="http://schemas.openxmlformats.org/officeDocument/2006/relationships/tags" Target="../tags/tag2285.xml"/><Relationship Id="rId177" Type="http://schemas.openxmlformats.org/officeDocument/2006/relationships/tags" Target="../tags/tag2306.xml"/><Relationship Id="rId198" Type="http://schemas.openxmlformats.org/officeDocument/2006/relationships/tags" Target="../tags/tag2327.xml"/><Relationship Id="rId172" Type="http://schemas.openxmlformats.org/officeDocument/2006/relationships/tags" Target="../tags/tag2301.xml"/><Relationship Id="rId193" Type="http://schemas.openxmlformats.org/officeDocument/2006/relationships/tags" Target="../tags/tag2322.xml"/><Relationship Id="rId202" Type="http://schemas.openxmlformats.org/officeDocument/2006/relationships/tags" Target="../tags/tag2331.xml"/><Relationship Id="rId207" Type="http://schemas.openxmlformats.org/officeDocument/2006/relationships/tags" Target="../tags/tag2336.xml"/><Relationship Id="rId223" Type="http://schemas.openxmlformats.org/officeDocument/2006/relationships/tags" Target="../tags/tag2352.xml"/><Relationship Id="rId13" Type="http://schemas.openxmlformats.org/officeDocument/2006/relationships/tags" Target="../tags/tag2142.xml"/><Relationship Id="rId18" Type="http://schemas.openxmlformats.org/officeDocument/2006/relationships/tags" Target="../tags/tag2147.xml"/><Relationship Id="rId39" Type="http://schemas.openxmlformats.org/officeDocument/2006/relationships/tags" Target="../tags/tag2168.xml"/><Relationship Id="rId109" Type="http://schemas.openxmlformats.org/officeDocument/2006/relationships/tags" Target="../tags/tag2238.xml"/><Relationship Id="rId34" Type="http://schemas.openxmlformats.org/officeDocument/2006/relationships/tags" Target="../tags/tag2163.xml"/><Relationship Id="rId50" Type="http://schemas.openxmlformats.org/officeDocument/2006/relationships/tags" Target="../tags/tag2179.xml"/><Relationship Id="rId55" Type="http://schemas.openxmlformats.org/officeDocument/2006/relationships/tags" Target="../tags/tag2184.xml"/><Relationship Id="rId76" Type="http://schemas.openxmlformats.org/officeDocument/2006/relationships/tags" Target="../tags/tag2205.xml"/><Relationship Id="rId97" Type="http://schemas.openxmlformats.org/officeDocument/2006/relationships/tags" Target="../tags/tag2226.xml"/><Relationship Id="rId104" Type="http://schemas.openxmlformats.org/officeDocument/2006/relationships/tags" Target="../tags/tag2233.xml"/><Relationship Id="rId120" Type="http://schemas.openxmlformats.org/officeDocument/2006/relationships/tags" Target="../tags/tag2249.xml"/><Relationship Id="rId125" Type="http://schemas.openxmlformats.org/officeDocument/2006/relationships/tags" Target="../tags/tag2254.xml"/><Relationship Id="rId141" Type="http://schemas.openxmlformats.org/officeDocument/2006/relationships/tags" Target="../tags/tag2270.xml"/><Relationship Id="rId146" Type="http://schemas.openxmlformats.org/officeDocument/2006/relationships/tags" Target="../tags/tag2275.xml"/><Relationship Id="rId167" Type="http://schemas.openxmlformats.org/officeDocument/2006/relationships/tags" Target="../tags/tag2296.xml"/><Relationship Id="rId188" Type="http://schemas.openxmlformats.org/officeDocument/2006/relationships/tags" Target="../tags/tag2317.xml"/><Relationship Id="rId7" Type="http://schemas.openxmlformats.org/officeDocument/2006/relationships/tags" Target="../tags/tag2136.xml"/><Relationship Id="rId71" Type="http://schemas.openxmlformats.org/officeDocument/2006/relationships/tags" Target="../tags/tag2200.xml"/><Relationship Id="rId92" Type="http://schemas.openxmlformats.org/officeDocument/2006/relationships/tags" Target="../tags/tag2221.xml"/><Relationship Id="rId162" Type="http://schemas.openxmlformats.org/officeDocument/2006/relationships/tags" Target="../tags/tag2291.xml"/><Relationship Id="rId183" Type="http://schemas.openxmlformats.org/officeDocument/2006/relationships/tags" Target="../tags/tag2312.xml"/><Relationship Id="rId213" Type="http://schemas.openxmlformats.org/officeDocument/2006/relationships/tags" Target="../tags/tag2342.xml"/><Relationship Id="rId218" Type="http://schemas.openxmlformats.org/officeDocument/2006/relationships/tags" Target="../tags/tag2347.xml"/><Relationship Id="rId2" Type="http://schemas.openxmlformats.org/officeDocument/2006/relationships/tags" Target="../tags/tag2131.xml"/><Relationship Id="rId29" Type="http://schemas.openxmlformats.org/officeDocument/2006/relationships/tags" Target="../tags/tag2158.xml"/><Relationship Id="rId24" Type="http://schemas.openxmlformats.org/officeDocument/2006/relationships/tags" Target="../tags/tag2153.xml"/><Relationship Id="rId40" Type="http://schemas.openxmlformats.org/officeDocument/2006/relationships/tags" Target="../tags/tag2169.xml"/><Relationship Id="rId45" Type="http://schemas.openxmlformats.org/officeDocument/2006/relationships/tags" Target="../tags/tag2174.xml"/><Relationship Id="rId66" Type="http://schemas.openxmlformats.org/officeDocument/2006/relationships/tags" Target="../tags/tag2195.xml"/><Relationship Id="rId87" Type="http://schemas.openxmlformats.org/officeDocument/2006/relationships/tags" Target="../tags/tag2216.xml"/><Relationship Id="rId110" Type="http://schemas.openxmlformats.org/officeDocument/2006/relationships/tags" Target="../tags/tag2239.xml"/><Relationship Id="rId115" Type="http://schemas.openxmlformats.org/officeDocument/2006/relationships/tags" Target="../tags/tag2244.xml"/><Relationship Id="rId131" Type="http://schemas.openxmlformats.org/officeDocument/2006/relationships/tags" Target="../tags/tag2260.xml"/><Relationship Id="rId136" Type="http://schemas.openxmlformats.org/officeDocument/2006/relationships/tags" Target="../tags/tag2265.xml"/><Relationship Id="rId157" Type="http://schemas.openxmlformats.org/officeDocument/2006/relationships/tags" Target="../tags/tag2286.xml"/><Relationship Id="rId178" Type="http://schemas.openxmlformats.org/officeDocument/2006/relationships/tags" Target="../tags/tag2307.xml"/><Relationship Id="rId61" Type="http://schemas.openxmlformats.org/officeDocument/2006/relationships/tags" Target="../tags/tag2190.xml"/><Relationship Id="rId82" Type="http://schemas.openxmlformats.org/officeDocument/2006/relationships/tags" Target="../tags/tag2211.xml"/><Relationship Id="rId152" Type="http://schemas.openxmlformats.org/officeDocument/2006/relationships/tags" Target="../tags/tag2281.xml"/><Relationship Id="rId173" Type="http://schemas.openxmlformats.org/officeDocument/2006/relationships/tags" Target="../tags/tag2302.xml"/><Relationship Id="rId194" Type="http://schemas.openxmlformats.org/officeDocument/2006/relationships/tags" Target="../tags/tag2323.xml"/><Relationship Id="rId199" Type="http://schemas.openxmlformats.org/officeDocument/2006/relationships/tags" Target="../tags/tag2328.xml"/><Relationship Id="rId203" Type="http://schemas.openxmlformats.org/officeDocument/2006/relationships/tags" Target="../tags/tag2332.xml"/><Relationship Id="rId208" Type="http://schemas.openxmlformats.org/officeDocument/2006/relationships/tags" Target="../tags/tag2337.xml"/><Relationship Id="rId19" Type="http://schemas.openxmlformats.org/officeDocument/2006/relationships/tags" Target="../tags/tag2148.xml"/><Relationship Id="rId224" Type="http://schemas.openxmlformats.org/officeDocument/2006/relationships/tags" Target="../tags/tag2353.xml"/><Relationship Id="rId14" Type="http://schemas.openxmlformats.org/officeDocument/2006/relationships/tags" Target="../tags/tag2143.xml"/><Relationship Id="rId30" Type="http://schemas.openxmlformats.org/officeDocument/2006/relationships/tags" Target="../tags/tag2159.xml"/><Relationship Id="rId35" Type="http://schemas.openxmlformats.org/officeDocument/2006/relationships/tags" Target="../tags/tag2164.xml"/><Relationship Id="rId56" Type="http://schemas.openxmlformats.org/officeDocument/2006/relationships/tags" Target="../tags/tag2185.xml"/><Relationship Id="rId77" Type="http://schemas.openxmlformats.org/officeDocument/2006/relationships/tags" Target="../tags/tag2206.xml"/><Relationship Id="rId100" Type="http://schemas.openxmlformats.org/officeDocument/2006/relationships/tags" Target="../tags/tag2229.xml"/><Relationship Id="rId105" Type="http://schemas.openxmlformats.org/officeDocument/2006/relationships/tags" Target="../tags/tag2234.xml"/><Relationship Id="rId126" Type="http://schemas.openxmlformats.org/officeDocument/2006/relationships/tags" Target="../tags/tag2255.xml"/><Relationship Id="rId147" Type="http://schemas.openxmlformats.org/officeDocument/2006/relationships/tags" Target="../tags/tag2276.xml"/><Relationship Id="rId168" Type="http://schemas.openxmlformats.org/officeDocument/2006/relationships/tags" Target="../tags/tag2297.xml"/><Relationship Id="rId8" Type="http://schemas.openxmlformats.org/officeDocument/2006/relationships/tags" Target="../tags/tag2137.xml"/><Relationship Id="rId51" Type="http://schemas.openxmlformats.org/officeDocument/2006/relationships/tags" Target="../tags/tag2180.xml"/><Relationship Id="rId72" Type="http://schemas.openxmlformats.org/officeDocument/2006/relationships/tags" Target="../tags/tag2201.xml"/><Relationship Id="rId93" Type="http://schemas.openxmlformats.org/officeDocument/2006/relationships/tags" Target="../tags/tag2222.xml"/><Relationship Id="rId98" Type="http://schemas.openxmlformats.org/officeDocument/2006/relationships/tags" Target="../tags/tag2227.xml"/><Relationship Id="rId121" Type="http://schemas.openxmlformats.org/officeDocument/2006/relationships/tags" Target="../tags/tag2250.xml"/><Relationship Id="rId142" Type="http://schemas.openxmlformats.org/officeDocument/2006/relationships/tags" Target="../tags/tag2271.xml"/><Relationship Id="rId163" Type="http://schemas.openxmlformats.org/officeDocument/2006/relationships/tags" Target="../tags/tag2292.xml"/><Relationship Id="rId184" Type="http://schemas.openxmlformats.org/officeDocument/2006/relationships/tags" Target="../tags/tag2313.xml"/><Relationship Id="rId189" Type="http://schemas.openxmlformats.org/officeDocument/2006/relationships/tags" Target="../tags/tag2318.xml"/><Relationship Id="rId219" Type="http://schemas.openxmlformats.org/officeDocument/2006/relationships/tags" Target="../tags/tag2348.xml"/><Relationship Id="rId3" Type="http://schemas.openxmlformats.org/officeDocument/2006/relationships/tags" Target="../tags/tag2132.xml"/><Relationship Id="rId214" Type="http://schemas.openxmlformats.org/officeDocument/2006/relationships/tags" Target="../tags/tag2343.xml"/><Relationship Id="rId25" Type="http://schemas.openxmlformats.org/officeDocument/2006/relationships/tags" Target="../tags/tag2154.xml"/><Relationship Id="rId46" Type="http://schemas.openxmlformats.org/officeDocument/2006/relationships/tags" Target="../tags/tag2175.xml"/><Relationship Id="rId67" Type="http://schemas.openxmlformats.org/officeDocument/2006/relationships/tags" Target="../tags/tag2196.xml"/><Relationship Id="rId116" Type="http://schemas.openxmlformats.org/officeDocument/2006/relationships/tags" Target="../tags/tag2245.xml"/><Relationship Id="rId137" Type="http://schemas.openxmlformats.org/officeDocument/2006/relationships/tags" Target="../tags/tag2266.xml"/><Relationship Id="rId158" Type="http://schemas.openxmlformats.org/officeDocument/2006/relationships/tags" Target="../tags/tag2287.xml"/><Relationship Id="rId20" Type="http://schemas.openxmlformats.org/officeDocument/2006/relationships/tags" Target="../tags/tag2149.xml"/><Relationship Id="rId41" Type="http://schemas.openxmlformats.org/officeDocument/2006/relationships/tags" Target="../tags/tag2170.xml"/><Relationship Id="rId62" Type="http://schemas.openxmlformats.org/officeDocument/2006/relationships/tags" Target="../tags/tag2191.xml"/><Relationship Id="rId83" Type="http://schemas.openxmlformats.org/officeDocument/2006/relationships/tags" Target="../tags/tag2212.xml"/><Relationship Id="rId88" Type="http://schemas.openxmlformats.org/officeDocument/2006/relationships/tags" Target="../tags/tag2217.xml"/><Relationship Id="rId111" Type="http://schemas.openxmlformats.org/officeDocument/2006/relationships/tags" Target="../tags/tag2240.xml"/><Relationship Id="rId132" Type="http://schemas.openxmlformats.org/officeDocument/2006/relationships/tags" Target="../tags/tag2261.xml"/><Relationship Id="rId153" Type="http://schemas.openxmlformats.org/officeDocument/2006/relationships/tags" Target="../tags/tag2282.xml"/><Relationship Id="rId174" Type="http://schemas.openxmlformats.org/officeDocument/2006/relationships/tags" Target="../tags/tag2303.xml"/><Relationship Id="rId179" Type="http://schemas.openxmlformats.org/officeDocument/2006/relationships/tags" Target="../tags/tag2308.xml"/><Relationship Id="rId195" Type="http://schemas.openxmlformats.org/officeDocument/2006/relationships/tags" Target="../tags/tag2324.xml"/><Relationship Id="rId209" Type="http://schemas.openxmlformats.org/officeDocument/2006/relationships/tags" Target="../tags/tag2338.xml"/><Relationship Id="rId190" Type="http://schemas.openxmlformats.org/officeDocument/2006/relationships/tags" Target="../tags/tag2319.xml"/><Relationship Id="rId204" Type="http://schemas.openxmlformats.org/officeDocument/2006/relationships/tags" Target="../tags/tag2333.xml"/><Relationship Id="rId220" Type="http://schemas.openxmlformats.org/officeDocument/2006/relationships/tags" Target="../tags/tag2349.xml"/><Relationship Id="rId225" Type="http://schemas.openxmlformats.org/officeDocument/2006/relationships/tags" Target="../tags/tag2354.xml"/><Relationship Id="rId15" Type="http://schemas.openxmlformats.org/officeDocument/2006/relationships/tags" Target="../tags/tag2144.xml"/><Relationship Id="rId36" Type="http://schemas.openxmlformats.org/officeDocument/2006/relationships/tags" Target="../tags/tag2165.xml"/><Relationship Id="rId57" Type="http://schemas.openxmlformats.org/officeDocument/2006/relationships/tags" Target="../tags/tag2186.xml"/><Relationship Id="rId106" Type="http://schemas.openxmlformats.org/officeDocument/2006/relationships/tags" Target="../tags/tag2235.xml"/><Relationship Id="rId127" Type="http://schemas.openxmlformats.org/officeDocument/2006/relationships/tags" Target="../tags/tag2256.xml"/><Relationship Id="rId10" Type="http://schemas.openxmlformats.org/officeDocument/2006/relationships/tags" Target="../tags/tag2139.xml"/><Relationship Id="rId31" Type="http://schemas.openxmlformats.org/officeDocument/2006/relationships/tags" Target="../tags/tag2160.xml"/><Relationship Id="rId52" Type="http://schemas.openxmlformats.org/officeDocument/2006/relationships/tags" Target="../tags/tag2181.xml"/><Relationship Id="rId73" Type="http://schemas.openxmlformats.org/officeDocument/2006/relationships/tags" Target="../tags/tag2202.xml"/><Relationship Id="rId78" Type="http://schemas.openxmlformats.org/officeDocument/2006/relationships/tags" Target="../tags/tag2207.xml"/><Relationship Id="rId94" Type="http://schemas.openxmlformats.org/officeDocument/2006/relationships/tags" Target="../tags/tag2223.xml"/><Relationship Id="rId99" Type="http://schemas.openxmlformats.org/officeDocument/2006/relationships/tags" Target="../tags/tag2228.xml"/><Relationship Id="rId101" Type="http://schemas.openxmlformats.org/officeDocument/2006/relationships/tags" Target="../tags/tag2230.xml"/><Relationship Id="rId122" Type="http://schemas.openxmlformats.org/officeDocument/2006/relationships/tags" Target="../tags/tag2251.xml"/><Relationship Id="rId143" Type="http://schemas.openxmlformats.org/officeDocument/2006/relationships/tags" Target="../tags/tag2272.xml"/><Relationship Id="rId148" Type="http://schemas.openxmlformats.org/officeDocument/2006/relationships/tags" Target="../tags/tag2277.xml"/><Relationship Id="rId164" Type="http://schemas.openxmlformats.org/officeDocument/2006/relationships/tags" Target="../tags/tag2293.xml"/><Relationship Id="rId169" Type="http://schemas.openxmlformats.org/officeDocument/2006/relationships/tags" Target="../tags/tag2298.xml"/><Relationship Id="rId185" Type="http://schemas.openxmlformats.org/officeDocument/2006/relationships/tags" Target="../tags/tag2314.xml"/><Relationship Id="rId4" Type="http://schemas.openxmlformats.org/officeDocument/2006/relationships/tags" Target="../tags/tag2133.xml"/><Relationship Id="rId9" Type="http://schemas.openxmlformats.org/officeDocument/2006/relationships/tags" Target="../tags/tag2138.xml"/><Relationship Id="rId180" Type="http://schemas.openxmlformats.org/officeDocument/2006/relationships/tags" Target="../tags/tag2309.xml"/><Relationship Id="rId210" Type="http://schemas.openxmlformats.org/officeDocument/2006/relationships/tags" Target="../tags/tag2339.xml"/><Relationship Id="rId215" Type="http://schemas.openxmlformats.org/officeDocument/2006/relationships/tags" Target="../tags/tag2344.xml"/><Relationship Id="rId26" Type="http://schemas.openxmlformats.org/officeDocument/2006/relationships/tags" Target="../tags/tag2155.xml"/><Relationship Id="rId47" Type="http://schemas.openxmlformats.org/officeDocument/2006/relationships/tags" Target="../tags/tag2176.xml"/><Relationship Id="rId68" Type="http://schemas.openxmlformats.org/officeDocument/2006/relationships/tags" Target="../tags/tag2197.xml"/><Relationship Id="rId89" Type="http://schemas.openxmlformats.org/officeDocument/2006/relationships/tags" Target="../tags/tag2218.xml"/><Relationship Id="rId112" Type="http://schemas.openxmlformats.org/officeDocument/2006/relationships/tags" Target="../tags/tag2241.xml"/><Relationship Id="rId133" Type="http://schemas.openxmlformats.org/officeDocument/2006/relationships/tags" Target="../tags/tag2262.xml"/><Relationship Id="rId154" Type="http://schemas.openxmlformats.org/officeDocument/2006/relationships/tags" Target="../tags/tag2283.xml"/><Relationship Id="rId175" Type="http://schemas.openxmlformats.org/officeDocument/2006/relationships/tags" Target="../tags/tag2304.xml"/><Relationship Id="rId196" Type="http://schemas.openxmlformats.org/officeDocument/2006/relationships/tags" Target="../tags/tag2325.xml"/><Relationship Id="rId200" Type="http://schemas.openxmlformats.org/officeDocument/2006/relationships/tags" Target="../tags/tag2329.xml"/><Relationship Id="rId16" Type="http://schemas.openxmlformats.org/officeDocument/2006/relationships/tags" Target="../tags/tag2145.xml"/><Relationship Id="rId221" Type="http://schemas.openxmlformats.org/officeDocument/2006/relationships/tags" Target="../tags/tag2350.xml"/><Relationship Id="rId37" Type="http://schemas.openxmlformats.org/officeDocument/2006/relationships/tags" Target="../tags/tag2166.xml"/><Relationship Id="rId58" Type="http://schemas.openxmlformats.org/officeDocument/2006/relationships/tags" Target="../tags/tag2187.xml"/><Relationship Id="rId79" Type="http://schemas.openxmlformats.org/officeDocument/2006/relationships/tags" Target="../tags/tag2208.xml"/><Relationship Id="rId102" Type="http://schemas.openxmlformats.org/officeDocument/2006/relationships/tags" Target="../tags/tag2231.xml"/><Relationship Id="rId123" Type="http://schemas.openxmlformats.org/officeDocument/2006/relationships/tags" Target="../tags/tag2252.xml"/><Relationship Id="rId144" Type="http://schemas.openxmlformats.org/officeDocument/2006/relationships/tags" Target="../tags/tag2273.xml"/><Relationship Id="rId90" Type="http://schemas.openxmlformats.org/officeDocument/2006/relationships/tags" Target="../tags/tag2219.xml"/><Relationship Id="rId165" Type="http://schemas.openxmlformats.org/officeDocument/2006/relationships/tags" Target="../tags/tag2294.xml"/><Relationship Id="rId186" Type="http://schemas.openxmlformats.org/officeDocument/2006/relationships/tags" Target="../tags/tag231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381.xml"/><Relationship Id="rId21" Type="http://schemas.openxmlformats.org/officeDocument/2006/relationships/tags" Target="../tags/tag2376.xml"/><Relationship Id="rId42" Type="http://schemas.openxmlformats.org/officeDocument/2006/relationships/tags" Target="../tags/tag2397.xml"/><Relationship Id="rId47" Type="http://schemas.openxmlformats.org/officeDocument/2006/relationships/tags" Target="../tags/tag2402.xml"/><Relationship Id="rId63" Type="http://schemas.openxmlformats.org/officeDocument/2006/relationships/tags" Target="../tags/tag2418.xml"/><Relationship Id="rId68" Type="http://schemas.openxmlformats.org/officeDocument/2006/relationships/tags" Target="../tags/tag2423.xml"/><Relationship Id="rId84" Type="http://schemas.openxmlformats.org/officeDocument/2006/relationships/tags" Target="../tags/tag2439.xml"/><Relationship Id="rId89" Type="http://schemas.openxmlformats.org/officeDocument/2006/relationships/tags" Target="../tags/tag2444.xml"/><Relationship Id="rId7" Type="http://schemas.openxmlformats.org/officeDocument/2006/relationships/tags" Target="../tags/tag2362.xml"/><Relationship Id="rId71" Type="http://schemas.openxmlformats.org/officeDocument/2006/relationships/tags" Target="../tags/tag2426.xml"/><Relationship Id="rId92" Type="http://schemas.openxmlformats.org/officeDocument/2006/relationships/tags" Target="../tags/tag2447.xml"/><Relationship Id="rId2" Type="http://schemas.openxmlformats.org/officeDocument/2006/relationships/tags" Target="../tags/tag2357.xml"/><Relationship Id="rId16" Type="http://schemas.openxmlformats.org/officeDocument/2006/relationships/tags" Target="../tags/tag2371.xml"/><Relationship Id="rId29" Type="http://schemas.openxmlformats.org/officeDocument/2006/relationships/tags" Target="../tags/tag2384.xml"/><Relationship Id="rId11" Type="http://schemas.openxmlformats.org/officeDocument/2006/relationships/tags" Target="../tags/tag2366.xml"/><Relationship Id="rId24" Type="http://schemas.openxmlformats.org/officeDocument/2006/relationships/tags" Target="../tags/tag2379.xml"/><Relationship Id="rId32" Type="http://schemas.openxmlformats.org/officeDocument/2006/relationships/tags" Target="../tags/tag2387.xml"/><Relationship Id="rId37" Type="http://schemas.openxmlformats.org/officeDocument/2006/relationships/tags" Target="../tags/tag2392.xml"/><Relationship Id="rId40" Type="http://schemas.openxmlformats.org/officeDocument/2006/relationships/tags" Target="../tags/tag2395.xml"/><Relationship Id="rId45" Type="http://schemas.openxmlformats.org/officeDocument/2006/relationships/tags" Target="../tags/tag2400.xml"/><Relationship Id="rId53" Type="http://schemas.openxmlformats.org/officeDocument/2006/relationships/tags" Target="../tags/tag2408.xml"/><Relationship Id="rId58" Type="http://schemas.openxmlformats.org/officeDocument/2006/relationships/tags" Target="../tags/tag2413.xml"/><Relationship Id="rId66" Type="http://schemas.openxmlformats.org/officeDocument/2006/relationships/tags" Target="../tags/tag2421.xml"/><Relationship Id="rId74" Type="http://schemas.openxmlformats.org/officeDocument/2006/relationships/tags" Target="../tags/tag2429.xml"/><Relationship Id="rId79" Type="http://schemas.openxmlformats.org/officeDocument/2006/relationships/tags" Target="../tags/tag2434.xml"/><Relationship Id="rId87" Type="http://schemas.openxmlformats.org/officeDocument/2006/relationships/tags" Target="../tags/tag2442.xml"/><Relationship Id="rId102" Type="http://schemas.openxmlformats.org/officeDocument/2006/relationships/tags" Target="../tags/tag2457.xml"/><Relationship Id="rId5" Type="http://schemas.openxmlformats.org/officeDocument/2006/relationships/tags" Target="../tags/tag2360.xml"/><Relationship Id="rId61" Type="http://schemas.openxmlformats.org/officeDocument/2006/relationships/tags" Target="../tags/tag2416.xml"/><Relationship Id="rId82" Type="http://schemas.openxmlformats.org/officeDocument/2006/relationships/tags" Target="../tags/tag2437.xml"/><Relationship Id="rId90" Type="http://schemas.openxmlformats.org/officeDocument/2006/relationships/tags" Target="../tags/tag2445.xml"/><Relationship Id="rId95" Type="http://schemas.openxmlformats.org/officeDocument/2006/relationships/tags" Target="../tags/tag2450.xml"/><Relationship Id="rId19" Type="http://schemas.openxmlformats.org/officeDocument/2006/relationships/tags" Target="../tags/tag2374.xml"/><Relationship Id="rId14" Type="http://schemas.openxmlformats.org/officeDocument/2006/relationships/tags" Target="../tags/tag2369.xml"/><Relationship Id="rId22" Type="http://schemas.openxmlformats.org/officeDocument/2006/relationships/tags" Target="../tags/tag2377.xml"/><Relationship Id="rId27" Type="http://schemas.openxmlformats.org/officeDocument/2006/relationships/tags" Target="../tags/tag2382.xml"/><Relationship Id="rId30" Type="http://schemas.openxmlformats.org/officeDocument/2006/relationships/tags" Target="../tags/tag2385.xml"/><Relationship Id="rId35" Type="http://schemas.openxmlformats.org/officeDocument/2006/relationships/tags" Target="../tags/tag2390.xml"/><Relationship Id="rId43" Type="http://schemas.openxmlformats.org/officeDocument/2006/relationships/tags" Target="../tags/tag2398.xml"/><Relationship Id="rId48" Type="http://schemas.openxmlformats.org/officeDocument/2006/relationships/tags" Target="../tags/tag2403.xml"/><Relationship Id="rId56" Type="http://schemas.openxmlformats.org/officeDocument/2006/relationships/tags" Target="../tags/tag2411.xml"/><Relationship Id="rId64" Type="http://schemas.openxmlformats.org/officeDocument/2006/relationships/tags" Target="../tags/tag2419.xml"/><Relationship Id="rId69" Type="http://schemas.openxmlformats.org/officeDocument/2006/relationships/tags" Target="../tags/tag2424.xml"/><Relationship Id="rId77" Type="http://schemas.openxmlformats.org/officeDocument/2006/relationships/tags" Target="../tags/tag2432.xml"/><Relationship Id="rId100" Type="http://schemas.openxmlformats.org/officeDocument/2006/relationships/tags" Target="../tags/tag2455.xml"/><Relationship Id="rId105" Type="http://schemas.openxmlformats.org/officeDocument/2006/relationships/tags" Target="../tags/tag2460.xml"/><Relationship Id="rId8" Type="http://schemas.openxmlformats.org/officeDocument/2006/relationships/tags" Target="../tags/tag2363.xml"/><Relationship Id="rId51" Type="http://schemas.openxmlformats.org/officeDocument/2006/relationships/tags" Target="../tags/tag2406.xml"/><Relationship Id="rId72" Type="http://schemas.openxmlformats.org/officeDocument/2006/relationships/tags" Target="../tags/tag2427.xml"/><Relationship Id="rId80" Type="http://schemas.openxmlformats.org/officeDocument/2006/relationships/tags" Target="../tags/tag2435.xml"/><Relationship Id="rId85" Type="http://schemas.openxmlformats.org/officeDocument/2006/relationships/tags" Target="../tags/tag2440.xml"/><Relationship Id="rId93" Type="http://schemas.openxmlformats.org/officeDocument/2006/relationships/tags" Target="../tags/tag2448.xml"/><Relationship Id="rId98" Type="http://schemas.openxmlformats.org/officeDocument/2006/relationships/tags" Target="../tags/tag2453.xml"/><Relationship Id="rId3" Type="http://schemas.openxmlformats.org/officeDocument/2006/relationships/tags" Target="../tags/tag2358.xml"/><Relationship Id="rId12" Type="http://schemas.openxmlformats.org/officeDocument/2006/relationships/tags" Target="../tags/tag2367.xml"/><Relationship Id="rId17" Type="http://schemas.openxmlformats.org/officeDocument/2006/relationships/tags" Target="../tags/tag2372.xml"/><Relationship Id="rId25" Type="http://schemas.openxmlformats.org/officeDocument/2006/relationships/tags" Target="../tags/tag2380.xml"/><Relationship Id="rId33" Type="http://schemas.openxmlformats.org/officeDocument/2006/relationships/tags" Target="../tags/tag2388.xml"/><Relationship Id="rId38" Type="http://schemas.openxmlformats.org/officeDocument/2006/relationships/tags" Target="../tags/tag2393.xml"/><Relationship Id="rId46" Type="http://schemas.openxmlformats.org/officeDocument/2006/relationships/tags" Target="../tags/tag2401.xml"/><Relationship Id="rId59" Type="http://schemas.openxmlformats.org/officeDocument/2006/relationships/tags" Target="../tags/tag2414.xml"/><Relationship Id="rId67" Type="http://schemas.openxmlformats.org/officeDocument/2006/relationships/tags" Target="../tags/tag2422.xml"/><Relationship Id="rId103" Type="http://schemas.openxmlformats.org/officeDocument/2006/relationships/tags" Target="../tags/tag2458.xml"/><Relationship Id="rId20" Type="http://schemas.openxmlformats.org/officeDocument/2006/relationships/tags" Target="../tags/tag2375.xml"/><Relationship Id="rId41" Type="http://schemas.openxmlformats.org/officeDocument/2006/relationships/tags" Target="../tags/tag2396.xml"/><Relationship Id="rId54" Type="http://schemas.openxmlformats.org/officeDocument/2006/relationships/tags" Target="../tags/tag2409.xml"/><Relationship Id="rId62" Type="http://schemas.openxmlformats.org/officeDocument/2006/relationships/tags" Target="../tags/tag2417.xml"/><Relationship Id="rId70" Type="http://schemas.openxmlformats.org/officeDocument/2006/relationships/tags" Target="../tags/tag2425.xml"/><Relationship Id="rId75" Type="http://schemas.openxmlformats.org/officeDocument/2006/relationships/tags" Target="../tags/tag2430.xml"/><Relationship Id="rId83" Type="http://schemas.openxmlformats.org/officeDocument/2006/relationships/tags" Target="../tags/tag2438.xml"/><Relationship Id="rId88" Type="http://schemas.openxmlformats.org/officeDocument/2006/relationships/tags" Target="../tags/tag2443.xml"/><Relationship Id="rId91" Type="http://schemas.openxmlformats.org/officeDocument/2006/relationships/tags" Target="../tags/tag2446.xml"/><Relationship Id="rId96" Type="http://schemas.openxmlformats.org/officeDocument/2006/relationships/tags" Target="../tags/tag2451.xml"/><Relationship Id="rId1" Type="http://schemas.openxmlformats.org/officeDocument/2006/relationships/tags" Target="../tags/tag2356.xml"/><Relationship Id="rId6" Type="http://schemas.openxmlformats.org/officeDocument/2006/relationships/tags" Target="../tags/tag2361.xml"/><Relationship Id="rId15" Type="http://schemas.openxmlformats.org/officeDocument/2006/relationships/tags" Target="../tags/tag2370.xml"/><Relationship Id="rId23" Type="http://schemas.openxmlformats.org/officeDocument/2006/relationships/tags" Target="../tags/tag2378.xml"/><Relationship Id="rId28" Type="http://schemas.openxmlformats.org/officeDocument/2006/relationships/tags" Target="../tags/tag2383.xml"/><Relationship Id="rId36" Type="http://schemas.openxmlformats.org/officeDocument/2006/relationships/tags" Target="../tags/tag2391.xml"/><Relationship Id="rId49" Type="http://schemas.openxmlformats.org/officeDocument/2006/relationships/tags" Target="../tags/tag2404.xml"/><Relationship Id="rId57" Type="http://schemas.openxmlformats.org/officeDocument/2006/relationships/tags" Target="../tags/tag2412.xml"/><Relationship Id="rId106" Type="http://schemas.openxmlformats.org/officeDocument/2006/relationships/slideLayout" Target="../slideLayouts/slideLayout1.xml"/><Relationship Id="rId10" Type="http://schemas.openxmlformats.org/officeDocument/2006/relationships/tags" Target="../tags/tag2365.xml"/><Relationship Id="rId31" Type="http://schemas.openxmlformats.org/officeDocument/2006/relationships/tags" Target="../tags/tag2386.xml"/><Relationship Id="rId44" Type="http://schemas.openxmlformats.org/officeDocument/2006/relationships/tags" Target="../tags/tag2399.xml"/><Relationship Id="rId52" Type="http://schemas.openxmlformats.org/officeDocument/2006/relationships/tags" Target="../tags/tag2407.xml"/><Relationship Id="rId60" Type="http://schemas.openxmlformats.org/officeDocument/2006/relationships/tags" Target="../tags/tag2415.xml"/><Relationship Id="rId65" Type="http://schemas.openxmlformats.org/officeDocument/2006/relationships/tags" Target="../tags/tag2420.xml"/><Relationship Id="rId73" Type="http://schemas.openxmlformats.org/officeDocument/2006/relationships/tags" Target="../tags/tag2428.xml"/><Relationship Id="rId78" Type="http://schemas.openxmlformats.org/officeDocument/2006/relationships/tags" Target="../tags/tag2433.xml"/><Relationship Id="rId81" Type="http://schemas.openxmlformats.org/officeDocument/2006/relationships/tags" Target="../tags/tag2436.xml"/><Relationship Id="rId86" Type="http://schemas.openxmlformats.org/officeDocument/2006/relationships/tags" Target="../tags/tag2441.xml"/><Relationship Id="rId94" Type="http://schemas.openxmlformats.org/officeDocument/2006/relationships/tags" Target="../tags/tag2449.xml"/><Relationship Id="rId99" Type="http://schemas.openxmlformats.org/officeDocument/2006/relationships/tags" Target="../tags/tag2454.xml"/><Relationship Id="rId101" Type="http://schemas.openxmlformats.org/officeDocument/2006/relationships/tags" Target="../tags/tag2456.xml"/><Relationship Id="rId4" Type="http://schemas.openxmlformats.org/officeDocument/2006/relationships/tags" Target="../tags/tag2359.xml"/><Relationship Id="rId9" Type="http://schemas.openxmlformats.org/officeDocument/2006/relationships/tags" Target="../tags/tag2364.xml"/><Relationship Id="rId13" Type="http://schemas.openxmlformats.org/officeDocument/2006/relationships/tags" Target="../tags/tag2368.xml"/><Relationship Id="rId18" Type="http://schemas.openxmlformats.org/officeDocument/2006/relationships/tags" Target="../tags/tag2373.xml"/><Relationship Id="rId39" Type="http://schemas.openxmlformats.org/officeDocument/2006/relationships/tags" Target="../tags/tag2394.xml"/><Relationship Id="rId34" Type="http://schemas.openxmlformats.org/officeDocument/2006/relationships/tags" Target="../tags/tag2389.xml"/><Relationship Id="rId50" Type="http://schemas.openxmlformats.org/officeDocument/2006/relationships/tags" Target="../tags/tag2405.xml"/><Relationship Id="rId55" Type="http://schemas.openxmlformats.org/officeDocument/2006/relationships/tags" Target="../tags/tag2410.xml"/><Relationship Id="rId76" Type="http://schemas.openxmlformats.org/officeDocument/2006/relationships/tags" Target="../tags/tag2431.xml"/><Relationship Id="rId97" Type="http://schemas.openxmlformats.org/officeDocument/2006/relationships/tags" Target="../tags/tag2452.xml"/><Relationship Id="rId104" Type="http://schemas.openxmlformats.org/officeDocument/2006/relationships/tags" Target="../tags/tag245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85.xml"/><Relationship Id="rId117" Type="http://schemas.openxmlformats.org/officeDocument/2006/relationships/tags" Target="../tags/tag376.xml"/><Relationship Id="rId21" Type="http://schemas.openxmlformats.org/officeDocument/2006/relationships/tags" Target="../tags/tag280.xml"/><Relationship Id="rId42" Type="http://schemas.openxmlformats.org/officeDocument/2006/relationships/tags" Target="../tags/tag301.xml"/><Relationship Id="rId47" Type="http://schemas.openxmlformats.org/officeDocument/2006/relationships/tags" Target="../tags/tag306.xml"/><Relationship Id="rId63" Type="http://schemas.openxmlformats.org/officeDocument/2006/relationships/tags" Target="../tags/tag322.xml"/><Relationship Id="rId68" Type="http://schemas.openxmlformats.org/officeDocument/2006/relationships/tags" Target="../tags/tag327.xml"/><Relationship Id="rId84" Type="http://schemas.openxmlformats.org/officeDocument/2006/relationships/tags" Target="../tags/tag343.xml"/><Relationship Id="rId89" Type="http://schemas.openxmlformats.org/officeDocument/2006/relationships/tags" Target="../tags/tag348.xml"/><Relationship Id="rId112" Type="http://schemas.openxmlformats.org/officeDocument/2006/relationships/tags" Target="../tags/tag371.xml"/><Relationship Id="rId133" Type="http://schemas.openxmlformats.org/officeDocument/2006/relationships/tags" Target="../tags/tag392.xml"/><Relationship Id="rId138" Type="http://schemas.openxmlformats.org/officeDocument/2006/relationships/tags" Target="../tags/tag397.xml"/><Relationship Id="rId154" Type="http://schemas.openxmlformats.org/officeDocument/2006/relationships/tags" Target="../tags/tag413.xml"/><Relationship Id="rId159" Type="http://schemas.openxmlformats.org/officeDocument/2006/relationships/tags" Target="../tags/tag418.xml"/><Relationship Id="rId16" Type="http://schemas.openxmlformats.org/officeDocument/2006/relationships/tags" Target="../tags/tag275.xml"/><Relationship Id="rId107" Type="http://schemas.openxmlformats.org/officeDocument/2006/relationships/tags" Target="../tags/tag366.xml"/><Relationship Id="rId11" Type="http://schemas.openxmlformats.org/officeDocument/2006/relationships/tags" Target="../tags/tag270.xml"/><Relationship Id="rId32" Type="http://schemas.openxmlformats.org/officeDocument/2006/relationships/tags" Target="../tags/tag291.xml"/><Relationship Id="rId37" Type="http://schemas.openxmlformats.org/officeDocument/2006/relationships/tags" Target="../tags/tag296.xml"/><Relationship Id="rId53" Type="http://schemas.openxmlformats.org/officeDocument/2006/relationships/tags" Target="../tags/tag312.xml"/><Relationship Id="rId58" Type="http://schemas.openxmlformats.org/officeDocument/2006/relationships/tags" Target="../tags/tag317.xml"/><Relationship Id="rId74" Type="http://schemas.openxmlformats.org/officeDocument/2006/relationships/tags" Target="../tags/tag333.xml"/><Relationship Id="rId79" Type="http://schemas.openxmlformats.org/officeDocument/2006/relationships/tags" Target="../tags/tag338.xml"/><Relationship Id="rId102" Type="http://schemas.openxmlformats.org/officeDocument/2006/relationships/tags" Target="../tags/tag361.xml"/><Relationship Id="rId123" Type="http://schemas.openxmlformats.org/officeDocument/2006/relationships/tags" Target="../tags/tag382.xml"/><Relationship Id="rId128" Type="http://schemas.openxmlformats.org/officeDocument/2006/relationships/tags" Target="../tags/tag387.xml"/><Relationship Id="rId144" Type="http://schemas.openxmlformats.org/officeDocument/2006/relationships/tags" Target="../tags/tag403.xml"/><Relationship Id="rId149" Type="http://schemas.openxmlformats.org/officeDocument/2006/relationships/tags" Target="../tags/tag408.xml"/><Relationship Id="rId5" Type="http://schemas.openxmlformats.org/officeDocument/2006/relationships/tags" Target="../tags/tag264.xml"/><Relationship Id="rId90" Type="http://schemas.openxmlformats.org/officeDocument/2006/relationships/tags" Target="../tags/tag349.xml"/><Relationship Id="rId95" Type="http://schemas.openxmlformats.org/officeDocument/2006/relationships/tags" Target="../tags/tag354.xml"/><Relationship Id="rId160" Type="http://schemas.openxmlformats.org/officeDocument/2006/relationships/tags" Target="../tags/tag419.xml"/><Relationship Id="rId165" Type="http://schemas.openxmlformats.org/officeDocument/2006/relationships/tags" Target="../tags/tag424.xml"/><Relationship Id="rId22" Type="http://schemas.openxmlformats.org/officeDocument/2006/relationships/tags" Target="../tags/tag281.xml"/><Relationship Id="rId27" Type="http://schemas.openxmlformats.org/officeDocument/2006/relationships/tags" Target="../tags/tag286.xml"/><Relationship Id="rId43" Type="http://schemas.openxmlformats.org/officeDocument/2006/relationships/tags" Target="../tags/tag302.xml"/><Relationship Id="rId48" Type="http://schemas.openxmlformats.org/officeDocument/2006/relationships/tags" Target="../tags/tag307.xml"/><Relationship Id="rId64" Type="http://schemas.openxmlformats.org/officeDocument/2006/relationships/tags" Target="../tags/tag323.xml"/><Relationship Id="rId69" Type="http://schemas.openxmlformats.org/officeDocument/2006/relationships/tags" Target="../tags/tag328.xml"/><Relationship Id="rId113" Type="http://schemas.openxmlformats.org/officeDocument/2006/relationships/tags" Target="../tags/tag372.xml"/><Relationship Id="rId118" Type="http://schemas.openxmlformats.org/officeDocument/2006/relationships/tags" Target="../tags/tag377.xml"/><Relationship Id="rId134" Type="http://schemas.openxmlformats.org/officeDocument/2006/relationships/tags" Target="../tags/tag393.xml"/><Relationship Id="rId139" Type="http://schemas.openxmlformats.org/officeDocument/2006/relationships/tags" Target="../tags/tag398.xml"/><Relationship Id="rId80" Type="http://schemas.openxmlformats.org/officeDocument/2006/relationships/tags" Target="../tags/tag339.xml"/><Relationship Id="rId85" Type="http://schemas.openxmlformats.org/officeDocument/2006/relationships/tags" Target="../tags/tag344.xml"/><Relationship Id="rId150" Type="http://schemas.openxmlformats.org/officeDocument/2006/relationships/tags" Target="../tags/tag409.xml"/><Relationship Id="rId155" Type="http://schemas.openxmlformats.org/officeDocument/2006/relationships/tags" Target="../tags/tag414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33" Type="http://schemas.openxmlformats.org/officeDocument/2006/relationships/tags" Target="../tags/tag292.xml"/><Relationship Id="rId38" Type="http://schemas.openxmlformats.org/officeDocument/2006/relationships/tags" Target="../tags/tag297.xml"/><Relationship Id="rId59" Type="http://schemas.openxmlformats.org/officeDocument/2006/relationships/tags" Target="../tags/tag318.xml"/><Relationship Id="rId103" Type="http://schemas.openxmlformats.org/officeDocument/2006/relationships/tags" Target="../tags/tag362.xml"/><Relationship Id="rId108" Type="http://schemas.openxmlformats.org/officeDocument/2006/relationships/tags" Target="../tags/tag367.xml"/><Relationship Id="rId124" Type="http://schemas.openxmlformats.org/officeDocument/2006/relationships/tags" Target="../tags/tag383.xml"/><Relationship Id="rId129" Type="http://schemas.openxmlformats.org/officeDocument/2006/relationships/tags" Target="../tags/tag388.xml"/><Relationship Id="rId54" Type="http://schemas.openxmlformats.org/officeDocument/2006/relationships/tags" Target="../tags/tag313.xml"/><Relationship Id="rId70" Type="http://schemas.openxmlformats.org/officeDocument/2006/relationships/tags" Target="../tags/tag329.xml"/><Relationship Id="rId75" Type="http://schemas.openxmlformats.org/officeDocument/2006/relationships/tags" Target="../tags/tag334.xml"/><Relationship Id="rId91" Type="http://schemas.openxmlformats.org/officeDocument/2006/relationships/tags" Target="../tags/tag350.xml"/><Relationship Id="rId96" Type="http://schemas.openxmlformats.org/officeDocument/2006/relationships/tags" Target="../tags/tag355.xml"/><Relationship Id="rId140" Type="http://schemas.openxmlformats.org/officeDocument/2006/relationships/tags" Target="../tags/tag399.xml"/><Relationship Id="rId145" Type="http://schemas.openxmlformats.org/officeDocument/2006/relationships/tags" Target="../tags/tag404.xml"/><Relationship Id="rId161" Type="http://schemas.openxmlformats.org/officeDocument/2006/relationships/tags" Target="../tags/tag420.xml"/><Relationship Id="rId166" Type="http://schemas.openxmlformats.org/officeDocument/2006/relationships/slideLayout" Target="../slideLayouts/slideLayout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tags" Target="../tags/tag287.xml"/><Relationship Id="rId36" Type="http://schemas.openxmlformats.org/officeDocument/2006/relationships/tags" Target="../tags/tag295.xml"/><Relationship Id="rId49" Type="http://schemas.openxmlformats.org/officeDocument/2006/relationships/tags" Target="../tags/tag308.xml"/><Relationship Id="rId57" Type="http://schemas.openxmlformats.org/officeDocument/2006/relationships/tags" Target="../tags/tag316.xml"/><Relationship Id="rId106" Type="http://schemas.openxmlformats.org/officeDocument/2006/relationships/tags" Target="../tags/tag365.xml"/><Relationship Id="rId114" Type="http://schemas.openxmlformats.org/officeDocument/2006/relationships/tags" Target="../tags/tag373.xml"/><Relationship Id="rId119" Type="http://schemas.openxmlformats.org/officeDocument/2006/relationships/tags" Target="../tags/tag378.xml"/><Relationship Id="rId127" Type="http://schemas.openxmlformats.org/officeDocument/2006/relationships/tags" Target="../tags/tag386.xml"/><Relationship Id="rId10" Type="http://schemas.openxmlformats.org/officeDocument/2006/relationships/tags" Target="../tags/tag269.xml"/><Relationship Id="rId31" Type="http://schemas.openxmlformats.org/officeDocument/2006/relationships/tags" Target="../tags/tag290.xml"/><Relationship Id="rId44" Type="http://schemas.openxmlformats.org/officeDocument/2006/relationships/tags" Target="../tags/tag303.xml"/><Relationship Id="rId52" Type="http://schemas.openxmlformats.org/officeDocument/2006/relationships/tags" Target="../tags/tag311.xml"/><Relationship Id="rId60" Type="http://schemas.openxmlformats.org/officeDocument/2006/relationships/tags" Target="../tags/tag319.xml"/><Relationship Id="rId65" Type="http://schemas.openxmlformats.org/officeDocument/2006/relationships/tags" Target="../tags/tag324.xml"/><Relationship Id="rId73" Type="http://schemas.openxmlformats.org/officeDocument/2006/relationships/tags" Target="../tags/tag332.xml"/><Relationship Id="rId78" Type="http://schemas.openxmlformats.org/officeDocument/2006/relationships/tags" Target="../tags/tag337.xml"/><Relationship Id="rId81" Type="http://schemas.openxmlformats.org/officeDocument/2006/relationships/tags" Target="../tags/tag340.xml"/><Relationship Id="rId86" Type="http://schemas.openxmlformats.org/officeDocument/2006/relationships/tags" Target="../tags/tag345.xml"/><Relationship Id="rId94" Type="http://schemas.openxmlformats.org/officeDocument/2006/relationships/tags" Target="../tags/tag353.xml"/><Relationship Id="rId99" Type="http://schemas.openxmlformats.org/officeDocument/2006/relationships/tags" Target="../tags/tag358.xml"/><Relationship Id="rId101" Type="http://schemas.openxmlformats.org/officeDocument/2006/relationships/tags" Target="../tags/tag360.xml"/><Relationship Id="rId122" Type="http://schemas.openxmlformats.org/officeDocument/2006/relationships/tags" Target="../tags/tag381.xml"/><Relationship Id="rId130" Type="http://schemas.openxmlformats.org/officeDocument/2006/relationships/tags" Target="../tags/tag389.xml"/><Relationship Id="rId135" Type="http://schemas.openxmlformats.org/officeDocument/2006/relationships/tags" Target="../tags/tag394.xml"/><Relationship Id="rId143" Type="http://schemas.openxmlformats.org/officeDocument/2006/relationships/tags" Target="../tags/tag402.xml"/><Relationship Id="rId148" Type="http://schemas.openxmlformats.org/officeDocument/2006/relationships/tags" Target="../tags/tag407.xml"/><Relationship Id="rId151" Type="http://schemas.openxmlformats.org/officeDocument/2006/relationships/tags" Target="../tags/tag410.xml"/><Relationship Id="rId156" Type="http://schemas.openxmlformats.org/officeDocument/2006/relationships/tags" Target="../tags/tag415.xml"/><Relationship Id="rId164" Type="http://schemas.openxmlformats.org/officeDocument/2006/relationships/tags" Target="../tags/tag423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39" Type="http://schemas.openxmlformats.org/officeDocument/2006/relationships/tags" Target="../tags/tag298.xml"/><Relationship Id="rId109" Type="http://schemas.openxmlformats.org/officeDocument/2006/relationships/tags" Target="../tags/tag368.xml"/><Relationship Id="rId34" Type="http://schemas.openxmlformats.org/officeDocument/2006/relationships/tags" Target="../tags/tag293.xml"/><Relationship Id="rId50" Type="http://schemas.openxmlformats.org/officeDocument/2006/relationships/tags" Target="../tags/tag309.xml"/><Relationship Id="rId55" Type="http://schemas.openxmlformats.org/officeDocument/2006/relationships/tags" Target="../tags/tag314.xml"/><Relationship Id="rId76" Type="http://schemas.openxmlformats.org/officeDocument/2006/relationships/tags" Target="../tags/tag335.xml"/><Relationship Id="rId97" Type="http://schemas.openxmlformats.org/officeDocument/2006/relationships/tags" Target="../tags/tag356.xml"/><Relationship Id="rId104" Type="http://schemas.openxmlformats.org/officeDocument/2006/relationships/tags" Target="../tags/tag363.xml"/><Relationship Id="rId120" Type="http://schemas.openxmlformats.org/officeDocument/2006/relationships/tags" Target="../tags/tag379.xml"/><Relationship Id="rId125" Type="http://schemas.openxmlformats.org/officeDocument/2006/relationships/tags" Target="../tags/tag384.xml"/><Relationship Id="rId141" Type="http://schemas.openxmlformats.org/officeDocument/2006/relationships/tags" Target="../tags/tag400.xml"/><Relationship Id="rId146" Type="http://schemas.openxmlformats.org/officeDocument/2006/relationships/tags" Target="../tags/tag405.xml"/><Relationship Id="rId7" Type="http://schemas.openxmlformats.org/officeDocument/2006/relationships/tags" Target="../tags/tag266.xml"/><Relationship Id="rId71" Type="http://schemas.openxmlformats.org/officeDocument/2006/relationships/tags" Target="../tags/tag330.xml"/><Relationship Id="rId92" Type="http://schemas.openxmlformats.org/officeDocument/2006/relationships/tags" Target="../tags/tag351.xml"/><Relationship Id="rId162" Type="http://schemas.openxmlformats.org/officeDocument/2006/relationships/tags" Target="../tags/tag421.xml"/><Relationship Id="rId2" Type="http://schemas.openxmlformats.org/officeDocument/2006/relationships/tags" Target="../tags/tag261.xml"/><Relationship Id="rId29" Type="http://schemas.openxmlformats.org/officeDocument/2006/relationships/tags" Target="../tags/tag288.xml"/><Relationship Id="rId24" Type="http://schemas.openxmlformats.org/officeDocument/2006/relationships/tags" Target="../tags/tag283.xml"/><Relationship Id="rId40" Type="http://schemas.openxmlformats.org/officeDocument/2006/relationships/tags" Target="../tags/tag299.xml"/><Relationship Id="rId45" Type="http://schemas.openxmlformats.org/officeDocument/2006/relationships/tags" Target="../tags/tag304.xml"/><Relationship Id="rId66" Type="http://schemas.openxmlformats.org/officeDocument/2006/relationships/tags" Target="../tags/tag325.xml"/><Relationship Id="rId87" Type="http://schemas.openxmlformats.org/officeDocument/2006/relationships/tags" Target="../tags/tag346.xml"/><Relationship Id="rId110" Type="http://schemas.openxmlformats.org/officeDocument/2006/relationships/tags" Target="../tags/tag369.xml"/><Relationship Id="rId115" Type="http://schemas.openxmlformats.org/officeDocument/2006/relationships/tags" Target="../tags/tag374.xml"/><Relationship Id="rId131" Type="http://schemas.openxmlformats.org/officeDocument/2006/relationships/tags" Target="../tags/tag390.xml"/><Relationship Id="rId136" Type="http://schemas.openxmlformats.org/officeDocument/2006/relationships/tags" Target="../tags/tag395.xml"/><Relationship Id="rId157" Type="http://schemas.openxmlformats.org/officeDocument/2006/relationships/tags" Target="../tags/tag416.xml"/><Relationship Id="rId61" Type="http://schemas.openxmlformats.org/officeDocument/2006/relationships/tags" Target="../tags/tag320.xml"/><Relationship Id="rId82" Type="http://schemas.openxmlformats.org/officeDocument/2006/relationships/tags" Target="../tags/tag341.xml"/><Relationship Id="rId152" Type="http://schemas.openxmlformats.org/officeDocument/2006/relationships/tags" Target="../tags/tag411.xml"/><Relationship Id="rId19" Type="http://schemas.openxmlformats.org/officeDocument/2006/relationships/tags" Target="../tags/tag278.xml"/><Relationship Id="rId14" Type="http://schemas.openxmlformats.org/officeDocument/2006/relationships/tags" Target="../tags/tag273.xml"/><Relationship Id="rId30" Type="http://schemas.openxmlformats.org/officeDocument/2006/relationships/tags" Target="../tags/tag289.xml"/><Relationship Id="rId35" Type="http://schemas.openxmlformats.org/officeDocument/2006/relationships/tags" Target="../tags/tag294.xml"/><Relationship Id="rId56" Type="http://schemas.openxmlformats.org/officeDocument/2006/relationships/tags" Target="../tags/tag315.xml"/><Relationship Id="rId77" Type="http://schemas.openxmlformats.org/officeDocument/2006/relationships/tags" Target="../tags/tag336.xml"/><Relationship Id="rId100" Type="http://schemas.openxmlformats.org/officeDocument/2006/relationships/tags" Target="../tags/tag359.xml"/><Relationship Id="rId105" Type="http://schemas.openxmlformats.org/officeDocument/2006/relationships/tags" Target="../tags/tag364.xml"/><Relationship Id="rId126" Type="http://schemas.openxmlformats.org/officeDocument/2006/relationships/tags" Target="../tags/tag385.xml"/><Relationship Id="rId147" Type="http://schemas.openxmlformats.org/officeDocument/2006/relationships/tags" Target="../tags/tag406.xml"/><Relationship Id="rId8" Type="http://schemas.openxmlformats.org/officeDocument/2006/relationships/tags" Target="../tags/tag267.xml"/><Relationship Id="rId51" Type="http://schemas.openxmlformats.org/officeDocument/2006/relationships/tags" Target="../tags/tag310.xml"/><Relationship Id="rId72" Type="http://schemas.openxmlformats.org/officeDocument/2006/relationships/tags" Target="../tags/tag331.xml"/><Relationship Id="rId93" Type="http://schemas.openxmlformats.org/officeDocument/2006/relationships/tags" Target="../tags/tag352.xml"/><Relationship Id="rId98" Type="http://schemas.openxmlformats.org/officeDocument/2006/relationships/tags" Target="../tags/tag357.xml"/><Relationship Id="rId121" Type="http://schemas.openxmlformats.org/officeDocument/2006/relationships/tags" Target="../tags/tag380.xml"/><Relationship Id="rId142" Type="http://schemas.openxmlformats.org/officeDocument/2006/relationships/tags" Target="../tags/tag401.xml"/><Relationship Id="rId163" Type="http://schemas.openxmlformats.org/officeDocument/2006/relationships/tags" Target="../tags/tag422.xml"/><Relationship Id="rId3" Type="http://schemas.openxmlformats.org/officeDocument/2006/relationships/tags" Target="../tags/tag262.xml"/><Relationship Id="rId25" Type="http://schemas.openxmlformats.org/officeDocument/2006/relationships/tags" Target="../tags/tag284.xml"/><Relationship Id="rId46" Type="http://schemas.openxmlformats.org/officeDocument/2006/relationships/tags" Target="../tags/tag305.xml"/><Relationship Id="rId67" Type="http://schemas.openxmlformats.org/officeDocument/2006/relationships/tags" Target="../tags/tag326.xml"/><Relationship Id="rId116" Type="http://schemas.openxmlformats.org/officeDocument/2006/relationships/tags" Target="../tags/tag375.xml"/><Relationship Id="rId137" Type="http://schemas.openxmlformats.org/officeDocument/2006/relationships/tags" Target="../tags/tag396.xml"/><Relationship Id="rId158" Type="http://schemas.openxmlformats.org/officeDocument/2006/relationships/tags" Target="../tags/tag417.xml"/><Relationship Id="rId20" Type="http://schemas.openxmlformats.org/officeDocument/2006/relationships/tags" Target="../tags/tag279.xml"/><Relationship Id="rId41" Type="http://schemas.openxmlformats.org/officeDocument/2006/relationships/tags" Target="../tags/tag300.xml"/><Relationship Id="rId62" Type="http://schemas.openxmlformats.org/officeDocument/2006/relationships/tags" Target="../tags/tag321.xml"/><Relationship Id="rId83" Type="http://schemas.openxmlformats.org/officeDocument/2006/relationships/tags" Target="../tags/tag342.xml"/><Relationship Id="rId88" Type="http://schemas.openxmlformats.org/officeDocument/2006/relationships/tags" Target="../tags/tag347.xml"/><Relationship Id="rId111" Type="http://schemas.openxmlformats.org/officeDocument/2006/relationships/tags" Target="../tags/tag370.xml"/><Relationship Id="rId132" Type="http://schemas.openxmlformats.org/officeDocument/2006/relationships/tags" Target="../tags/tag391.xml"/><Relationship Id="rId153" Type="http://schemas.openxmlformats.org/officeDocument/2006/relationships/tags" Target="../tags/tag41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41.xml"/><Relationship Id="rId21" Type="http://schemas.openxmlformats.org/officeDocument/2006/relationships/tags" Target="../tags/tag445.xml"/><Relationship Id="rId42" Type="http://schemas.openxmlformats.org/officeDocument/2006/relationships/tags" Target="../tags/tag466.xml"/><Relationship Id="rId63" Type="http://schemas.openxmlformats.org/officeDocument/2006/relationships/tags" Target="../tags/tag487.xml"/><Relationship Id="rId84" Type="http://schemas.openxmlformats.org/officeDocument/2006/relationships/tags" Target="../tags/tag508.xml"/><Relationship Id="rId138" Type="http://schemas.openxmlformats.org/officeDocument/2006/relationships/tags" Target="../tags/tag562.xml"/><Relationship Id="rId159" Type="http://schemas.openxmlformats.org/officeDocument/2006/relationships/tags" Target="../tags/tag583.xml"/><Relationship Id="rId170" Type="http://schemas.openxmlformats.org/officeDocument/2006/relationships/tags" Target="../tags/tag594.xml"/><Relationship Id="rId191" Type="http://schemas.openxmlformats.org/officeDocument/2006/relationships/tags" Target="../tags/tag615.xml"/><Relationship Id="rId205" Type="http://schemas.openxmlformats.org/officeDocument/2006/relationships/tags" Target="../tags/tag629.xml"/><Relationship Id="rId16" Type="http://schemas.openxmlformats.org/officeDocument/2006/relationships/tags" Target="../tags/tag440.xml"/><Relationship Id="rId107" Type="http://schemas.openxmlformats.org/officeDocument/2006/relationships/tags" Target="../tags/tag531.xml"/><Relationship Id="rId11" Type="http://schemas.openxmlformats.org/officeDocument/2006/relationships/tags" Target="../tags/tag435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53" Type="http://schemas.openxmlformats.org/officeDocument/2006/relationships/tags" Target="../tags/tag477.xml"/><Relationship Id="rId58" Type="http://schemas.openxmlformats.org/officeDocument/2006/relationships/tags" Target="../tags/tag482.xml"/><Relationship Id="rId74" Type="http://schemas.openxmlformats.org/officeDocument/2006/relationships/tags" Target="../tags/tag498.xml"/><Relationship Id="rId79" Type="http://schemas.openxmlformats.org/officeDocument/2006/relationships/tags" Target="../tags/tag503.xml"/><Relationship Id="rId102" Type="http://schemas.openxmlformats.org/officeDocument/2006/relationships/tags" Target="../tags/tag526.xml"/><Relationship Id="rId123" Type="http://schemas.openxmlformats.org/officeDocument/2006/relationships/tags" Target="../tags/tag547.xml"/><Relationship Id="rId128" Type="http://schemas.openxmlformats.org/officeDocument/2006/relationships/tags" Target="../tags/tag552.xml"/><Relationship Id="rId144" Type="http://schemas.openxmlformats.org/officeDocument/2006/relationships/tags" Target="../tags/tag568.xml"/><Relationship Id="rId149" Type="http://schemas.openxmlformats.org/officeDocument/2006/relationships/tags" Target="../tags/tag573.xml"/><Relationship Id="rId5" Type="http://schemas.openxmlformats.org/officeDocument/2006/relationships/tags" Target="../tags/tag429.xml"/><Relationship Id="rId90" Type="http://schemas.openxmlformats.org/officeDocument/2006/relationships/tags" Target="../tags/tag514.xml"/><Relationship Id="rId95" Type="http://schemas.openxmlformats.org/officeDocument/2006/relationships/tags" Target="../tags/tag519.xml"/><Relationship Id="rId160" Type="http://schemas.openxmlformats.org/officeDocument/2006/relationships/tags" Target="../tags/tag584.xml"/><Relationship Id="rId165" Type="http://schemas.openxmlformats.org/officeDocument/2006/relationships/tags" Target="../tags/tag589.xml"/><Relationship Id="rId181" Type="http://schemas.openxmlformats.org/officeDocument/2006/relationships/tags" Target="../tags/tag605.xml"/><Relationship Id="rId186" Type="http://schemas.openxmlformats.org/officeDocument/2006/relationships/tags" Target="../tags/tag610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43" Type="http://schemas.openxmlformats.org/officeDocument/2006/relationships/tags" Target="../tags/tag467.xml"/><Relationship Id="rId48" Type="http://schemas.openxmlformats.org/officeDocument/2006/relationships/tags" Target="../tags/tag472.xml"/><Relationship Id="rId64" Type="http://schemas.openxmlformats.org/officeDocument/2006/relationships/tags" Target="../tags/tag488.xml"/><Relationship Id="rId69" Type="http://schemas.openxmlformats.org/officeDocument/2006/relationships/tags" Target="../tags/tag493.xml"/><Relationship Id="rId113" Type="http://schemas.openxmlformats.org/officeDocument/2006/relationships/tags" Target="../tags/tag537.xml"/><Relationship Id="rId118" Type="http://schemas.openxmlformats.org/officeDocument/2006/relationships/tags" Target="../tags/tag542.xml"/><Relationship Id="rId134" Type="http://schemas.openxmlformats.org/officeDocument/2006/relationships/tags" Target="../tags/tag558.xml"/><Relationship Id="rId139" Type="http://schemas.openxmlformats.org/officeDocument/2006/relationships/tags" Target="../tags/tag563.xml"/><Relationship Id="rId80" Type="http://schemas.openxmlformats.org/officeDocument/2006/relationships/tags" Target="../tags/tag504.xml"/><Relationship Id="rId85" Type="http://schemas.openxmlformats.org/officeDocument/2006/relationships/tags" Target="../tags/tag509.xml"/><Relationship Id="rId150" Type="http://schemas.openxmlformats.org/officeDocument/2006/relationships/tags" Target="../tags/tag574.xml"/><Relationship Id="rId155" Type="http://schemas.openxmlformats.org/officeDocument/2006/relationships/tags" Target="../tags/tag579.xml"/><Relationship Id="rId171" Type="http://schemas.openxmlformats.org/officeDocument/2006/relationships/tags" Target="../tags/tag595.xml"/><Relationship Id="rId176" Type="http://schemas.openxmlformats.org/officeDocument/2006/relationships/tags" Target="../tags/tag600.xml"/><Relationship Id="rId192" Type="http://schemas.openxmlformats.org/officeDocument/2006/relationships/tags" Target="../tags/tag616.xml"/><Relationship Id="rId197" Type="http://schemas.openxmlformats.org/officeDocument/2006/relationships/tags" Target="../tags/tag621.xml"/><Relationship Id="rId206" Type="http://schemas.openxmlformats.org/officeDocument/2006/relationships/tags" Target="../tags/tag630.xml"/><Relationship Id="rId201" Type="http://schemas.openxmlformats.org/officeDocument/2006/relationships/tags" Target="../tags/tag625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59" Type="http://schemas.openxmlformats.org/officeDocument/2006/relationships/tags" Target="../tags/tag483.xml"/><Relationship Id="rId103" Type="http://schemas.openxmlformats.org/officeDocument/2006/relationships/tags" Target="../tags/tag527.xml"/><Relationship Id="rId108" Type="http://schemas.openxmlformats.org/officeDocument/2006/relationships/tags" Target="../tags/tag532.xml"/><Relationship Id="rId124" Type="http://schemas.openxmlformats.org/officeDocument/2006/relationships/tags" Target="../tags/tag548.xml"/><Relationship Id="rId129" Type="http://schemas.openxmlformats.org/officeDocument/2006/relationships/tags" Target="../tags/tag553.xml"/><Relationship Id="rId54" Type="http://schemas.openxmlformats.org/officeDocument/2006/relationships/tags" Target="../tags/tag478.xml"/><Relationship Id="rId70" Type="http://schemas.openxmlformats.org/officeDocument/2006/relationships/tags" Target="../tags/tag494.xml"/><Relationship Id="rId75" Type="http://schemas.openxmlformats.org/officeDocument/2006/relationships/tags" Target="../tags/tag499.xml"/><Relationship Id="rId91" Type="http://schemas.openxmlformats.org/officeDocument/2006/relationships/tags" Target="../tags/tag515.xml"/><Relationship Id="rId96" Type="http://schemas.openxmlformats.org/officeDocument/2006/relationships/tags" Target="../tags/tag520.xml"/><Relationship Id="rId140" Type="http://schemas.openxmlformats.org/officeDocument/2006/relationships/tags" Target="../tags/tag564.xml"/><Relationship Id="rId145" Type="http://schemas.openxmlformats.org/officeDocument/2006/relationships/tags" Target="../tags/tag569.xml"/><Relationship Id="rId161" Type="http://schemas.openxmlformats.org/officeDocument/2006/relationships/tags" Target="../tags/tag585.xml"/><Relationship Id="rId166" Type="http://schemas.openxmlformats.org/officeDocument/2006/relationships/tags" Target="../tags/tag590.xml"/><Relationship Id="rId182" Type="http://schemas.openxmlformats.org/officeDocument/2006/relationships/tags" Target="../tags/tag606.xml"/><Relationship Id="rId187" Type="http://schemas.openxmlformats.org/officeDocument/2006/relationships/tags" Target="../tags/tag611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49" Type="http://schemas.openxmlformats.org/officeDocument/2006/relationships/tags" Target="../tags/tag473.xml"/><Relationship Id="rId114" Type="http://schemas.openxmlformats.org/officeDocument/2006/relationships/tags" Target="../tags/tag538.xml"/><Relationship Id="rId119" Type="http://schemas.openxmlformats.org/officeDocument/2006/relationships/tags" Target="../tags/tag543.xml"/><Relationship Id="rId44" Type="http://schemas.openxmlformats.org/officeDocument/2006/relationships/tags" Target="../tags/tag468.xml"/><Relationship Id="rId60" Type="http://schemas.openxmlformats.org/officeDocument/2006/relationships/tags" Target="../tags/tag484.xml"/><Relationship Id="rId65" Type="http://schemas.openxmlformats.org/officeDocument/2006/relationships/tags" Target="../tags/tag489.xml"/><Relationship Id="rId81" Type="http://schemas.openxmlformats.org/officeDocument/2006/relationships/tags" Target="../tags/tag505.xml"/><Relationship Id="rId86" Type="http://schemas.openxmlformats.org/officeDocument/2006/relationships/tags" Target="../tags/tag510.xml"/><Relationship Id="rId130" Type="http://schemas.openxmlformats.org/officeDocument/2006/relationships/tags" Target="../tags/tag554.xml"/><Relationship Id="rId135" Type="http://schemas.openxmlformats.org/officeDocument/2006/relationships/tags" Target="../tags/tag559.xml"/><Relationship Id="rId151" Type="http://schemas.openxmlformats.org/officeDocument/2006/relationships/tags" Target="../tags/tag575.xml"/><Relationship Id="rId156" Type="http://schemas.openxmlformats.org/officeDocument/2006/relationships/tags" Target="../tags/tag580.xml"/><Relationship Id="rId177" Type="http://schemas.openxmlformats.org/officeDocument/2006/relationships/tags" Target="../tags/tag601.xml"/><Relationship Id="rId198" Type="http://schemas.openxmlformats.org/officeDocument/2006/relationships/tags" Target="../tags/tag622.xml"/><Relationship Id="rId172" Type="http://schemas.openxmlformats.org/officeDocument/2006/relationships/tags" Target="../tags/tag596.xml"/><Relationship Id="rId193" Type="http://schemas.openxmlformats.org/officeDocument/2006/relationships/tags" Target="../tags/tag617.xml"/><Relationship Id="rId202" Type="http://schemas.openxmlformats.org/officeDocument/2006/relationships/tags" Target="../tags/tag626.xml"/><Relationship Id="rId207" Type="http://schemas.openxmlformats.org/officeDocument/2006/relationships/slideLayout" Target="../slideLayouts/slideLayout1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39" Type="http://schemas.openxmlformats.org/officeDocument/2006/relationships/tags" Target="../tags/tag463.xml"/><Relationship Id="rId109" Type="http://schemas.openxmlformats.org/officeDocument/2006/relationships/tags" Target="../tags/tag533.xml"/><Relationship Id="rId34" Type="http://schemas.openxmlformats.org/officeDocument/2006/relationships/tags" Target="../tags/tag458.xml"/><Relationship Id="rId50" Type="http://schemas.openxmlformats.org/officeDocument/2006/relationships/tags" Target="../tags/tag474.xml"/><Relationship Id="rId55" Type="http://schemas.openxmlformats.org/officeDocument/2006/relationships/tags" Target="../tags/tag479.xml"/><Relationship Id="rId76" Type="http://schemas.openxmlformats.org/officeDocument/2006/relationships/tags" Target="../tags/tag500.xml"/><Relationship Id="rId97" Type="http://schemas.openxmlformats.org/officeDocument/2006/relationships/tags" Target="../tags/tag521.xml"/><Relationship Id="rId104" Type="http://schemas.openxmlformats.org/officeDocument/2006/relationships/tags" Target="../tags/tag528.xml"/><Relationship Id="rId120" Type="http://schemas.openxmlformats.org/officeDocument/2006/relationships/tags" Target="../tags/tag544.xml"/><Relationship Id="rId125" Type="http://schemas.openxmlformats.org/officeDocument/2006/relationships/tags" Target="../tags/tag549.xml"/><Relationship Id="rId141" Type="http://schemas.openxmlformats.org/officeDocument/2006/relationships/tags" Target="../tags/tag565.xml"/><Relationship Id="rId146" Type="http://schemas.openxmlformats.org/officeDocument/2006/relationships/tags" Target="../tags/tag570.xml"/><Relationship Id="rId167" Type="http://schemas.openxmlformats.org/officeDocument/2006/relationships/tags" Target="../tags/tag591.xml"/><Relationship Id="rId188" Type="http://schemas.openxmlformats.org/officeDocument/2006/relationships/tags" Target="../tags/tag612.xml"/><Relationship Id="rId7" Type="http://schemas.openxmlformats.org/officeDocument/2006/relationships/tags" Target="../tags/tag431.xml"/><Relationship Id="rId71" Type="http://schemas.openxmlformats.org/officeDocument/2006/relationships/tags" Target="../tags/tag495.xml"/><Relationship Id="rId92" Type="http://schemas.openxmlformats.org/officeDocument/2006/relationships/tags" Target="../tags/tag516.xml"/><Relationship Id="rId162" Type="http://schemas.openxmlformats.org/officeDocument/2006/relationships/tags" Target="../tags/tag586.xml"/><Relationship Id="rId183" Type="http://schemas.openxmlformats.org/officeDocument/2006/relationships/tags" Target="../tags/tag607.xml"/><Relationship Id="rId2" Type="http://schemas.openxmlformats.org/officeDocument/2006/relationships/tags" Target="../tags/tag426.xml"/><Relationship Id="rId29" Type="http://schemas.openxmlformats.org/officeDocument/2006/relationships/tags" Target="../tags/tag453.xml"/><Relationship Id="rId24" Type="http://schemas.openxmlformats.org/officeDocument/2006/relationships/tags" Target="../tags/tag448.xml"/><Relationship Id="rId40" Type="http://schemas.openxmlformats.org/officeDocument/2006/relationships/tags" Target="../tags/tag464.xml"/><Relationship Id="rId45" Type="http://schemas.openxmlformats.org/officeDocument/2006/relationships/tags" Target="../tags/tag469.xml"/><Relationship Id="rId66" Type="http://schemas.openxmlformats.org/officeDocument/2006/relationships/tags" Target="../tags/tag490.xml"/><Relationship Id="rId87" Type="http://schemas.openxmlformats.org/officeDocument/2006/relationships/tags" Target="../tags/tag511.xml"/><Relationship Id="rId110" Type="http://schemas.openxmlformats.org/officeDocument/2006/relationships/tags" Target="../tags/tag534.xml"/><Relationship Id="rId115" Type="http://schemas.openxmlformats.org/officeDocument/2006/relationships/tags" Target="../tags/tag539.xml"/><Relationship Id="rId131" Type="http://schemas.openxmlformats.org/officeDocument/2006/relationships/tags" Target="../tags/tag555.xml"/><Relationship Id="rId136" Type="http://schemas.openxmlformats.org/officeDocument/2006/relationships/tags" Target="../tags/tag560.xml"/><Relationship Id="rId157" Type="http://schemas.openxmlformats.org/officeDocument/2006/relationships/tags" Target="../tags/tag581.xml"/><Relationship Id="rId178" Type="http://schemas.openxmlformats.org/officeDocument/2006/relationships/tags" Target="../tags/tag602.xml"/><Relationship Id="rId61" Type="http://schemas.openxmlformats.org/officeDocument/2006/relationships/tags" Target="../tags/tag485.xml"/><Relationship Id="rId82" Type="http://schemas.openxmlformats.org/officeDocument/2006/relationships/tags" Target="../tags/tag506.xml"/><Relationship Id="rId152" Type="http://schemas.openxmlformats.org/officeDocument/2006/relationships/tags" Target="../tags/tag576.xml"/><Relationship Id="rId173" Type="http://schemas.openxmlformats.org/officeDocument/2006/relationships/tags" Target="../tags/tag597.xml"/><Relationship Id="rId194" Type="http://schemas.openxmlformats.org/officeDocument/2006/relationships/tags" Target="../tags/tag618.xml"/><Relationship Id="rId199" Type="http://schemas.openxmlformats.org/officeDocument/2006/relationships/tags" Target="../tags/tag623.xml"/><Relationship Id="rId203" Type="http://schemas.openxmlformats.org/officeDocument/2006/relationships/tags" Target="../tags/tag627.xml"/><Relationship Id="rId19" Type="http://schemas.openxmlformats.org/officeDocument/2006/relationships/tags" Target="../tags/tag443.xml"/><Relationship Id="rId14" Type="http://schemas.openxmlformats.org/officeDocument/2006/relationships/tags" Target="../tags/tag438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56" Type="http://schemas.openxmlformats.org/officeDocument/2006/relationships/tags" Target="../tags/tag480.xml"/><Relationship Id="rId77" Type="http://schemas.openxmlformats.org/officeDocument/2006/relationships/tags" Target="../tags/tag501.xml"/><Relationship Id="rId100" Type="http://schemas.openxmlformats.org/officeDocument/2006/relationships/tags" Target="../tags/tag524.xml"/><Relationship Id="rId105" Type="http://schemas.openxmlformats.org/officeDocument/2006/relationships/tags" Target="../tags/tag529.xml"/><Relationship Id="rId126" Type="http://schemas.openxmlformats.org/officeDocument/2006/relationships/tags" Target="../tags/tag550.xml"/><Relationship Id="rId147" Type="http://schemas.openxmlformats.org/officeDocument/2006/relationships/tags" Target="../tags/tag571.xml"/><Relationship Id="rId168" Type="http://schemas.openxmlformats.org/officeDocument/2006/relationships/tags" Target="../tags/tag592.xml"/><Relationship Id="rId8" Type="http://schemas.openxmlformats.org/officeDocument/2006/relationships/tags" Target="../tags/tag432.xml"/><Relationship Id="rId51" Type="http://schemas.openxmlformats.org/officeDocument/2006/relationships/tags" Target="../tags/tag475.xml"/><Relationship Id="rId72" Type="http://schemas.openxmlformats.org/officeDocument/2006/relationships/tags" Target="../tags/tag496.xml"/><Relationship Id="rId93" Type="http://schemas.openxmlformats.org/officeDocument/2006/relationships/tags" Target="../tags/tag517.xml"/><Relationship Id="rId98" Type="http://schemas.openxmlformats.org/officeDocument/2006/relationships/tags" Target="../tags/tag522.xml"/><Relationship Id="rId121" Type="http://schemas.openxmlformats.org/officeDocument/2006/relationships/tags" Target="../tags/tag545.xml"/><Relationship Id="rId142" Type="http://schemas.openxmlformats.org/officeDocument/2006/relationships/tags" Target="../tags/tag566.xml"/><Relationship Id="rId163" Type="http://schemas.openxmlformats.org/officeDocument/2006/relationships/tags" Target="../tags/tag587.xml"/><Relationship Id="rId184" Type="http://schemas.openxmlformats.org/officeDocument/2006/relationships/tags" Target="../tags/tag608.xml"/><Relationship Id="rId189" Type="http://schemas.openxmlformats.org/officeDocument/2006/relationships/tags" Target="../tags/tag613.xml"/><Relationship Id="rId3" Type="http://schemas.openxmlformats.org/officeDocument/2006/relationships/tags" Target="../tags/tag427.xml"/><Relationship Id="rId25" Type="http://schemas.openxmlformats.org/officeDocument/2006/relationships/tags" Target="../tags/tag449.xml"/><Relationship Id="rId46" Type="http://schemas.openxmlformats.org/officeDocument/2006/relationships/tags" Target="../tags/tag470.xml"/><Relationship Id="rId67" Type="http://schemas.openxmlformats.org/officeDocument/2006/relationships/tags" Target="../tags/tag491.xml"/><Relationship Id="rId116" Type="http://schemas.openxmlformats.org/officeDocument/2006/relationships/tags" Target="../tags/tag540.xml"/><Relationship Id="rId137" Type="http://schemas.openxmlformats.org/officeDocument/2006/relationships/tags" Target="../tags/tag561.xml"/><Relationship Id="rId158" Type="http://schemas.openxmlformats.org/officeDocument/2006/relationships/tags" Target="../tags/tag582.xml"/><Relationship Id="rId20" Type="http://schemas.openxmlformats.org/officeDocument/2006/relationships/tags" Target="../tags/tag444.xml"/><Relationship Id="rId41" Type="http://schemas.openxmlformats.org/officeDocument/2006/relationships/tags" Target="../tags/tag465.xml"/><Relationship Id="rId62" Type="http://schemas.openxmlformats.org/officeDocument/2006/relationships/tags" Target="../tags/tag486.xml"/><Relationship Id="rId83" Type="http://schemas.openxmlformats.org/officeDocument/2006/relationships/tags" Target="../tags/tag507.xml"/><Relationship Id="rId88" Type="http://schemas.openxmlformats.org/officeDocument/2006/relationships/tags" Target="../tags/tag512.xml"/><Relationship Id="rId111" Type="http://schemas.openxmlformats.org/officeDocument/2006/relationships/tags" Target="../tags/tag535.xml"/><Relationship Id="rId132" Type="http://schemas.openxmlformats.org/officeDocument/2006/relationships/tags" Target="../tags/tag556.xml"/><Relationship Id="rId153" Type="http://schemas.openxmlformats.org/officeDocument/2006/relationships/tags" Target="../tags/tag577.xml"/><Relationship Id="rId174" Type="http://schemas.openxmlformats.org/officeDocument/2006/relationships/tags" Target="../tags/tag598.xml"/><Relationship Id="rId179" Type="http://schemas.openxmlformats.org/officeDocument/2006/relationships/tags" Target="../tags/tag603.xml"/><Relationship Id="rId195" Type="http://schemas.openxmlformats.org/officeDocument/2006/relationships/tags" Target="../tags/tag619.xml"/><Relationship Id="rId190" Type="http://schemas.openxmlformats.org/officeDocument/2006/relationships/tags" Target="../tags/tag614.xml"/><Relationship Id="rId204" Type="http://schemas.openxmlformats.org/officeDocument/2006/relationships/tags" Target="../tags/tag628.xml"/><Relationship Id="rId15" Type="http://schemas.openxmlformats.org/officeDocument/2006/relationships/tags" Target="../tags/tag439.xml"/><Relationship Id="rId36" Type="http://schemas.openxmlformats.org/officeDocument/2006/relationships/tags" Target="../tags/tag460.xml"/><Relationship Id="rId57" Type="http://schemas.openxmlformats.org/officeDocument/2006/relationships/tags" Target="../tags/tag481.xml"/><Relationship Id="rId106" Type="http://schemas.openxmlformats.org/officeDocument/2006/relationships/tags" Target="../tags/tag530.xml"/><Relationship Id="rId127" Type="http://schemas.openxmlformats.org/officeDocument/2006/relationships/tags" Target="../tags/tag551.xml"/><Relationship Id="rId10" Type="http://schemas.openxmlformats.org/officeDocument/2006/relationships/tags" Target="../tags/tag434.xml"/><Relationship Id="rId31" Type="http://schemas.openxmlformats.org/officeDocument/2006/relationships/tags" Target="../tags/tag455.xml"/><Relationship Id="rId52" Type="http://schemas.openxmlformats.org/officeDocument/2006/relationships/tags" Target="../tags/tag476.xml"/><Relationship Id="rId73" Type="http://schemas.openxmlformats.org/officeDocument/2006/relationships/tags" Target="../tags/tag497.xml"/><Relationship Id="rId78" Type="http://schemas.openxmlformats.org/officeDocument/2006/relationships/tags" Target="../tags/tag502.xml"/><Relationship Id="rId94" Type="http://schemas.openxmlformats.org/officeDocument/2006/relationships/tags" Target="../tags/tag518.xml"/><Relationship Id="rId99" Type="http://schemas.openxmlformats.org/officeDocument/2006/relationships/tags" Target="../tags/tag523.xml"/><Relationship Id="rId101" Type="http://schemas.openxmlformats.org/officeDocument/2006/relationships/tags" Target="../tags/tag525.xml"/><Relationship Id="rId122" Type="http://schemas.openxmlformats.org/officeDocument/2006/relationships/tags" Target="../tags/tag546.xml"/><Relationship Id="rId143" Type="http://schemas.openxmlformats.org/officeDocument/2006/relationships/tags" Target="../tags/tag567.xml"/><Relationship Id="rId148" Type="http://schemas.openxmlformats.org/officeDocument/2006/relationships/tags" Target="../tags/tag572.xml"/><Relationship Id="rId164" Type="http://schemas.openxmlformats.org/officeDocument/2006/relationships/tags" Target="../tags/tag588.xml"/><Relationship Id="rId169" Type="http://schemas.openxmlformats.org/officeDocument/2006/relationships/tags" Target="../tags/tag593.xml"/><Relationship Id="rId185" Type="http://schemas.openxmlformats.org/officeDocument/2006/relationships/tags" Target="../tags/tag609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80" Type="http://schemas.openxmlformats.org/officeDocument/2006/relationships/tags" Target="../tags/tag604.xml"/><Relationship Id="rId26" Type="http://schemas.openxmlformats.org/officeDocument/2006/relationships/tags" Target="../tags/tag450.xml"/><Relationship Id="rId47" Type="http://schemas.openxmlformats.org/officeDocument/2006/relationships/tags" Target="../tags/tag471.xml"/><Relationship Id="rId68" Type="http://schemas.openxmlformats.org/officeDocument/2006/relationships/tags" Target="../tags/tag492.xml"/><Relationship Id="rId89" Type="http://schemas.openxmlformats.org/officeDocument/2006/relationships/tags" Target="../tags/tag513.xml"/><Relationship Id="rId112" Type="http://schemas.openxmlformats.org/officeDocument/2006/relationships/tags" Target="../tags/tag536.xml"/><Relationship Id="rId133" Type="http://schemas.openxmlformats.org/officeDocument/2006/relationships/tags" Target="../tags/tag557.xml"/><Relationship Id="rId154" Type="http://schemas.openxmlformats.org/officeDocument/2006/relationships/tags" Target="../tags/tag578.xml"/><Relationship Id="rId175" Type="http://schemas.openxmlformats.org/officeDocument/2006/relationships/tags" Target="../tags/tag599.xml"/><Relationship Id="rId196" Type="http://schemas.openxmlformats.org/officeDocument/2006/relationships/tags" Target="../tags/tag620.xml"/><Relationship Id="rId200" Type="http://schemas.openxmlformats.org/officeDocument/2006/relationships/tags" Target="../tags/tag62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47.xml"/><Relationship Id="rId21" Type="http://schemas.openxmlformats.org/officeDocument/2006/relationships/tags" Target="../tags/tag651.xml"/><Relationship Id="rId42" Type="http://schemas.openxmlformats.org/officeDocument/2006/relationships/tags" Target="../tags/tag672.xml"/><Relationship Id="rId63" Type="http://schemas.openxmlformats.org/officeDocument/2006/relationships/tags" Target="../tags/tag693.xml"/><Relationship Id="rId84" Type="http://schemas.openxmlformats.org/officeDocument/2006/relationships/tags" Target="../tags/tag714.xml"/><Relationship Id="rId138" Type="http://schemas.openxmlformats.org/officeDocument/2006/relationships/tags" Target="../tags/tag768.xml"/><Relationship Id="rId159" Type="http://schemas.openxmlformats.org/officeDocument/2006/relationships/tags" Target="../tags/tag789.xml"/><Relationship Id="rId170" Type="http://schemas.openxmlformats.org/officeDocument/2006/relationships/tags" Target="../tags/tag800.xml"/><Relationship Id="rId191" Type="http://schemas.openxmlformats.org/officeDocument/2006/relationships/tags" Target="../tags/tag821.xml"/><Relationship Id="rId205" Type="http://schemas.openxmlformats.org/officeDocument/2006/relationships/tags" Target="../tags/tag835.xml"/><Relationship Id="rId226" Type="http://schemas.openxmlformats.org/officeDocument/2006/relationships/tags" Target="../tags/tag856.xml"/><Relationship Id="rId247" Type="http://schemas.openxmlformats.org/officeDocument/2006/relationships/tags" Target="../tags/tag877.xml"/><Relationship Id="rId107" Type="http://schemas.openxmlformats.org/officeDocument/2006/relationships/tags" Target="../tags/tag737.xml"/><Relationship Id="rId268" Type="http://schemas.openxmlformats.org/officeDocument/2006/relationships/tags" Target="../tags/tag898.xml"/><Relationship Id="rId11" Type="http://schemas.openxmlformats.org/officeDocument/2006/relationships/tags" Target="../tags/tag641.xml"/><Relationship Id="rId32" Type="http://schemas.openxmlformats.org/officeDocument/2006/relationships/tags" Target="../tags/tag662.xml"/><Relationship Id="rId53" Type="http://schemas.openxmlformats.org/officeDocument/2006/relationships/tags" Target="../tags/tag683.xml"/><Relationship Id="rId74" Type="http://schemas.openxmlformats.org/officeDocument/2006/relationships/tags" Target="../tags/tag704.xml"/><Relationship Id="rId128" Type="http://schemas.openxmlformats.org/officeDocument/2006/relationships/tags" Target="../tags/tag758.xml"/><Relationship Id="rId149" Type="http://schemas.openxmlformats.org/officeDocument/2006/relationships/tags" Target="../tags/tag779.xml"/><Relationship Id="rId5" Type="http://schemas.openxmlformats.org/officeDocument/2006/relationships/tags" Target="../tags/tag635.xml"/><Relationship Id="rId95" Type="http://schemas.openxmlformats.org/officeDocument/2006/relationships/tags" Target="../tags/tag725.xml"/><Relationship Id="rId160" Type="http://schemas.openxmlformats.org/officeDocument/2006/relationships/tags" Target="../tags/tag790.xml"/><Relationship Id="rId181" Type="http://schemas.openxmlformats.org/officeDocument/2006/relationships/tags" Target="../tags/tag811.xml"/><Relationship Id="rId216" Type="http://schemas.openxmlformats.org/officeDocument/2006/relationships/tags" Target="../tags/tag846.xml"/><Relationship Id="rId237" Type="http://schemas.openxmlformats.org/officeDocument/2006/relationships/tags" Target="../tags/tag867.xml"/><Relationship Id="rId258" Type="http://schemas.openxmlformats.org/officeDocument/2006/relationships/tags" Target="../tags/tag888.xml"/><Relationship Id="rId279" Type="http://schemas.openxmlformats.org/officeDocument/2006/relationships/tags" Target="../tags/tag909.xml"/><Relationship Id="rId22" Type="http://schemas.openxmlformats.org/officeDocument/2006/relationships/tags" Target="../tags/tag652.xml"/><Relationship Id="rId43" Type="http://schemas.openxmlformats.org/officeDocument/2006/relationships/tags" Target="../tags/tag673.xml"/><Relationship Id="rId64" Type="http://schemas.openxmlformats.org/officeDocument/2006/relationships/tags" Target="../tags/tag694.xml"/><Relationship Id="rId118" Type="http://schemas.openxmlformats.org/officeDocument/2006/relationships/tags" Target="../tags/tag748.xml"/><Relationship Id="rId139" Type="http://schemas.openxmlformats.org/officeDocument/2006/relationships/tags" Target="../tags/tag769.xml"/><Relationship Id="rId85" Type="http://schemas.openxmlformats.org/officeDocument/2006/relationships/tags" Target="../tags/tag715.xml"/><Relationship Id="rId150" Type="http://schemas.openxmlformats.org/officeDocument/2006/relationships/tags" Target="../tags/tag780.xml"/><Relationship Id="rId171" Type="http://schemas.openxmlformats.org/officeDocument/2006/relationships/tags" Target="../tags/tag801.xml"/><Relationship Id="rId192" Type="http://schemas.openxmlformats.org/officeDocument/2006/relationships/tags" Target="../tags/tag822.xml"/><Relationship Id="rId206" Type="http://schemas.openxmlformats.org/officeDocument/2006/relationships/tags" Target="../tags/tag836.xml"/><Relationship Id="rId227" Type="http://schemas.openxmlformats.org/officeDocument/2006/relationships/tags" Target="../tags/tag857.xml"/><Relationship Id="rId248" Type="http://schemas.openxmlformats.org/officeDocument/2006/relationships/tags" Target="../tags/tag878.xml"/><Relationship Id="rId269" Type="http://schemas.openxmlformats.org/officeDocument/2006/relationships/tags" Target="../tags/tag899.xml"/><Relationship Id="rId12" Type="http://schemas.openxmlformats.org/officeDocument/2006/relationships/tags" Target="../tags/tag642.xml"/><Relationship Id="rId33" Type="http://schemas.openxmlformats.org/officeDocument/2006/relationships/tags" Target="../tags/tag663.xml"/><Relationship Id="rId108" Type="http://schemas.openxmlformats.org/officeDocument/2006/relationships/tags" Target="../tags/tag738.xml"/><Relationship Id="rId129" Type="http://schemas.openxmlformats.org/officeDocument/2006/relationships/tags" Target="../tags/tag759.xml"/><Relationship Id="rId280" Type="http://schemas.openxmlformats.org/officeDocument/2006/relationships/tags" Target="../tags/tag910.xml"/><Relationship Id="rId54" Type="http://schemas.openxmlformats.org/officeDocument/2006/relationships/tags" Target="../tags/tag684.xml"/><Relationship Id="rId75" Type="http://schemas.openxmlformats.org/officeDocument/2006/relationships/tags" Target="../tags/tag705.xml"/><Relationship Id="rId96" Type="http://schemas.openxmlformats.org/officeDocument/2006/relationships/tags" Target="../tags/tag726.xml"/><Relationship Id="rId140" Type="http://schemas.openxmlformats.org/officeDocument/2006/relationships/tags" Target="../tags/tag770.xml"/><Relationship Id="rId161" Type="http://schemas.openxmlformats.org/officeDocument/2006/relationships/tags" Target="../tags/tag791.xml"/><Relationship Id="rId182" Type="http://schemas.openxmlformats.org/officeDocument/2006/relationships/tags" Target="../tags/tag812.xml"/><Relationship Id="rId217" Type="http://schemas.openxmlformats.org/officeDocument/2006/relationships/tags" Target="../tags/tag847.xml"/><Relationship Id="rId6" Type="http://schemas.openxmlformats.org/officeDocument/2006/relationships/tags" Target="../tags/tag636.xml"/><Relationship Id="rId238" Type="http://schemas.openxmlformats.org/officeDocument/2006/relationships/tags" Target="../tags/tag868.xml"/><Relationship Id="rId259" Type="http://schemas.openxmlformats.org/officeDocument/2006/relationships/tags" Target="../tags/tag889.xml"/><Relationship Id="rId23" Type="http://schemas.openxmlformats.org/officeDocument/2006/relationships/tags" Target="../tags/tag653.xml"/><Relationship Id="rId119" Type="http://schemas.openxmlformats.org/officeDocument/2006/relationships/tags" Target="../tags/tag749.xml"/><Relationship Id="rId270" Type="http://schemas.openxmlformats.org/officeDocument/2006/relationships/tags" Target="../tags/tag900.xml"/><Relationship Id="rId44" Type="http://schemas.openxmlformats.org/officeDocument/2006/relationships/tags" Target="../tags/tag674.xml"/><Relationship Id="rId65" Type="http://schemas.openxmlformats.org/officeDocument/2006/relationships/tags" Target="../tags/tag695.xml"/><Relationship Id="rId86" Type="http://schemas.openxmlformats.org/officeDocument/2006/relationships/tags" Target="../tags/tag716.xml"/><Relationship Id="rId130" Type="http://schemas.openxmlformats.org/officeDocument/2006/relationships/tags" Target="../tags/tag760.xml"/><Relationship Id="rId151" Type="http://schemas.openxmlformats.org/officeDocument/2006/relationships/tags" Target="../tags/tag781.xml"/><Relationship Id="rId172" Type="http://schemas.openxmlformats.org/officeDocument/2006/relationships/tags" Target="../tags/tag802.xml"/><Relationship Id="rId193" Type="http://schemas.openxmlformats.org/officeDocument/2006/relationships/tags" Target="../tags/tag823.xml"/><Relationship Id="rId207" Type="http://schemas.openxmlformats.org/officeDocument/2006/relationships/tags" Target="../tags/tag837.xml"/><Relationship Id="rId228" Type="http://schemas.openxmlformats.org/officeDocument/2006/relationships/tags" Target="../tags/tag858.xml"/><Relationship Id="rId249" Type="http://schemas.openxmlformats.org/officeDocument/2006/relationships/tags" Target="../tags/tag879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39" Type="http://schemas.openxmlformats.org/officeDocument/2006/relationships/tags" Target="../tags/tag669.xml"/><Relationship Id="rId109" Type="http://schemas.openxmlformats.org/officeDocument/2006/relationships/tags" Target="../tags/tag739.xml"/><Relationship Id="rId260" Type="http://schemas.openxmlformats.org/officeDocument/2006/relationships/tags" Target="../tags/tag890.xml"/><Relationship Id="rId265" Type="http://schemas.openxmlformats.org/officeDocument/2006/relationships/tags" Target="../tags/tag895.xml"/><Relationship Id="rId281" Type="http://schemas.openxmlformats.org/officeDocument/2006/relationships/tags" Target="../tags/tag911.xml"/><Relationship Id="rId286" Type="http://schemas.openxmlformats.org/officeDocument/2006/relationships/tags" Target="../tags/tag916.xml"/><Relationship Id="rId34" Type="http://schemas.openxmlformats.org/officeDocument/2006/relationships/tags" Target="../tags/tag664.xml"/><Relationship Id="rId50" Type="http://schemas.openxmlformats.org/officeDocument/2006/relationships/tags" Target="../tags/tag680.xml"/><Relationship Id="rId55" Type="http://schemas.openxmlformats.org/officeDocument/2006/relationships/tags" Target="../tags/tag685.xml"/><Relationship Id="rId76" Type="http://schemas.openxmlformats.org/officeDocument/2006/relationships/tags" Target="../tags/tag706.xml"/><Relationship Id="rId97" Type="http://schemas.openxmlformats.org/officeDocument/2006/relationships/tags" Target="../tags/tag727.xml"/><Relationship Id="rId104" Type="http://schemas.openxmlformats.org/officeDocument/2006/relationships/tags" Target="../tags/tag734.xml"/><Relationship Id="rId120" Type="http://schemas.openxmlformats.org/officeDocument/2006/relationships/tags" Target="../tags/tag750.xml"/><Relationship Id="rId125" Type="http://schemas.openxmlformats.org/officeDocument/2006/relationships/tags" Target="../tags/tag755.xml"/><Relationship Id="rId141" Type="http://schemas.openxmlformats.org/officeDocument/2006/relationships/tags" Target="../tags/tag771.xml"/><Relationship Id="rId146" Type="http://schemas.openxmlformats.org/officeDocument/2006/relationships/tags" Target="../tags/tag776.xml"/><Relationship Id="rId167" Type="http://schemas.openxmlformats.org/officeDocument/2006/relationships/tags" Target="../tags/tag797.xml"/><Relationship Id="rId188" Type="http://schemas.openxmlformats.org/officeDocument/2006/relationships/tags" Target="../tags/tag818.xml"/><Relationship Id="rId7" Type="http://schemas.openxmlformats.org/officeDocument/2006/relationships/tags" Target="../tags/tag637.xml"/><Relationship Id="rId71" Type="http://schemas.openxmlformats.org/officeDocument/2006/relationships/tags" Target="../tags/tag701.xml"/><Relationship Id="rId92" Type="http://schemas.openxmlformats.org/officeDocument/2006/relationships/tags" Target="../tags/tag722.xml"/><Relationship Id="rId162" Type="http://schemas.openxmlformats.org/officeDocument/2006/relationships/tags" Target="../tags/tag792.xml"/><Relationship Id="rId183" Type="http://schemas.openxmlformats.org/officeDocument/2006/relationships/tags" Target="../tags/tag813.xml"/><Relationship Id="rId213" Type="http://schemas.openxmlformats.org/officeDocument/2006/relationships/tags" Target="../tags/tag843.xml"/><Relationship Id="rId218" Type="http://schemas.openxmlformats.org/officeDocument/2006/relationships/tags" Target="../tags/tag848.xml"/><Relationship Id="rId234" Type="http://schemas.openxmlformats.org/officeDocument/2006/relationships/tags" Target="../tags/tag864.xml"/><Relationship Id="rId239" Type="http://schemas.openxmlformats.org/officeDocument/2006/relationships/tags" Target="../tags/tag869.xml"/><Relationship Id="rId2" Type="http://schemas.openxmlformats.org/officeDocument/2006/relationships/tags" Target="../tags/tag632.xml"/><Relationship Id="rId29" Type="http://schemas.openxmlformats.org/officeDocument/2006/relationships/tags" Target="../tags/tag659.xml"/><Relationship Id="rId250" Type="http://schemas.openxmlformats.org/officeDocument/2006/relationships/tags" Target="../tags/tag880.xml"/><Relationship Id="rId255" Type="http://schemas.openxmlformats.org/officeDocument/2006/relationships/tags" Target="../tags/tag885.xml"/><Relationship Id="rId271" Type="http://schemas.openxmlformats.org/officeDocument/2006/relationships/tags" Target="../tags/tag901.xml"/><Relationship Id="rId276" Type="http://schemas.openxmlformats.org/officeDocument/2006/relationships/tags" Target="../tags/tag906.xml"/><Relationship Id="rId24" Type="http://schemas.openxmlformats.org/officeDocument/2006/relationships/tags" Target="../tags/tag654.xml"/><Relationship Id="rId40" Type="http://schemas.openxmlformats.org/officeDocument/2006/relationships/tags" Target="../tags/tag670.xml"/><Relationship Id="rId45" Type="http://schemas.openxmlformats.org/officeDocument/2006/relationships/tags" Target="../tags/tag675.xml"/><Relationship Id="rId66" Type="http://schemas.openxmlformats.org/officeDocument/2006/relationships/tags" Target="../tags/tag696.xml"/><Relationship Id="rId87" Type="http://schemas.openxmlformats.org/officeDocument/2006/relationships/tags" Target="../tags/tag717.xml"/><Relationship Id="rId110" Type="http://schemas.openxmlformats.org/officeDocument/2006/relationships/tags" Target="../tags/tag740.xml"/><Relationship Id="rId115" Type="http://schemas.openxmlformats.org/officeDocument/2006/relationships/tags" Target="../tags/tag745.xml"/><Relationship Id="rId131" Type="http://schemas.openxmlformats.org/officeDocument/2006/relationships/tags" Target="../tags/tag761.xml"/><Relationship Id="rId136" Type="http://schemas.openxmlformats.org/officeDocument/2006/relationships/tags" Target="../tags/tag766.xml"/><Relationship Id="rId157" Type="http://schemas.openxmlformats.org/officeDocument/2006/relationships/tags" Target="../tags/tag787.xml"/><Relationship Id="rId178" Type="http://schemas.openxmlformats.org/officeDocument/2006/relationships/tags" Target="../tags/tag808.xml"/><Relationship Id="rId61" Type="http://schemas.openxmlformats.org/officeDocument/2006/relationships/tags" Target="../tags/tag691.xml"/><Relationship Id="rId82" Type="http://schemas.openxmlformats.org/officeDocument/2006/relationships/tags" Target="../tags/tag712.xml"/><Relationship Id="rId152" Type="http://schemas.openxmlformats.org/officeDocument/2006/relationships/tags" Target="../tags/tag782.xml"/><Relationship Id="rId173" Type="http://schemas.openxmlformats.org/officeDocument/2006/relationships/tags" Target="../tags/tag803.xml"/><Relationship Id="rId194" Type="http://schemas.openxmlformats.org/officeDocument/2006/relationships/tags" Target="../tags/tag824.xml"/><Relationship Id="rId199" Type="http://schemas.openxmlformats.org/officeDocument/2006/relationships/tags" Target="../tags/tag829.xml"/><Relationship Id="rId203" Type="http://schemas.openxmlformats.org/officeDocument/2006/relationships/tags" Target="../tags/tag833.xml"/><Relationship Id="rId208" Type="http://schemas.openxmlformats.org/officeDocument/2006/relationships/tags" Target="../tags/tag838.xml"/><Relationship Id="rId229" Type="http://schemas.openxmlformats.org/officeDocument/2006/relationships/tags" Target="../tags/tag859.xml"/><Relationship Id="rId19" Type="http://schemas.openxmlformats.org/officeDocument/2006/relationships/tags" Target="../tags/tag649.xml"/><Relationship Id="rId224" Type="http://schemas.openxmlformats.org/officeDocument/2006/relationships/tags" Target="../tags/tag854.xml"/><Relationship Id="rId240" Type="http://schemas.openxmlformats.org/officeDocument/2006/relationships/tags" Target="../tags/tag870.xml"/><Relationship Id="rId245" Type="http://schemas.openxmlformats.org/officeDocument/2006/relationships/tags" Target="../tags/tag875.xml"/><Relationship Id="rId261" Type="http://schemas.openxmlformats.org/officeDocument/2006/relationships/tags" Target="../tags/tag891.xml"/><Relationship Id="rId266" Type="http://schemas.openxmlformats.org/officeDocument/2006/relationships/tags" Target="../tags/tag896.xml"/><Relationship Id="rId287" Type="http://schemas.openxmlformats.org/officeDocument/2006/relationships/tags" Target="../tags/tag917.xml"/><Relationship Id="rId14" Type="http://schemas.openxmlformats.org/officeDocument/2006/relationships/tags" Target="../tags/tag644.xml"/><Relationship Id="rId30" Type="http://schemas.openxmlformats.org/officeDocument/2006/relationships/tags" Target="../tags/tag660.xml"/><Relationship Id="rId35" Type="http://schemas.openxmlformats.org/officeDocument/2006/relationships/tags" Target="../tags/tag665.xml"/><Relationship Id="rId56" Type="http://schemas.openxmlformats.org/officeDocument/2006/relationships/tags" Target="../tags/tag686.xml"/><Relationship Id="rId77" Type="http://schemas.openxmlformats.org/officeDocument/2006/relationships/tags" Target="../tags/tag707.xml"/><Relationship Id="rId100" Type="http://schemas.openxmlformats.org/officeDocument/2006/relationships/tags" Target="../tags/tag730.xml"/><Relationship Id="rId105" Type="http://schemas.openxmlformats.org/officeDocument/2006/relationships/tags" Target="../tags/tag735.xml"/><Relationship Id="rId126" Type="http://schemas.openxmlformats.org/officeDocument/2006/relationships/tags" Target="../tags/tag756.xml"/><Relationship Id="rId147" Type="http://schemas.openxmlformats.org/officeDocument/2006/relationships/tags" Target="../tags/tag777.xml"/><Relationship Id="rId168" Type="http://schemas.openxmlformats.org/officeDocument/2006/relationships/tags" Target="../tags/tag798.xml"/><Relationship Id="rId282" Type="http://schemas.openxmlformats.org/officeDocument/2006/relationships/tags" Target="../tags/tag912.xml"/><Relationship Id="rId8" Type="http://schemas.openxmlformats.org/officeDocument/2006/relationships/tags" Target="../tags/tag638.xml"/><Relationship Id="rId51" Type="http://schemas.openxmlformats.org/officeDocument/2006/relationships/tags" Target="../tags/tag681.xml"/><Relationship Id="rId72" Type="http://schemas.openxmlformats.org/officeDocument/2006/relationships/tags" Target="../tags/tag702.xml"/><Relationship Id="rId93" Type="http://schemas.openxmlformats.org/officeDocument/2006/relationships/tags" Target="../tags/tag723.xml"/><Relationship Id="rId98" Type="http://schemas.openxmlformats.org/officeDocument/2006/relationships/tags" Target="../tags/tag728.xml"/><Relationship Id="rId121" Type="http://schemas.openxmlformats.org/officeDocument/2006/relationships/tags" Target="../tags/tag751.xml"/><Relationship Id="rId142" Type="http://schemas.openxmlformats.org/officeDocument/2006/relationships/tags" Target="../tags/tag772.xml"/><Relationship Id="rId163" Type="http://schemas.openxmlformats.org/officeDocument/2006/relationships/tags" Target="../tags/tag793.xml"/><Relationship Id="rId184" Type="http://schemas.openxmlformats.org/officeDocument/2006/relationships/tags" Target="../tags/tag814.xml"/><Relationship Id="rId189" Type="http://schemas.openxmlformats.org/officeDocument/2006/relationships/tags" Target="../tags/tag819.xml"/><Relationship Id="rId219" Type="http://schemas.openxmlformats.org/officeDocument/2006/relationships/tags" Target="../tags/tag849.xml"/><Relationship Id="rId3" Type="http://schemas.openxmlformats.org/officeDocument/2006/relationships/tags" Target="../tags/tag633.xml"/><Relationship Id="rId214" Type="http://schemas.openxmlformats.org/officeDocument/2006/relationships/tags" Target="../tags/tag844.xml"/><Relationship Id="rId230" Type="http://schemas.openxmlformats.org/officeDocument/2006/relationships/tags" Target="../tags/tag860.xml"/><Relationship Id="rId235" Type="http://schemas.openxmlformats.org/officeDocument/2006/relationships/tags" Target="../tags/tag865.xml"/><Relationship Id="rId251" Type="http://schemas.openxmlformats.org/officeDocument/2006/relationships/tags" Target="../tags/tag881.xml"/><Relationship Id="rId256" Type="http://schemas.openxmlformats.org/officeDocument/2006/relationships/tags" Target="../tags/tag886.xml"/><Relationship Id="rId277" Type="http://schemas.openxmlformats.org/officeDocument/2006/relationships/tags" Target="../tags/tag907.xml"/><Relationship Id="rId25" Type="http://schemas.openxmlformats.org/officeDocument/2006/relationships/tags" Target="../tags/tag655.xml"/><Relationship Id="rId46" Type="http://schemas.openxmlformats.org/officeDocument/2006/relationships/tags" Target="../tags/tag676.xml"/><Relationship Id="rId67" Type="http://schemas.openxmlformats.org/officeDocument/2006/relationships/tags" Target="../tags/tag697.xml"/><Relationship Id="rId116" Type="http://schemas.openxmlformats.org/officeDocument/2006/relationships/tags" Target="../tags/tag746.xml"/><Relationship Id="rId137" Type="http://schemas.openxmlformats.org/officeDocument/2006/relationships/tags" Target="../tags/tag767.xml"/><Relationship Id="rId158" Type="http://schemas.openxmlformats.org/officeDocument/2006/relationships/tags" Target="../tags/tag788.xml"/><Relationship Id="rId272" Type="http://schemas.openxmlformats.org/officeDocument/2006/relationships/tags" Target="../tags/tag902.xml"/><Relationship Id="rId20" Type="http://schemas.openxmlformats.org/officeDocument/2006/relationships/tags" Target="../tags/tag650.xml"/><Relationship Id="rId41" Type="http://schemas.openxmlformats.org/officeDocument/2006/relationships/tags" Target="../tags/tag671.xml"/><Relationship Id="rId62" Type="http://schemas.openxmlformats.org/officeDocument/2006/relationships/tags" Target="../tags/tag692.xml"/><Relationship Id="rId83" Type="http://schemas.openxmlformats.org/officeDocument/2006/relationships/tags" Target="../tags/tag713.xml"/><Relationship Id="rId88" Type="http://schemas.openxmlformats.org/officeDocument/2006/relationships/tags" Target="../tags/tag718.xml"/><Relationship Id="rId111" Type="http://schemas.openxmlformats.org/officeDocument/2006/relationships/tags" Target="../tags/tag741.xml"/><Relationship Id="rId132" Type="http://schemas.openxmlformats.org/officeDocument/2006/relationships/tags" Target="../tags/tag762.xml"/><Relationship Id="rId153" Type="http://schemas.openxmlformats.org/officeDocument/2006/relationships/tags" Target="../tags/tag783.xml"/><Relationship Id="rId174" Type="http://schemas.openxmlformats.org/officeDocument/2006/relationships/tags" Target="../tags/tag804.xml"/><Relationship Id="rId179" Type="http://schemas.openxmlformats.org/officeDocument/2006/relationships/tags" Target="../tags/tag809.xml"/><Relationship Id="rId195" Type="http://schemas.openxmlformats.org/officeDocument/2006/relationships/tags" Target="../tags/tag825.xml"/><Relationship Id="rId209" Type="http://schemas.openxmlformats.org/officeDocument/2006/relationships/tags" Target="../tags/tag839.xml"/><Relationship Id="rId190" Type="http://schemas.openxmlformats.org/officeDocument/2006/relationships/tags" Target="../tags/tag820.xml"/><Relationship Id="rId204" Type="http://schemas.openxmlformats.org/officeDocument/2006/relationships/tags" Target="../tags/tag834.xml"/><Relationship Id="rId220" Type="http://schemas.openxmlformats.org/officeDocument/2006/relationships/tags" Target="../tags/tag850.xml"/><Relationship Id="rId225" Type="http://schemas.openxmlformats.org/officeDocument/2006/relationships/tags" Target="../tags/tag855.xml"/><Relationship Id="rId241" Type="http://schemas.openxmlformats.org/officeDocument/2006/relationships/tags" Target="../tags/tag871.xml"/><Relationship Id="rId246" Type="http://schemas.openxmlformats.org/officeDocument/2006/relationships/tags" Target="../tags/tag876.xml"/><Relationship Id="rId267" Type="http://schemas.openxmlformats.org/officeDocument/2006/relationships/tags" Target="../tags/tag897.xml"/><Relationship Id="rId288" Type="http://schemas.openxmlformats.org/officeDocument/2006/relationships/slideLayout" Target="../slideLayouts/slideLayout1.xml"/><Relationship Id="rId15" Type="http://schemas.openxmlformats.org/officeDocument/2006/relationships/tags" Target="../tags/tag645.xml"/><Relationship Id="rId36" Type="http://schemas.openxmlformats.org/officeDocument/2006/relationships/tags" Target="../tags/tag666.xml"/><Relationship Id="rId57" Type="http://schemas.openxmlformats.org/officeDocument/2006/relationships/tags" Target="../tags/tag687.xml"/><Relationship Id="rId106" Type="http://schemas.openxmlformats.org/officeDocument/2006/relationships/tags" Target="../tags/tag736.xml"/><Relationship Id="rId127" Type="http://schemas.openxmlformats.org/officeDocument/2006/relationships/tags" Target="../tags/tag757.xml"/><Relationship Id="rId262" Type="http://schemas.openxmlformats.org/officeDocument/2006/relationships/tags" Target="../tags/tag892.xml"/><Relationship Id="rId283" Type="http://schemas.openxmlformats.org/officeDocument/2006/relationships/tags" Target="../tags/tag913.xml"/><Relationship Id="rId10" Type="http://schemas.openxmlformats.org/officeDocument/2006/relationships/tags" Target="../tags/tag640.xml"/><Relationship Id="rId31" Type="http://schemas.openxmlformats.org/officeDocument/2006/relationships/tags" Target="../tags/tag661.xml"/><Relationship Id="rId52" Type="http://schemas.openxmlformats.org/officeDocument/2006/relationships/tags" Target="../tags/tag682.xml"/><Relationship Id="rId73" Type="http://schemas.openxmlformats.org/officeDocument/2006/relationships/tags" Target="../tags/tag703.xml"/><Relationship Id="rId78" Type="http://schemas.openxmlformats.org/officeDocument/2006/relationships/tags" Target="../tags/tag708.xml"/><Relationship Id="rId94" Type="http://schemas.openxmlformats.org/officeDocument/2006/relationships/tags" Target="../tags/tag724.xml"/><Relationship Id="rId99" Type="http://schemas.openxmlformats.org/officeDocument/2006/relationships/tags" Target="../tags/tag729.xml"/><Relationship Id="rId101" Type="http://schemas.openxmlformats.org/officeDocument/2006/relationships/tags" Target="../tags/tag731.xml"/><Relationship Id="rId122" Type="http://schemas.openxmlformats.org/officeDocument/2006/relationships/tags" Target="../tags/tag752.xml"/><Relationship Id="rId143" Type="http://schemas.openxmlformats.org/officeDocument/2006/relationships/tags" Target="../tags/tag773.xml"/><Relationship Id="rId148" Type="http://schemas.openxmlformats.org/officeDocument/2006/relationships/tags" Target="../tags/tag778.xml"/><Relationship Id="rId164" Type="http://schemas.openxmlformats.org/officeDocument/2006/relationships/tags" Target="../tags/tag794.xml"/><Relationship Id="rId169" Type="http://schemas.openxmlformats.org/officeDocument/2006/relationships/tags" Target="../tags/tag799.xml"/><Relationship Id="rId185" Type="http://schemas.openxmlformats.org/officeDocument/2006/relationships/tags" Target="../tags/tag815.xml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80" Type="http://schemas.openxmlformats.org/officeDocument/2006/relationships/tags" Target="../tags/tag810.xml"/><Relationship Id="rId210" Type="http://schemas.openxmlformats.org/officeDocument/2006/relationships/tags" Target="../tags/tag840.xml"/><Relationship Id="rId215" Type="http://schemas.openxmlformats.org/officeDocument/2006/relationships/tags" Target="../tags/tag845.xml"/><Relationship Id="rId236" Type="http://schemas.openxmlformats.org/officeDocument/2006/relationships/tags" Target="../tags/tag866.xml"/><Relationship Id="rId257" Type="http://schemas.openxmlformats.org/officeDocument/2006/relationships/tags" Target="../tags/tag887.xml"/><Relationship Id="rId278" Type="http://schemas.openxmlformats.org/officeDocument/2006/relationships/tags" Target="../tags/tag908.xml"/><Relationship Id="rId26" Type="http://schemas.openxmlformats.org/officeDocument/2006/relationships/tags" Target="../tags/tag656.xml"/><Relationship Id="rId231" Type="http://schemas.openxmlformats.org/officeDocument/2006/relationships/tags" Target="../tags/tag861.xml"/><Relationship Id="rId252" Type="http://schemas.openxmlformats.org/officeDocument/2006/relationships/tags" Target="../tags/tag882.xml"/><Relationship Id="rId273" Type="http://schemas.openxmlformats.org/officeDocument/2006/relationships/tags" Target="../tags/tag903.xml"/><Relationship Id="rId47" Type="http://schemas.openxmlformats.org/officeDocument/2006/relationships/tags" Target="../tags/tag677.xml"/><Relationship Id="rId68" Type="http://schemas.openxmlformats.org/officeDocument/2006/relationships/tags" Target="../tags/tag698.xml"/><Relationship Id="rId89" Type="http://schemas.openxmlformats.org/officeDocument/2006/relationships/tags" Target="../tags/tag719.xml"/><Relationship Id="rId112" Type="http://schemas.openxmlformats.org/officeDocument/2006/relationships/tags" Target="../tags/tag742.xml"/><Relationship Id="rId133" Type="http://schemas.openxmlformats.org/officeDocument/2006/relationships/tags" Target="../tags/tag763.xml"/><Relationship Id="rId154" Type="http://schemas.openxmlformats.org/officeDocument/2006/relationships/tags" Target="../tags/tag784.xml"/><Relationship Id="rId175" Type="http://schemas.openxmlformats.org/officeDocument/2006/relationships/tags" Target="../tags/tag805.xml"/><Relationship Id="rId196" Type="http://schemas.openxmlformats.org/officeDocument/2006/relationships/tags" Target="../tags/tag826.xml"/><Relationship Id="rId200" Type="http://schemas.openxmlformats.org/officeDocument/2006/relationships/tags" Target="../tags/tag830.xml"/><Relationship Id="rId16" Type="http://schemas.openxmlformats.org/officeDocument/2006/relationships/tags" Target="../tags/tag646.xml"/><Relationship Id="rId221" Type="http://schemas.openxmlformats.org/officeDocument/2006/relationships/tags" Target="../tags/tag851.xml"/><Relationship Id="rId242" Type="http://schemas.openxmlformats.org/officeDocument/2006/relationships/tags" Target="../tags/tag872.xml"/><Relationship Id="rId263" Type="http://schemas.openxmlformats.org/officeDocument/2006/relationships/tags" Target="../tags/tag893.xml"/><Relationship Id="rId284" Type="http://schemas.openxmlformats.org/officeDocument/2006/relationships/tags" Target="../tags/tag914.xml"/><Relationship Id="rId37" Type="http://schemas.openxmlformats.org/officeDocument/2006/relationships/tags" Target="../tags/tag667.xml"/><Relationship Id="rId58" Type="http://schemas.openxmlformats.org/officeDocument/2006/relationships/tags" Target="../tags/tag688.xml"/><Relationship Id="rId79" Type="http://schemas.openxmlformats.org/officeDocument/2006/relationships/tags" Target="../tags/tag709.xml"/><Relationship Id="rId102" Type="http://schemas.openxmlformats.org/officeDocument/2006/relationships/tags" Target="../tags/tag732.xml"/><Relationship Id="rId123" Type="http://schemas.openxmlformats.org/officeDocument/2006/relationships/tags" Target="../tags/tag753.xml"/><Relationship Id="rId144" Type="http://schemas.openxmlformats.org/officeDocument/2006/relationships/tags" Target="../tags/tag774.xml"/><Relationship Id="rId90" Type="http://schemas.openxmlformats.org/officeDocument/2006/relationships/tags" Target="../tags/tag720.xml"/><Relationship Id="rId165" Type="http://schemas.openxmlformats.org/officeDocument/2006/relationships/tags" Target="../tags/tag795.xml"/><Relationship Id="rId186" Type="http://schemas.openxmlformats.org/officeDocument/2006/relationships/tags" Target="../tags/tag816.xml"/><Relationship Id="rId211" Type="http://schemas.openxmlformats.org/officeDocument/2006/relationships/tags" Target="../tags/tag841.xml"/><Relationship Id="rId232" Type="http://schemas.openxmlformats.org/officeDocument/2006/relationships/tags" Target="../tags/tag862.xml"/><Relationship Id="rId253" Type="http://schemas.openxmlformats.org/officeDocument/2006/relationships/tags" Target="../tags/tag883.xml"/><Relationship Id="rId274" Type="http://schemas.openxmlformats.org/officeDocument/2006/relationships/tags" Target="../tags/tag904.xml"/><Relationship Id="rId27" Type="http://schemas.openxmlformats.org/officeDocument/2006/relationships/tags" Target="../tags/tag657.xml"/><Relationship Id="rId48" Type="http://schemas.openxmlformats.org/officeDocument/2006/relationships/tags" Target="../tags/tag678.xml"/><Relationship Id="rId69" Type="http://schemas.openxmlformats.org/officeDocument/2006/relationships/tags" Target="../tags/tag699.xml"/><Relationship Id="rId113" Type="http://schemas.openxmlformats.org/officeDocument/2006/relationships/tags" Target="../tags/tag743.xml"/><Relationship Id="rId134" Type="http://schemas.openxmlformats.org/officeDocument/2006/relationships/tags" Target="../tags/tag764.xml"/><Relationship Id="rId80" Type="http://schemas.openxmlformats.org/officeDocument/2006/relationships/tags" Target="../tags/tag710.xml"/><Relationship Id="rId155" Type="http://schemas.openxmlformats.org/officeDocument/2006/relationships/tags" Target="../tags/tag785.xml"/><Relationship Id="rId176" Type="http://schemas.openxmlformats.org/officeDocument/2006/relationships/tags" Target="../tags/tag806.xml"/><Relationship Id="rId197" Type="http://schemas.openxmlformats.org/officeDocument/2006/relationships/tags" Target="../tags/tag827.xml"/><Relationship Id="rId201" Type="http://schemas.openxmlformats.org/officeDocument/2006/relationships/tags" Target="../tags/tag831.xml"/><Relationship Id="rId222" Type="http://schemas.openxmlformats.org/officeDocument/2006/relationships/tags" Target="../tags/tag852.xml"/><Relationship Id="rId243" Type="http://schemas.openxmlformats.org/officeDocument/2006/relationships/tags" Target="../tags/tag873.xml"/><Relationship Id="rId264" Type="http://schemas.openxmlformats.org/officeDocument/2006/relationships/tags" Target="../tags/tag894.xml"/><Relationship Id="rId285" Type="http://schemas.openxmlformats.org/officeDocument/2006/relationships/tags" Target="../tags/tag915.xml"/><Relationship Id="rId17" Type="http://schemas.openxmlformats.org/officeDocument/2006/relationships/tags" Target="../tags/tag647.xml"/><Relationship Id="rId38" Type="http://schemas.openxmlformats.org/officeDocument/2006/relationships/tags" Target="../tags/tag668.xml"/><Relationship Id="rId59" Type="http://schemas.openxmlformats.org/officeDocument/2006/relationships/tags" Target="../tags/tag689.xml"/><Relationship Id="rId103" Type="http://schemas.openxmlformats.org/officeDocument/2006/relationships/tags" Target="../tags/tag733.xml"/><Relationship Id="rId124" Type="http://schemas.openxmlformats.org/officeDocument/2006/relationships/tags" Target="../tags/tag754.xml"/><Relationship Id="rId70" Type="http://schemas.openxmlformats.org/officeDocument/2006/relationships/tags" Target="../tags/tag700.xml"/><Relationship Id="rId91" Type="http://schemas.openxmlformats.org/officeDocument/2006/relationships/tags" Target="../tags/tag721.xml"/><Relationship Id="rId145" Type="http://schemas.openxmlformats.org/officeDocument/2006/relationships/tags" Target="../tags/tag775.xml"/><Relationship Id="rId166" Type="http://schemas.openxmlformats.org/officeDocument/2006/relationships/tags" Target="../tags/tag796.xml"/><Relationship Id="rId187" Type="http://schemas.openxmlformats.org/officeDocument/2006/relationships/tags" Target="../tags/tag817.xml"/><Relationship Id="rId1" Type="http://schemas.openxmlformats.org/officeDocument/2006/relationships/tags" Target="../tags/tag631.xml"/><Relationship Id="rId212" Type="http://schemas.openxmlformats.org/officeDocument/2006/relationships/tags" Target="../tags/tag842.xml"/><Relationship Id="rId233" Type="http://schemas.openxmlformats.org/officeDocument/2006/relationships/tags" Target="../tags/tag863.xml"/><Relationship Id="rId254" Type="http://schemas.openxmlformats.org/officeDocument/2006/relationships/tags" Target="../tags/tag884.xml"/><Relationship Id="rId28" Type="http://schemas.openxmlformats.org/officeDocument/2006/relationships/tags" Target="../tags/tag658.xml"/><Relationship Id="rId49" Type="http://schemas.openxmlformats.org/officeDocument/2006/relationships/tags" Target="../tags/tag679.xml"/><Relationship Id="rId114" Type="http://schemas.openxmlformats.org/officeDocument/2006/relationships/tags" Target="../tags/tag744.xml"/><Relationship Id="rId275" Type="http://schemas.openxmlformats.org/officeDocument/2006/relationships/tags" Target="../tags/tag905.xml"/><Relationship Id="rId60" Type="http://schemas.openxmlformats.org/officeDocument/2006/relationships/tags" Target="../tags/tag690.xml"/><Relationship Id="rId81" Type="http://schemas.openxmlformats.org/officeDocument/2006/relationships/tags" Target="../tags/tag711.xml"/><Relationship Id="rId135" Type="http://schemas.openxmlformats.org/officeDocument/2006/relationships/tags" Target="../tags/tag765.xml"/><Relationship Id="rId156" Type="http://schemas.openxmlformats.org/officeDocument/2006/relationships/tags" Target="../tags/tag786.xml"/><Relationship Id="rId177" Type="http://schemas.openxmlformats.org/officeDocument/2006/relationships/tags" Target="../tags/tag807.xml"/><Relationship Id="rId198" Type="http://schemas.openxmlformats.org/officeDocument/2006/relationships/tags" Target="../tags/tag828.xml"/><Relationship Id="rId202" Type="http://schemas.openxmlformats.org/officeDocument/2006/relationships/tags" Target="../tags/tag832.xml"/><Relationship Id="rId223" Type="http://schemas.openxmlformats.org/officeDocument/2006/relationships/tags" Target="../tags/tag853.xml"/><Relationship Id="rId244" Type="http://schemas.openxmlformats.org/officeDocument/2006/relationships/tags" Target="../tags/tag87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034.xml"/><Relationship Id="rId21" Type="http://schemas.openxmlformats.org/officeDocument/2006/relationships/tags" Target="../tags/tag938.xml"/><Relationship Id="rId42" Type="http://schemas.openxmlformats.org/officeDocument/2006/relationships/tags" Target="../tags/tag959.xml"/><Relationship Id="rId63" Type="http://schemas.openxmlformats.org/officeDocument/2006/relationships/tags" Target="../tags/tag980.xml"/><Relationship Id="rId84" Type="http://schemas.openxmlformats.org/officeDocument/2006/relationships/tags" Target="../tags/tag1001.xml"/><Relationship Id="rId138" Type="http://schemas.openxmlformats.org/officeDocument/2006/relationships/tags" Target="../tags/tag1055.xml"/><Relationship Id="rId159" Type="http://schemas.openxmlformats.org/officeDocument/2006/relationships/tags" Target="../tags/tag1076.xml"/><Relationship Id="rId170" Type="http://schemas.openxmlformats.org/officeDocument/2006/relationships/tags" Target="../tags/tag1087.xml"/><Relationship Id="rId191" Type="http://schemas.openxmlformats.org/officeDocument/2006/relationships/tags" Target="../tags/tag1108.xml"/><Relationship Id="rId205" Type="http://schemas.openxmlformats.org/officeDocument/2006/relationships/tags" Target="../tags/tag1122.xml"/><Relationship Id="rId226" Type="http://schemas.openxmlformats.org/officeDocument/2006/relationships/tags" Target="../tags/tag1143.xml"/><Relationship Id="rId107" Type="http://schemas.openxmlformats.org/officeDocument/2006/relationships/tags" Target="../tags/tag1024.xml"/><Relationship Id="rId11" Type="http://schemas.openxmlformats.org/officeDocument/2006/relationships/tags" Target="../tags/tag928.xml"/><Relationship Id="rId32" Type="http://schemas.openxmlformats.org/officeDocument/2006/relationships/tags" Target="../tags/tag949.xml"/><Relationship Id="rId53" Type="http://schemas.openxmlformats.org/officeDocument/2006/relationships/tags" Target="../tags/tag970.xml"/><Relationship Id="rId74" Type="http://schemas.openxmlformats.org/officeDocument/2006/relationships/tags" Target="../tags/tag991.xml"/><Relationship Id="rId128" Type="http://schemas.openxmlformats.org/officeDocument/2006/relationships/tags" Target="../tags/tag1045.xml"/><Relationship Id="rId149" Type="http://schemas.openxmlformats.org/officeDocument/2006/relationships/tags" Target="../tags/tag1066.xml"/><Relationship Id="rId5" Type="http://schemas.openxmlformats.org/officeDocument/2006/relationships/tags" Target="../tags/tag922.xml"/><Relationship Id="rId95" Type="http://schemas.openxmlformats.org/officeDocument/2006/relationships/tags" Target="../tags/tag1012.xml"/><Relationship Id="rId160" Type="http://schemas.openxmlformats.org/officeDocument/2006/relationships/tags" Target="../tags/tag1077.xml"/><Relationship Id="rId181" Type="http://schemas.openxmlformats.org/officeDocument/2006/relationships/tags" Target="../tags/tag1098.xml"/><Relationship Id="rId216" Type="http://schemas.openxmlformats.org/officeDocument/2006/relationships/tags" Target="../tags/tag1133.xml"/><Relationship Id="rId237" Type="http://schemas.openxmlformats.org/officeDocument/2006/relationships/tags" Target="../tags/tag1154.xml"/><Relationship Id="rId22" Type="http://schemas.openxmlformats.org/officeDocument/2006/relationships/tags" Target="../tags/tag939.xml"/><Relationship Id="rId43" Type="http://schemas.openxmlformats.org/officeDocument/2006/relationships/tags" Target="../tags/tag960.xml"/><Relationship Id="rId64" Type="http://schemas.openxmlformats.org/officeDocument/2006/relationships/tags" Target="../tags/tag981.xml"/><Relationship Id="rId118" Type="http://schemas.openxmlformats.org/officeDocument/2006/relationships/tags" Target="../tags/tag1035.xml"/><Relationship Id="rId139" Type="http://schemas.openxmlformats.org/officeDocument/2006/relationships/tags" Target="../tags/tag1056.xml"/><Relationship Id="rId85" Type="http://schemas.openxmlformats.org/officeDocument/2006/relationships/tags" Target="../tags/tag1002.xml"/><Relationship Id="rId150" Type="http://schemas.openxmlformats.org/officeDocument/2006/relationships/tags" Target="../tags/tag1067.xml"/><Relationship Id="rId171" Type="http://schemas.openxmlformats.org/officeDocument/2006/relationships/tags" Target="../tags/tag1088.xml"/><Relationship Id="rId192" Type="http://schemas.openxmlformats.org/officeDocument/2006/relationships/tags" Target="../tags/tag1109.xml"/><Relationship Id="rId206" Type="http://schemas.openxmlformats.org/officeDocument/2006/relationships/tags" Target="../tags/tag1123.xml"/><Relationship Id="rId227" Type="http://schemas.openxmlformats.org/officeDocument/2006/relationships/tags" Target="../tags/tag1144.xml"/><Relationship Id="rId201" Type="http://schemas.openxmlformats.org/officeDocument/2006/relationships/tags" Target="../tags/tag1118.xml"/><Relationship Id="rId222" Type="http://schemas.openxmlformats.org/officeDocument/2006/relationships/tags" Target="../tags/tag1139.xml"/><Relationship Id="rId12" Type="http://schemas.openxmlformats.org/officeDocument/2006/relationships/tags" Target="../tags/tag929.xml"/><Relationship Id="rId17" Type="http://schemas.openxmlformats.org/officeDocument/2006/relationships/tags" Target="../tags/tag934.xml"/><Relationship Id="rId33" Type="http://schemas.openxmlformats.org/officeDocument/2006/relationships/tags" Target="../tags/tag950.xml"/><Relationship Id="rId38" Type="http://schemas.openxmlformats.org/officeDocument/2006/relationships/tags" Target="../tags/tag955.xml"/><Relationship Id="rId59" Type="http://schemas.openxmlformats.org/officeDocument/2006/relationships/tags" Target="../tags/tag976.xml"/><Relationship Id="rId103" Type="http://schemas.openxmlformats.org/officeDocument/2006/relationships/tags" Target="../tags/tag1020.xml"/><Relationship Id="rId108" Type="http://schemas.openxmlformats.org/officeDocument/2006/relationships/tags" Target="../tags/tag1025.xml"/><Relationship Id="rId124" Type="http://schemas.openxmlformats.org/officeDocument/2006/relationships/tags" Target="../tags/tag1041.xml"/><Relationship Id="rId129" Type="http://schemas.openxmlformats.org/officeDocument/2006/relationships/tags" Target="../tags/tag1046.xml"/><Relationship Id="rId54" Type="http://schemas.openxmlformats.org/officeDocument/2006/relationships/tags" Target="../tags/tag971.xml"/><Relationship Id="rId70" Type="http://schemas.openxmlformats.org/officeDocument/2006/relationships/tags" Target="../tags/tag987.xml"/><Relationship Id="rId75" Type="http://schemas.openxmlformats.org/officeDocument/2006/relationships/tags" Target="../tags/tag992.xml"/><Relationship Id="rId91" Type="http://schemas.openxmlformats.org/officeDocument/2006/relationships/tags" Target="../tags/tag1008.xml"/><Relationship Id="rId96" Type="http://schemas.openxmlformats.org/officeDocument/2006/relationships/tags" Target="../tags/tag1013.xml"/><Relationship Id="rId140" Type="http://schemas.openxmlformats.org/officeDocument/2006/relationships/tags" Target="../tags/tag1057.xml"/><Relationship Id="rId145" Type="http://schemas.openxmlformats.org/officeDocument/2006/relationships/tags" Target="../tags/tag1062.xml"/><Relationship Id="rId161" Type="http://schemas.openxmlformats.org/officeDocument/2006/relationships/tags" Target="../tags/tag1078.xml"/><Relationship Id="rId166" Type="http://schemas.openxmlformats.org/officeDocument/2006/relationships/tags" Target="../tags/tag1083.xml"/><Relationship Id="rId182" Type="http://schemas.openxmlformats.org/officeDocument/2006/relationships/tags" Target="../tags/tag1099.xml"/><Relationship Id="rId187" Type="http://schemas.openxmlformats.org/officeDocument/2006/relationships/tags" Target="../tags/tag1104.xml"/><Relationship Id="rId217" Type="http://schemas.openxmlformats.org/officeDocument/2006/relationships/tags" Target="../tags/tag1134.xml"/><Relationship Id="rId1" Type="http://schemas.openxmlformats.org/officeDocument/2006/relationships/tags" Target="../tags/tag918.xml"/><Relationship Id="rId6" Type="http://schemas.openxmlformats.org/officeDocument/2006/relationships/tags" Target="../tags/tag923.xml"/><Relationship Id="rId212" Type="http://schemas.openxmlformats.org/officeDocument/2006/relationships/tags" Target="../tags/tag1129.xml"/><Relationship Id="rId233" Type="http://schemas.openxmlformats.org/officeDocument/2006/relationships/tags" Target="../tags/tag1150.xml"/><Relationship Id="rId238" Type="http://schemas.openxmlformats.org/officeDocument/2006/relationships/tags" Target="../tags/tag1155.xml"/><Relationship Id="rId23" Type="http://schemas.openxmlformats.org/officeDocument/2006/relationships/tags" Target="../tags/tag940.xml"/><Relationship Id="rId28" Type="http://schemas.openxmlformats.org/officeDocument/2006/relationships/tags" Target="../tags/tag945.xml"/><Relationship Id="rId49" Type="http://schemas.openxmlformats.org/officeDocument/2006/relationships/tags" Target="../tags/tag966.xml"/><Relationship Id="rId114" Type="http://schemas.openxmlformats.org/officeDocument/2006/relationships/tags" Target="../tags/tag1031.xml"/><Relationship Id="rId119" Type="http://schemas.openxmlformats.org/officeDocument/2006/relationships/tags" Target="../tags/tag1036.xml"/><Relationship Id="rId44" Type="http://schemas.openxmlformats.org/officeDocument/2006/relationships/tags" Target="../tags/tag961.xml"/><Relationship Id="rId60" Type="http://schemas.openxmlformats.org/officeDocument/2006/relationships/tags" Target="../tags/tag977.xml"/><Relationship Id="rId65" Type="http://schemas.openxmlformats.org/officeDocument/2006/relationships/tags" Target="../tags/tag982.xml"/><Relationship Id="rId81" Type="http://schemas.openxmlformats.org/officeDocument/2006/relationships/tags" Target="../tags/tag998.xml"/><Relationship Id="rId86" Type="http://schemas.openxmlformats.org/officeDocument/2006/relationships/tags" Target="../tags/tag1003.xml"/><Relationship Id="rId130" Type="http://schemas.openxmlformats.org/officeDocument/2006/relationships/tags" Target="../tags/tag1047.xml"/><Relationship Id="rId135" Type="http://schemas.openxmlformats.org/officeDocument/2006/relationships/tags" Target="../tags/tag1052.xml"/><Relationship Id="rId151" Type="http://schemas.openxmlformats.org/officeDocument/2006/relationships/tags" Target="../tags/tag1068.xml"/><Relationship Id="rId156" Type="http://schemas.openxmlformats.org/officeDocument/2006/relationships/tags" Target="../tags/tag1073.xml"/><Relationship Id="rId177" Type="http://schemas.openxmlformats.org/officeDocument/2006/relationships/tags" Target="../tags/tag1094.xml"/><Relationship Id="rId198" Type="http://schemas.openxmlformats.org/officeDocument/2006/relationships/tags" Target="../tags/tag1115.xml"/><Relationship Id="rId172" Type="http://schemas.openxmlformats.org/officeDocument/2006/relationships/tags" Target="../tags/tag1089.xml"/><Relationship Id="rId193" Type="http://schemas.openxmlformats.org/officeDocument/2006/relationships/tags" Target="../tags/tag1110.xml"/><Relationship Id="rId202" Type="http://schemas.openxmlformats.org/officeDocument/2006/relationships/tags" Target="../tags/tag1119.xml"/><Relationship Id="rId207" Type="http://schemas.openxmlformats.org/officeDocument/2006/relationships/tags" Target="../tags/tag1124.xml"/><Relationship Id="rId223" Type="http://schemas.openxmlformats.org/officeDocument/2006/relationships/tags" Target="../tags/tag1140.xml"/><Relationship Id="rId228" Type="http://schemas.openxmlformats.org/officeDocument/2006/relationships/tags" Target="../tags/tag1145.xml"/><Relationship Id="rId13" Type="http://schemas.openxmlformats.org/officeDocument/2006/relationships/tags" Target="../tags/tag930.xml"/><Relationship Id="rId18" Type="http://schemas.openxmlformats.org/officeDocument/2006/relationships/tags" Target="../tags/tag935.xml"/><Relationship Id="rId39" Type="http://schemas.openxmlformats.org/officeDocument/2006/relationships/tags" Target="../tags/tag956.xml"/><Relationship Id="rId109" Type="http://schemas.openxmlformats.org/officeDocument/2006/relationships/tags" Target="../tags/tag1026.xml"/><Relationship Id="rId34" Type="http://schemas.openxmlformats.org/officeDocument/2006/relationships/tags" Target="../tags/tag951.xml"/><Relationship Id="rId50" Type="http://schemas.openxmlformats.org/officeDocument/2006/relationships/tags" Target="../tags/tag967.xml"/><Relationship Id="rId55" Type="http://schemas.openxmlformats.org/officeDocument/2006/relationships/tags" Target="../tags/tag972.xml"/><Relationship Id="rId76" Type="http://schemas.openxmlformats.org/officeDocument/2006/relationships/tags" Target="../tags/tag993.xml"/><Relationship Id="rId97" Type="http://schemas.openxmlformats.org/officeDocument/2006/relationships/tags" Target="../tags/tag1014.xml"/><Relationship Id="rId104" Type="http://schemas.openxmlformats.org/officeDocument/2006/relationships/tags" Target="../tags/tag1021.xml"/><Relationship Id="rId120" Type="http://schemas.openxmlformats.org/officeDocument/2006/relationships/tags" Target="../tags/tag1037.xml"/><Relationship Id="rId125" Type="http://schemas.openxmlformats.org/officeDocument/2006/relationships/tags" Target="../tags/tag1042.xml"/><Relationship Id="rId141" Type="http://schemas.openxmlformats.org/officeDocument/2006/relationships/tags" Target="../tags/tag1058.xml"/><Relationship Id="rId146" Type="http://schemas.openxmlformats.org/officeDocument/2006/relationships/tags" Target="../tags/tag1063.xml"/><Relationship Id="rId167" Type="http://schemas.openxmlformats.org/officeDocument/2006/relationships/tags" Target="../tags/tag1084.xml"/><Relationship Id="rId188" Type="http://schemas.openxmlformats.org/officeDocument/2006/relationships/tags" Target="../tags/tag1105.xml"/><Relationship Id="rId7" Type="http://schemas.openxmlformats.org/officeDocument/2006/relationships/tags" Target="../tags/tag924.xml"/><Relationship Id="rId71" Type="http://schemas.openxmlformats.org/officeDocument/2006/relationships/tags" Target="../tags/tag988.xml"/><Relationship Id="rId92" Type="http://schemas.openxmlformats.org/officeDocument/2006/relationships/tags" Target="../tags/tag1009.xml"/><Relationship Id="rId162" Type="http://schemas.openxmlformats.org/officeDocument/2006/relationships/tags" Target="../tags/tag1079.xml"/><Relationship Id="rId183" Type="http://schemas.openxmlformats.org/officeDocument/2006/relationships/tags" Target="../tags/tag1100.xml"/><Relationship Id="rId213" Type="http://schemas.openxmlformats.org/officeDocument/2006/relationships/tags" Target="../tags/tag1130.xml"/><Relationship Id="rId218" Type="http://schemas.openxmlformats.org/officeDocument/2006/relationships/tags" Target="../tags/tag1135.xml"/><Relationship Id="rId234" Type="http://schemas.openxmlformats.org/officeDocument/2006/relationships/tags" Target="../tags/tag1151.xml"/><Relationship Id="rId239" Type="http://schemas.openxmlformats.org/officeDocument/2006/relationships/tags" Target="../tags/tag1156.xml"/><Relationship Id="rId2" Type="http://schemas.openxmlformats.org/officeDocument/2006/relationships/tags" Target="../tags/tag919.xml"/><Relationship Id="rId29" Type="http://schemas.openxmlformats.org/officeDocument/2006/relationships/tags" Target="../tags/tag946.xml"/><Relationship Id="rId24" Type="http://schemas.openxmlformats.org/officeDocument/2006/relationships/tags" Target="../tags/tag941.xml"/><Relationship Id="rId40" Type="http://schemas.openxmlformats.org/officeDocument/2006/relationships/tags" Target="../tags/tag957.xml"/><Relationship Id="rId45" Type="http://schemas.openxmlformats.org/officeDocument/2006/relationships/tags" Target="../tags/tag962.xml"/><Relationship Id="rId66" Type="http://schemas.openxmlformats.org/officeDocument/2006/relationships/tags" Target="../tags/tag983.xml"/><Relationship Id="rId87" Type="http://schemas.openxmlformats.org/officeDocument/2006/relationships/tags" Target="../tags/tag1004.xml"/><Relationship Id="rId110" Type="http://schemas.openxmlformats.org/officeDocument/2006/relationships/tags" Target="../tags/tag1027.xml"/><Relationship Id="rId115" Type="http://schemas.openxmlformats.org/officeDocument/2006/relationships/tags" Target="../tags/tag1032.xml"/><Relationship Id="rId131" Type="http://schemas.openxmlformats.org/officeDocument/2006/relationships/tags" Target="../tags/tag1048.xml"/><Relationship Id="rId136" Type="http://schemas.openxmlformats.org/officeDocument/2006/relationships/tags" Target="../tags/tag1053.xml"/><Relationship Id="rId157" Type="http://schemas.openxmlformats.org/officeDocument/2006/relationships/tags" Target="../tags/tag1074.xml"/><Relationship Id="rId178" Type="http://schemas.openxmlformats.org/officeDocument/2006/relationships/tags" Target="../tags/tag1095.xml"/><Relationship Id="rId61" Type="http://schemas.openxmlformats.org/officeDocument/2006/relationships/tags" Target="../tags/tag978.xml"/><Relationship Id="rId82" Type="http://schemas.openxmlformats.org/officeDocument/2006/relationships/tags" Target="../tags/tag999.xml"/><Relationship Id="rId152" Type="http://schemas.openxmlformats.org/officeDocument/2006/relationships/tags" Target="../tags/tag1069.xml"/><Relationship Id="rId173" Type="http://schemas.openxmlformats.org/officeDocument/2006/relationships/tags" Target="../tags/tag1090.xml"/><Relationship Id="rId194" Type="http://schemas.openxmlformats.org/officeDocument/2006/relationships/tags" Target="../tags/tag1111.xml"/><Relationship Id="rId199" Type="http://schemas.openxmlformats.org/officeDocument/2006/relationships/tags" Target="../tags/tag1116.xml"/><Relationship Id="rId203" Type="http://schemas.openxmlformats.org/officeDocument/2006/relationships/tags" Target="../tags/tag1120.xml"/><Relationship Id="rId208" Type="http://schemas.openxmlformats.org/officeDocument/2006/relationships/tags" Target="../tags/tag1125.xml"/><Relationship Id="rId229" Type="http://schemas.openxmlformats.org/officeDocument/2006/relationships/tags" Target="../tags/tag1146.xml"/><Relationship Id="rId19" Type="http://schemas.openxmlformats.org/officeDocument/2006/relationships/tags" Target="../tags/tag936.xml"/><Relationship Id="rId224" Type="http://schemas.openxmlformats.org/officeDocument/2006/relationships/tags" Target="../tags/tag1141.xml"/><Relationship Id="rId240" Type="http://schemas.openxmlformats.org/officeDocument/2006/relationships/tags" Target="../tags/tag1157.xml"/><Relationship Id="rId14" Type="http://schemas.openxmlformats.org/officeDocument/2006/relationships/tags" Target="../tags/tag931.xml"/><Relationship Id="rId30" Type="http://schemas.openxmlformats.org/officeDocument/2006/relationships/tags" Target="../tags/tag947.xml"/><Relationship Id="rId35" Type="http://schemas.openxmlformats.org/officeDocument/2006/relationships/tags" Target="../tags/tag952.xml"/><Relationship Id="rId56" Type="http://schemas.openxmlformats.org/officeDocument/2006/relationships/tags" Target="../tags/tag973.xml"/><Relationship Id="rId77" Type="http://schemas.openxmlformats.org/officeDocument/2006/relationships/tags" Target="../tags/tag994.xml"/><Relationship Id="rId100" Type="http://schemas.openxmlformats.org/officeDocument/2006/relationships/tags" Target="../tags/tag1017.xml"/><Relationship Id="rId105" Type="http://schemas.openxmlformats.org/officeDocument/2006/relationships/tags" Target="../tags/tag1022.xml"/><Relationship Id="rId126" Type="http://schemas.openxmlformats.org/officeDocument/2006/relationships/tags" Target="../tags/tag1043.xml"/><Relationship Id="rId147" Type="http://schemas.openxmlformats.org/officeDocument/2006/relationships/tags" Target="../tags/tag1064.xml"/><Relationship Id="rId168" Type="http://schemas.openxmlformats.org/officeDocument/2006/relationships/tags" Target="../tags/tag1085.xml"/><Relationship Id="rId8" Type="http://schemas.openxmlformats.org/officeDocument/2006/relationships/tags" Target="../tags/tag925.xml"/><Relationship Id="rId51" Type="http://schemas.openxmlformats.org/officeDocument/2006/relationships/tags" Target="../tags/tag968.xml"/><Relationship Id="rId72" Type="http://schemas.openxmlformats.org/officeDocument/2006/relationships/tags" Target="../tags/tag989.xml"/><Relationship Id="rId93" Type="http://schemas.openxmlformats.org/officeDocument/2006/relationships/tags" Target="../tags/tag1010.xml"/><Relationship Id="rId98" Type="http://schemas.openxmlformats.org/officeDocument/2006/relationships/tags" Target="../tags/tag1015.xml"/><Relationship Id="rId121" Type="http://schemas.openxmlformats.org/officeDocument/2006/relationships/tags" Target="../tags/tag1038.xml"/><Relationship Id="rId142" Type="http://schemas.openxmlformats.org/officeDocument/2006/relationships/tags" Target="../tags/tag1059.xml"/><Relationship Id="rId163" Type="http://schemas.openxmlformats.org/officeDocument/2006/relationships/tags" Target="../tags/tag1080.xml"/><Relationship Id="rId184" Type="http://schemas.openxmlformats.org/officeDocument/2006/relationships/tags" Target="../tags/tag1101.xml"/><Relationship Id="rId189" Type="http://schemas.openxmlformats.org/officeDocument/2006/relationships/tags" Target="../tags/tag1106.xml"/><Relationship Id="rId219" Type="http://schemas.openxmlformats.org/officeDocument/2006/relationships/tags" Target="../tags/tag1136.xml"/><Relationship Id="rId3" Type="http://schemas.openxmlformats.org/officeDocument/2006/relationships/tags" Target="../tags/tag920.xml"/><Relationship Id="rId214" Type="http://schemas.openxmlformats.org/officeDocument/2006/relationships/tags" Target="../tags/tag1131.xml"/><Relationship Id="rId230" Type="http://schemas.openxmlformats.org/officeDocument/2006/relationships/tags" Target="../tags/tag1147.xml"/><Relationship Id="rId235" Type="http://schemas.openxmlformats.org/officeDocument/2006/relationships/tags" Target="../tags/tag1152.xml"/><Relationship Id="rId25" Type="http://schemas.openxmlformats.org/officeDocument/2006/relationships/tags" Target="../tags/tag942.xml"/><Relationship Id="rId46" Type="http://schemas.openxmlformats.org/officeDocument/2006/relationships/tags" Target="../tags/tag963.xml"/><Relationship Id="rId67" Type="http://schemas.openxmlformats.org/officeDocument/2006/relationships/tags" Target="../tags/tag984.xml"/><Relationship Id="rId116" Type="http://schemas.openxmlformats.org/officeDocument/2006/relationships/tags" Target="../tags/tag1033.xml"/><Relationship Id="rId137" Type="http://schemas.openxmlformats.org/officeDocument/2006/relationships/tags" Target="../tags/tag1054.xml"/><Relationship Id="rId158" Type="http://schemas.openxmlformats.org/officeDocument/2006/relationships/tags" Target="../tags/tag1075.xml"/><Relationship Id="rId20" Type="http://schemas.openxmlformats.org/officeDocument/2006/relationships/tags" Target="../tags/tag937.xml"/><Relationship Id="rId41" Type="http://schemas.openxmlformats.org/officeDocument/2006/relationships/tags" Target="../tags/tag958.xml"/><Relationship Id="rId62" Type="http://schemas.openxmlformats.org/officeDocument/2006/relationships/tags" Target="../tags/tag979.xml"/><Relationship Id="rId83" Type="http://schemas.openxmlformats.org/officeDocument/2006/relationships/tags" Target="../tags/tag1000.xml"/><Relationship Id="rId88" Type="http://schemas.openxmlformats.org/officeDocument/2006/relationships/tags" Target="../tags/tag1005.xml"/><Relationship Id="rId111" Type="http://schemas.openxmlformats.org/officeDocument/2006/relationships/tags" Target="../tags/tag1028.xml"/><Relationship Id="rId132" Type="http://schemas.openxmlformats.org/officeDocument/2006/relationships/tags" Target="../tags/tag1049.xml"/><Relationship Id="rId153" Type="http://schemas.openxmlformats.org/officeDocument/2006/relationships/tags" Target="../tags/tag1070.xml"/><Relationship Id="rId174" Type="http://schemas.openxmlformats.org/officeDocument/2006/relationships/tags" Target="../tags/tag1091.xml"/><Relationship Id="rId179" Type="http://schemas.openxmlformats.org/officeDocument/2006/relationships/tags" Target="../tags/tag1096.xml"/><Relationship Id="rId195" Type="http://schemas.openxmlformats.org/officeDocument/2006/relationships/tags" Target="../tags/tag1112.xml"/><Relationship Id="rId209" Type="http://schemas.openxmlformats.org/officeDocument/2006/relationships/tags" Target="../tags/tag1126.xml"/><Relationship Id="rId190" Type="http://schemas.openxmlformats.org/officeDocument/2006/relationships/tags" Target="../tags/tag1107.xml"/><Relationship Id="rId204" Type="http://schemas.openxmlformats.org/officeDocument/2006/relationships/tags" Target="../tags/tag1121.xml"/><Relationship Id="rId220" Type="http://schemas.openxmlformats.org/officeDocument/2006/relationships/tags" Target="../tags/tag1137.xml"/><Relationship Id="rId225" Type="http://schemas.openxmlformats.org/officeDocument/2006/relationships/tags" Target="../tags/tag1142.xml"/><Relationship Id="rId241" Type="http://schemas.openxmlformats.org/officeDocument/2006/relationships/tags" Target="../tags/tag1158.xml"/><Relationship Id="rId15" Type="http://schemas.openxmlformats.org/officeDocument/2006/relationships/tags" Target="../tags/tag932.xml"/><Relationship Id="rId36" Type="http://schemas.openxmlformats.org/officeDocument/2006/relationships/tags" Target="../tags/tag953.xml"/><Relationship Id="rId57" Type="http://schemas.openxmlformats.org/officeDocument/2006/relationships/tags" Target="../tags/tag974.xml"/><Relationship Id="rId106" Type="http://schemas.openxmlformats.org/officeDocument/2006/relationships/tags" Target="../tags/tag1023.xml"/><Relationship Id="rId127" Type="http://schemas.openxmlformats.org/officeDocument/2006/relationships/tags" Target="../tags/tag1044.xml"/><Relationship Id="rId10" Type="http://schemas.openxmlformats.org/officeDocument/2006/relationships/tags" Target="../tags/tag927.xml"/><Relationship Id="rId31" Type="http://schemas.openxmlformats.org/officeDocument/2006/relationships/tags" Target="../tags/tag948.xml"/><Relationship Id="rId52" Type="http://schemas.openxmlformats.org/officeDocument/2006/relationships/tags" Target="../tags/tag969.xml"/><Relationship Id="rId73" Type="http://schemas.openxmlformats.org/officeDocument/2006/relationships/tags" Target="../tags/tag990.xml"/><Relationship Id="rId78" Type="http://schemas.openxmlformats.org/officeDocument/2006/relationships/tags" Target="../tags/tag995.xml"/><Relationship Id="rId94" Type="http://schemas.openxmlformats.org/officeDocument/2006/relationships/tags" Target="../tags/tag1011.xml"/><Relationship Id="rId99" Type="http://schemas.openxmlformats.org/officeDocument/2006/relationships/tags" Target="../tags/tag1016.xml"/><Relationship Id="rId101" Type="http://schemas.openxmlformats.org/officeDocument/2006/relationships/tags" Target="../tags/tag1018.xml"/><Relationship Id="rId122" Type="http://schemas.openxmlformats.org/officeDocument/2006/relationships/tags" Target="../tags/tag1039.xml"/><Relationship Id="rId143" Type="http://schemas.openxmlformats.org/officeDocument/2006/relationships/tags" Target="../tags/tag1060.xml"/><Relationship Id="rId148" Type="http://schemas.openxmlformats.org/officeDocument/2006/relationships/tags" Target="../tags/tag1065.xml"/><Relationship Id="rId164" Type="http://schemas.openxmlformats.org/officeDocument/2006/relationships/tags" Target="../tags/tag1081.xml"/><Relationship Id="rId169" Type="http://schemas.openxmlformats.org/officeDocument/2006/relationships/tags" Target="../tags/tag1086.xml"/><Relationship Id="rId185" Type="http://schemas.openxmlformats.org/officeDocument/2006/relationships/tags" Target="../tags/tag1102.xml"/><Relationship Id="rId4" Type="http://schemas.openxmlformats.org/officeDocument/2006/relationships/tags" Target="../tags/tag921.xml"/><Relationship Id="rId9" Type="http://schemas.openxmlformats.org/officeDocument/2006/relationships/tags" Target="../tags/tag926.xml"/><Relationship Id="rId180" Type="http://schemas.openxmlformats.org/officeDocument/2006/relationships/tags" Target="../tags/tag1097.xml"/><Relationship Id="rId210" Type="http://schemas.openxmlformats.org/officeDocument/2006/relationships/tags" Target="../tags/tag1127.xml"/><Relationship Id="rId215" Type="http://schemas.openxmlformats.org/officeDocument/2006/relationships/tags" Target="../tags/tag1132.xml"/><Relationship Id="rId236" Type="http://schemas.openxmlformats.org/officeDocument/2006/relationships/tags" Target="../tags/tag1153.xml"/><Relationship Id="rId26" Type="http://schemas.openxmlformats.org/officeDocument/2006/relationships/tags" Target="../tags/tag943.xml"/><Relationship Id="rId231" Type="http://schemas.openxmlformats.org/officeDocument/2006/relationships/tags" Target="../tags/tag1148.xml"/><Relationship Id="rId47" Type="http://schemas.openxmlformats.org/officeDocument/2006/relationships/tags" Target="../tags/tag964.xml"/><Relationship Id="rId68" Type="http://schemas.openxmlformats.org/officeDocument/2006/relationships/tags" Target="../tags/tag985.xml"/><Relationship Id="rId89" Type="http://schemas.openxmlformats.org/officeDocument/2006/relationships/tags" Target="../tags/tag1006.xml"/><Relationship Id="rId112" Type="http://schemas.openxmlformats.org/officeDocument/2006/relationships/tags" Target="../tags/tag1029.xml"/><Relationship Id="rId133" Type="http://schemas.openxmlformats.org/officeDocument/2006/relationships/tags" Target="../tags/tag1050.xml"/><Relationship Id="rId154" Type="http://schemas.openxmlformats.org/officeDocument/2006/relationships/tags" Target="../tags/tag1071.xml"/><Relationship Id="rId175" Type="http://schemas.openxmlformats.org/officeDocument/2006/relationships/tags" Target="../tags/tag1092.xml"/><Relationship Id="rId196" Type="http://schemas.openxmlformats.org/officeDocument/2006/relationships/tags" Target="../tags/tag1113.xml"/><Relationship Id="rId200" Type="http://schemas.openxmlformats.org/officeDocument/2006/relationships/tags" Target="../tags/tag1117.xml"/><Relationship Id="rId16" Type="http://schemas.openxmlformats.org/officeDocument/2006/relationships/tags" Target="../tags/tag933.xml"/><Relationship Id="rId221" Type="http://schemas.openxmlformats.org/officeDocument/2006/relationships/tags" Target="../tags/tag1138.xml"/><Relationship Id="rId242" Type="http://schemas.openxmlformats.org/officeDocument/2006/relationships/slideLayout" Target="../slideLayouts/slideLayout1.xml"/><Relationship Id="rId37" Type="http://schemas.openxmlformats.org/officeDocument/2006/relationships/tags" Target="../tags/tag954.xml"/><Relationship Id="rId58" Type="http://schemas.openxmlformats.org/officeDocument/2006/relationships/tags" Target="../tags/tag975.xml"/><Relationship Id="rId79" Type="http://schemas.openxmlformats.org/officeDocument/2006/relationships/tags" Target="../tags/tag996.xml"/><Relationship Id="rId102" Type="http://schemas.openxmlformats.org/officeDocument/2006/relationships/tags" Target="../tags/tag1019.xml"/><Relationship Id="rId123" Type="http://schemas.openxmlformats.org/officeDocument/2006/relationships/tags" Target="../tags/tag1040.xml"/><Relationship Id="rId144" Type="http://schemas.openxmlformats.org/officeDocument/2006/relationships/tags" Target="../tags/tag1061.xml"/><Relationship Id="rId90" Type="http://schemas.openxmlformats.org/officeDocument/2006/relationships/tags" Target="../tags/tag1007.xml"/><Relationship Id="rId165" Type="http://schemas.openxmlformats.org/officeDocument/2006/relationships/tags" Target="../tags/tag1082.xml"/><Relationship Id="rId186" Type="http://schemas.openxmlformats.org/officeDocument/2006/relationships/tags" Target="../tags/tag1103.xml"/><Relationship Id="rId211" Type="http://schemas.openxmlformats.org/officeDocument/2006/relationships/tags" Target="../tags/tag1128.xml"/><Relationship Id="rId232" Type="http://schemas.openxmlformats.org/officeDocument/2006/relationships/tags" Target="../tags/tag1149.xml"/><Relationship Id="rId27" Type="http://schemas.openxmlformats.org/officeDocument/2006/relationships/tags" Target="../tags/tag944.xml"/><Relationship Id="rId48" Type="http://schemas.openxmlformats.org/officeDocument/2006/relationships/tags" Target="../tags/tag965.xml"/><Relationship Id="rId69" Type="http://schemas.openxmlformats.org/officeDocument/2006/relationships/tags" Target="../tags/tag986.xml"/><Relationship Id="rId113" Type="http://schemas.openxmlformats.org/officeDocument/2006/relationships/tags" Target="../tags/tag1030.xml"/><Relationship Id="rId134" Type="http://schemas.openxmlformats.org/officeDocument/2006/relationships/tags" Target="../tags/tag1051.xml"/><Relationship Id="rId80" Type="http://schemas.openxmlformats.org/officeDocument/2006/relationships/tags" Target="../tags/tag997.xml"/><Relationship Id="rId155" Type="http://schemas.openxmlformats.org/officeDocument/2006/relationships/tags" Target="../tags/tag1072.xml"/><Relationship Id="rId176" Type="http://schemas.openxmlformats.org/officeDocument/2006/relationships/tags" Target="../tags/tag1093.xml"/><Relationship Id="rId197" Type="http://schemas.openxmlformats.org/officeDocument/2006/relationships/tags" Target="../tags/tag111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184.xml"/><Relationship Id="rId117" Type="http://schemas.openxmlformats.org/officeDocument/2006/relationships/tags" Target="../tags/tag1275.xml"/><Relationship Id="rId21" Type="http://schemas.openxmlformats.org/officeDocument/2006/relationships/tags" Target="../tags/tag1179.xml"/><Relationship Id="rId42" Type="http://schemas.openxmlformats.org/officeDocument/2006/relationships/tags" Target="../tags/tag1200.xml"/><Relationship Id="rId47" Type="http://schemas.openxmlformats.org/officeDocument/2006/relationships/tags" Target="../tags/tag1205.xml"/><Relationship Id="rId63" Type="http://schemas.openxmlformats.org/officeDocument/2006/relationships/tags" Target="../tags/tag1221.xml"/><Relationship Id="rId68" Type="http://schemas.openxmlformats.org/officeDocument/2006/relationships/tags" Target="../tags/tag1226.xml"/><Relationship Id="rId84" Type="http://schemas.openxmlformats.org/officeDocument/2006/relationships/tags" Target="../tags/tag1242.xml"/><Relationship Id="rId89" Type="http://schemas.openxmlformats.org/officeDocument/2006/relationships/tags" Target="../tags/tag1247.xml"/><Relationship Id="rId112" Type="http://schemas.openxmlformats.org/officeDocument/2006/relationships/tags" Target="../tags/tag1270.xml"/><Relationship Id="rId133" Type="http://schemas.openxmlformats.org/officeDocument/2006/relationships/tags" Target="../tags/tag1291.xml"/><Relationship Id="rId138" Type="http://schemas.openxmlformats.org/officeDocument/2006/relationships/tags" Target="../tags/tag1296.xml"/><Relationship Id="rId154" Type="http://schemas.openxmlformats.org/officeDocument/2006/relationships/tags" Target="../tags/tag1312.xml"/><Relationship Id="rId159" Type="http://schemas.openxmlformats.org/officeDocument/2006/relationships/slideLayout" Target="../slideLayouts/slideLayout1.xml"/><Relationship Id="rId16" Type="http://schemas.openxmlformats.org/officeDocument/2006/relationships/tags" Target="../tags/tag1174.xml"/><Relationship Id="rId107" Type="http://schemas.openxmlformats.org/officeDocument/2006/relationships/tags" Target="../tags/tag1265.xml"/><Relationship Id="rId11" Type="http://schemas.openxmlformats.org/officeDocument/2006/relationships/tags" Target="../tags/tag1169.xml"/><Relationship Id="rId32" Type="http://schemas.openxmlformats.org/officeDocument/2006/relationships/tags" Target="../tags/tag1190.xml"/><Relationship Id="rId37" Type="http://schemas.openxmlformats.org/officeDocument/2006/relationships/tags" Target="../tags/tag1195.xml"/><Relationship Id="rId53" Type="http://schemas.openxmlformats.org/officeDocument/2006/relationships/tags" Target="../tags/tag1211.xml"/><Relationship Id="rId58" Type="http://schemas.openxmlformats.org/officeDocument/2006/relationships/tags" Target="../tags/tag1216.xml"/><Relationship Id="rId74" Type="http://schemas.openxmlformats.org/officeDocument/2006/relationships/tags" Target="../tags/tag1232.xml"/><Relationship Id="rId79" Type="http://schemas.openxmlformats.org/officeDocument/2006/relationships/tags" Target="../tags/tag1237.xml"/><Relationship Id="rId102" Type="http://schemas.openxmlformats.org/officeDocument/2006/relationships/tags" Target="../tags/tag1260.xml"/><Relationship Id="rId123" Type="http://schemas.openxmlformats.org/officeDocument/2006/relationships/tags" Target="../tags/tag1281.xml"/><Relationship Id="rId128" Type="http://schemas.openxmlformats.org/officeDocument/2006/relationships/tags" Target="../tags/tag1286.xml"/><Relationship Id="rId144" Type="http://schemas.openxmlformats.org/officeDocument/2006/relationships/tags" Target="../tags/tag1302.xml"/><Relationship Id="rId149" Type="http://schemas.openxmlformats.org/officeDocument/2006/relationships/tags" Target="../tags/tag1307.xml"/><Relationship Id="rId5" Type="http://schemas.openxmlformats.org/officeDocument/2006/relationships/tags" Target="../tags/tag1163.xml"/><Relationship Id="rId90" Type="http://schemas.openxmlformats.org/officeDocument/2006/relationships/tags" Target="../tags/tag1248.xml"/><Relationship Id="rId95" Type="http://schemas.openxmlformats.org/officeDocument/2006/relationships/tags" Target="../tags/tag1253.xml"/><Relationship Id="rId22" Type="http://schemas.openxmlformats.org/officeDocument/2006/relationships/tags" Target="../tags/tag1180.xml"/><Relationship Id="rId27" Type="http://schemas.openxmlformats.org/officeDocument/2006/relationships/tags" Target="../tags/tag1185.xml"/><Relationship Id="rId43" Type="http://schemas.openxmlformats.org/officeDocument/2006/relationships/tags" Target="../tags/tag1201.xml"/><Relationship Id="rId48" Type="http://schemas.openxmlformats.org/officeDocument/2006/relationships/tags" Target="../tags/tag1206.xml"/><Relationship Id="rId64" Type="http://schemas.openxmlformats.org/officeDocument/2006/relationships/tags" Target="../tags/tag1222.xml"/><Relationship Id="rId69" Type="http://schemas.openxmlformats.org/officeDocument/2006/relationships/tags" Target="../tags/tag1227.xml"/><Relationship Id="rId113" Type="http://schemas.openxmlformats.org/officeDocument/2006/relationships/tags" Target="../tags/tag1271.xml"/><Relationship Id="rId118" Type="http://schemas.openxmlformats.org/officeDocument/2006/relationships/tags" Target="../tags/tag1276.xml"/><Relationship Id="rId134" Type="http://schemas.openxmlformats.org/officeDocument/2006/relationships/tags" Target="../tags/tag1292.xml"/><Relationship Id="rId139" Type="http://schemas.openxmlformats.org/officeDocument/2006/relationships/tags" Target="../tags/tag1297.xml"/><Relationship Id="rId80" Type="http://schemas.openxmlformats.org/officeDocument/2006/relationships/tags" Target="../tags/tag1238.xml"/><Relationship Id="rId85" Type="http://schemas.openxmlformats.org/officeDocument/2006/relationships/tags" Target="../tags/tag1243.xml"/><Relationship Id="rId150" Type="http://schemas.openxmlformats.org/officeDocument/2006/relationships/tags" Target="../tags/tag1308.xml"/><Relationship Id="rId155" Type="http://schemas.openxmlformats.org/officeDocument/2006/relationships/tags" Target="../tags/tag1313.xml"/><Relationship Id="rId12" Type="http://schemas.openxmlformats.org/officeDocument/2006/relationships/tags" Target="../tags/tag1170.xml"/><Relationship Id="rId17" Type="http://schemas.openxmlformats.org/officeDocument/2006/relationships/tags" Target="../tags/tag1175.xml"/><Relationship Id="rId33" Type="http://schemas.openxmlformats.org/officeDocument/2006/relationships/tags" Target="../tags/tag1191.xml"/><Relationship Id="rId38" Type="http://schemas.openxmlformats.org/officeDocument/2006/relationships/tags" Target="../tags/tag1196.xml"/><Relationship Id="rId59" Type="http://schemas.openxmlformats.org/officeDocument/2006/relationships/tags" Target="../tags/tag1217.xml"/><Relationship Id="rId103" Type="http://schemas.openxmlformats.org/officeDocument/2006/relationships/tags" Target="../tags/tag1261.xml"/><Relationship Id="rId108" Type="http://schemas.openxmlformats.org/officeDocument/2006/relationships/tags" Target="../tags/tag1266.xml"/><Relationship Id="rId124" Type="http://schemas.openxmlformats.org/officeDocument/2006/relationships/tags" Target="../tags/tag1282.xml"/><Relationship Id="rId129" Type="http://schemas.openxmlformats.org/officeDocument/2006/relationships/tags" Target="../tags/tag1287.xml"/><Relationship Id="rId20" Type="http://schemas.openxmlformats.org/officeDocument/2006/relationships/tags" Target="../tags/tag1178.xml"/><Relationship Id="rId41" Type="http://schemas.openxmlformats.org/officeDocument/2006/relationships/tags" Target="../tags/tag1199.xml"/><Relationship Id="rId54" Type="http://schemas.openxmlformats.org/officeDocument/2006/relationships/tags" Target="../tags/tag1212.xml"/><Relationship Id="rId62" Type="http://schemas.openxmlformats.org/officeDocument/2006/relationships/tags" Target="../tags/tag1220.xml"/><Relationship Id="rId70" Type="http://schemas.openxmlformats.org/officeDocument/2006/relationships/tags" Target="../tags/tag1228.xml"/><Relationship Id="rId75" Type="http://schemas.openxmlformats.org/officeDocument/2006/relationships/tags" Target="../tags/tag1233.xml"/><Relationship Id="rId83" Type="http://schemas.openxmlformats.org/officeDocument/2006/relationships/tags" Target="../tags/tag1241.xml"/><Relationship Id="rId88" Type="http://schemas.openxmlformats.org/officeDocument/2006/relationships/tags" Target="../tags/tag1246.xml"/><Relationship Id="rId91" Type="http://schemas.openxmlformats.org/officeDocument/2006/relationships/tags" Target="../tags/tag1249.xml"/><Relationship Id="rId96" Type="http://schemas.openxmlformats.org/officeDocument/2006/relationships/tags" Target="../tags/tag1254.xml"/><Relationship Id="rId111" Type="http://schemas.openxmlformats.org/officeDocument/2006/relationships/tags" Target="../tags/tag1269.xml"/><Relationship Id="rId132" Type="http://schemas.openxmlformats.org/officeDocument/2006/relationships/tags" Target="../tags/tag1290.xml"/><Relationship Id="rId140" Type="http://schemas.openxmlformats.org/officeDocument/2006/relationships/tags" Target="../tags/tag1298.xml"/><Relationship Id="rId145" Type="http://schemas.openxmlformats.org/officeDocument/2006/relationships/tags" Target="../tags/tag1303.xml"/><Relationship Id="rId153" Type="http://schemas.openxmlformats.org/officeDocument/2006/relationships/tags" Target="../tags/tag1311.xml"/><Relationship Id="rId1" Type="http://schemas.openxmlformats.org/officeDocument/2006/relationships/tags" Target="../tags/tag1159.xml"/><Relationship Id="rId6" Type="http://schemas.openxmlformats.org/officeDocument/2006/relationships/tags" Target="../tags/tag1164.xml"/><Relationship Id="rId15" Type="http://schemas.openxmlformats.org/officeDocument/2006/relationships/tags" Target="../tags/tag1173.xml"/><Relationship Id="rId23" Type="http://schemas.openxmlformats.org/officeDocument/2006/relationships/tags" Target="../tags/tag1181.xml"/><Relationship Id="rId28" Type="http://schemas.openxmlformats.org/officeDocument/2006/relationships/tags" Target="../tags/tag1186.xml"/><Relationship Id="rId36" Type="http://schemas.openxmlformats.org/officeDocument/2006/relationships/tags" Target="../tags/tag1194.xml"/><Relationship Id="rId49" Type="http://schemas.openxmlformats.org/officeDocument/2006/relationships/tags" Target="../tags/tag1207.xml"/><Relationship Id="rId57" Type="http://schemas.openxmlformats.org/officeDocument/2006/relationships/tags" Target="../tags/tag1215.xml"/><Relationship Id="rId106" Type="http://schemas.openxmlformats.org/officeDocument/2006/relationships/tags" Target="../tags/tag1264.xml"/><Relationship Id="rId114" Type="http://schemas.openxmlformats.org/officeDocument/2006/relationships/tags" Target="../tags/tag1272.xml"/><Relationship Id="rId119" Type="http://schemas.openxmlformats.org/officeDocument/2006/relationships/tags" Target="../tags/tag1277.xml"/><Relationship Id="rId127" Type="http://schemas.openxmlformats.org/officeDocument/2006/relationships/tags" Target="../tags/tag1285.xml"/><Relationship Id="rId10" Type="http://schemas.openxmlformats.org/officeDocument/2006/relationships/tags" Target="../tags/tag1168.xml"/><Relationship Id="rId31" Type="http://schemas.openxmlformats.org/officeDocument/2006/relationships/tags" Target="../tags/tag1189.xml"/><Relationship Id="rId44" Type="http://schemas.openxmlformats.org/officeDocument/2006/relationships/tags" Target="../tags/tag1202.xml"/><Relationship Id="rId52" Type="http://schemas.openxmlformats.org/officeDocument/2006/relationships/tags" Target="../tags/tag1210.xml"/><Relationship Id="rId60" Type="http://schemas.openxmlformats.org/officeDocument/2006/relationships/tags" Target="../tags/tag1218.xml"/><Relationship Id="rId65" Type="http://schemas.openxmlformats.org/officeDocument/2006/relationships/tags" Target="../tags/tag1223.xml"/><Relationship Id="rId73" Type="http://schemas.openxmlformats.org/officeDocument/2006/relationships/tags" Target="../tags/tag1231.xml"/><Relationship Id="rId78" Type="http://schemas.openxmlformats.org/officeDocument/2006/relationships/tags" Target="../tags/tag1236.xml"/><Relationship Id="rId81" Type="http://schemas.openxmlformats.org/officeDocument/2006/relationships/tags" Target="../tags/tag1239.xml"/><Relationship Id="rId86" Type="http://schemas.openxmlformats.org/officeDocument/2006/relationships/tags" Target="../tags/tag1244.xml"/><Relationship Id="rId94" Type="http://schemas.openxmlformats.org/officeDocument/2006/relationships/tags" Target="../tags/tag1252.xml"/><Relationship Id="rId99" Type="http://schemas.openxmlformats.org/officeDocument/2006/relationships/tags" Target="../tags/tag1257.xml"/><Relationship Id="rId101" Type="http://schemas.openxmlformats.org/officeDocument/2006/relationships/tags" Target="../tags/tag1259.xml"/><Relationship Id="rId122" Type="http://schemas.openxmlformats.org/officeDocument/2006/relationships/tags" Target="../tags/tag1280.xml"/><Relationship Id="rId130" Type="http://schemas.openxmlformats.org/officeDocument/2006/relationships/tags" Target="../tags/tag1288.xml"/><Relationship Id="rId135" Type="http://schemas.openxmlformats.org/officeDocument/2006/relationships/tags" Target="../tags/tag1293.xml"/><Relationship Id="rId143" Type="http://schemas.openxmlformats.org/officeDocument/2006/relationships/tags" Target="../tags/tag1301.xml"/><Relationship Id="rId148" Type="http://schemas.openxmlformats.org/officeDocument/2006/relationships/tags" Target="../tags/tag1306.xml"/><Relationship Id="rId151" Type="http://schemas.openxmlformats.org/officeDocument/2006/relationships/tags" Target="../tags/tag1309.xml"/><Relationship Id="rId156" Type="http://schemas.openxmlformats.org/officeDocument/2006/relationships/tags" Target="../tags/tag1314.xml"/><Relationship Id="rId4" Type="http://schemas.openxmlformats.org/officeDocument/2006/relationships/tags" Target="../tags/tag1162.xml"/><Relationship Id="rId9" Type="http://schemas.openxmlformats.org/officeDocument/2006/relationships/tags" Target="../tags/tag1167.xml"/><Relationship Id="rId13" Type="http://schemas.openxmlformats.org/officeDocument/2006/relationships/tags" Target="../tags/tag1171.xml"/><Relationship Id="rId18" Type="http://schemas.openxmlformats.org/officeDocument/2006/relationships/tags" Target="../tags/tag1176.xml"/><Relationship Id="rId39" Type="http://schemas.openxmlformats.org/officeDocument/2006/relationships/tags" Target="../tags/tag1197.xml"/><Relationship Id="rId109" Type="http://schemas.openxmlformats.org/officeDocument/2006/relationships/tags" Target="../tags/tag1267.xml"/><Relationship Id="rId34" Type="http://schemas.openxmlformats.org/officeDocument/2006/relationships/tags" Target="../tags/tag1192.xml"/><Relationship Id="rId50" Type="http://schemas.openxmlformats.org/officeDocument/2006/relationships/tags" Target="../tags/tag1208.xml"/><Relationship Id="rId55" Type="http://schemas.openxmlformats.org/officeDocument/2006/relationships/tags" Target="../tags/tag1213.xml"/><Relationship Id="rId76" Type="http://schemas.openxmlformats.org/officeDocument/2006/relationships/tags" Target="../tags/tag1234.xml"/><Relationship Id="rId97" Type="http://schemas.openxmlformats.org/officeDocument/2006/relationships/tags" Target="../tags/tag1255.xml"/><Relationship Id="rId104" Type="http://schemas.openxmlformats.org/officeDocument/2006/relationships/tags" Target="../tags/tag1262.xml"/><Relationship Id="rId120" Type="http://schemas.openxmlformats.org/officeDocument/2006/relationships/tags" Target="../tags/tag1278.xml"/><Relationship Id="rId125" Type="http://schemas.openxmlformats.org/officeDocument/2006/relationships/tags" Target="../tags/tag1283.xml"/><Relationship Id="rId141" Type="http://schemas.openxmlformats.org/officeDocument/2006/relationships/tags" Target="../tags/tag1299.xml"/><Relationship Id="rId146" Type="http://schemas.openxmlformats.org/officeDocument/2006/relationships/tags" Target="../tags/tag1304.xml"/><Relationship Id="rId7" Type="http://schemas.openxmlformats.org/officeDocument/2006/relationships/tags" Target="../tags/tag1165.xml"/><Relationship Id="rId71" Type="http://schemas.openxmlformats.org/officeDocument/2006/relationships/tags" Target="../tags/tag1229.xml"/><Relationship Id="rId92" Type="http://schemas.openxmlformats.org/officeDocument/2006/relationships/tags" Target="../tags/tag1250.xml"/><Relationship Id="rId2" Type="http://schemas.openxmlformats.org/officeDocument/2006/relationships/tags" Target="../tags/tag1160.xml"/><Relationship Id="rId29" Type="http://schemas.openxmlformats.org/officeDocument/2006/relationships/tags" Target="../tags/tag1187.xml"/><Relationship Id="rId24" Type="http://schemas.openxmlformats.org/officeDocument/2006/relationships/tags" Target="../tags/tag1182.xml"/><Relationship Id="rId40" Type="http://schemas.openxmlformats.org/officeDocument/2006/relationships/tags" Target="../tags/tag1198.xml"/><Relationship Id="rId45" Type="http://schemas.openxmlformats.org/officeDocument/2006/relationships/tags" Target="../tags/tag1203.xml"/><Relationship Id="rId66" Type="http://schemas.openxmlformats.org/officeDocument/2006/relationships/tags" Target="../tags/tag1224.xml"/><Relationship Id="rId87" Type="http://schemas.openxmlformats.org/officeDocument/2006/relationships/tags" Target="../tags/tag1245.xml"/><Relationship Id="rId110" Type="http://schemas.openxmlformats.org/officeDocument/2006/relationships/tags" Target="../tags/tag1268.xml"/><Relationship Id="rId115" Type="http://schemas.openxmlformats.org/officeDocument/2006/relationships/tags" Target="../tags/tag1273.xml"/><Relationship Id="rId131" Type="http://schemas.openxmlformats.org/officeDocument/2006/relationships/tags" Target="../tags/tag1289.xml"/><Relationship Id="rId136" Type="http://schemas.openxmlformats.org/officeDocument/2006/relationships/tags" Target="../tags/tag1294.xml"/><Relationship Id="rId157" Type="http://schemas.openxmlformats.org/officeDocument/2006/relationships/tags" Target="../tags/tag1315.xml"/><Relationship Id="rId61" Type="http://schemas.openxmlformats.org/officeDocument/2006/relationships/tags" Target="../tags/tag1219.xml"/><Relationship Id="rId82" Type="http://schemas.openxmlformats.org/officeDocument/2006/relationships/tags" Target="../tags/tag1240.xml"/><Relationship Id="rId152" Type="http://schemas.openxmlformats.org/officeDocument/2006/relationships/tags" Target="../tags/tag1310.xml"/><Relationship Id="rId19" Type="http://schemas.openxmlformats.org/officeDocument/2006/relationships/tags" Target="../tags/tag1177.xml"/><Relationship Id="rId14" Type="http://schemas.openxmlformats.org/officeDocument/2006/relationships/tags" Target="../tags/tag1172.xml"/><Relationship Id="rId30" Type="http://schemas.openxmlformats.org/officeDocument/2006/relationships/tags" Target="../tags/tag1188.xml"/><Relationship Id="rId35" Type="http://schemas.openxmlformats.org/officeDocument/2006/relationships/tags" Target="../tags/tag1193.xml"/><Relationship Id="rId56" Type="http://schemas.openxmlformats.org/officeDocument/2006/relationships/tags" Target="../tags/tag1214.xml"/><Relationship Id="rId77" Type="http://schemas.openxmlformats.org/officeDocument/2006/relationships/tags" Target="../tags/tag1235.xml"/><Relationship Id="rId100" Type="http://schemas.openxmlformats.org/officeDocument/2006/relationships/tags" Target="../tags/tag1258.xml"/><Relationship Id="rId105" Type="http://schemas.openxmlformats.org/officeDocument/2006/relationships/tags" Target="../tags/tag1263.xml"/><Relationship Id="rId126" Type="http://schemas.openxmlformats.org/officeDocument/2006/relationships/tags" Target="../tags/tag1284.xml"/><Relationship Id="rId147" Type="http://schemas.openxmlformats.org/officeDocument/2006/relationships/tags" Target="../tags/tag1305.xml"/><Relationship Id="rId8" Type="http://schemas.openxmlformats.org/officeDocument/2006/relationships/tags" Target="../tags/tag1166.xml"/><Relationship Id="rId51" Type="http://schemas.openxmlformats.org/officeDocument/2006/relationships/tags" Target="../tags/tag1209.xml"/><Relationship Id="rId72" Type="http://schemas.openxmlformats.org/officeDocument/2006/relationships/tags" Target="../tags/tag1230.xml"/><Relationship Id="rId93" Type="http://schemas.openxmlformats.org/officeDocument/2006/relationships/tags" Target="../tags/tag1251.xml"/><Relationship Id="rId98" Type="http://schemas.openxmlformats.org/officeDocument/2006/relationships/tags" Target="../tags/tag1256.xml"/><Relationship Id="rId121" Type="http://schemas.openxmlformats.org/officeDocument/2006/relationships/tags" Target="../tags/tag1279.xml"/><Relationship Id="rId142" Type="http://schemas.openxmlformats.org/officeDocument/2006/relationships/tags" Target="../tags/tag1300.xml"/><Relationship Id="rId3" Type="http://schemas.openxmlformats.org/officeDocument/2006/relationships/tags" Target="../tags/tag1161.xml"/><Relationship Id="rId25" Type="http://schemas.openxmlformats.org/officeDocument/2006/relationships/tags" Target="../tags/tag1183.xml"/><Relationship Id="rId46" Type="http://schemas.openxmlformats.org/officeDocument/2006/relationships/tags" Target="../tags/tag1204.xml"/><Relationship Id="rId67" Type="http://schemas.openxmlformats.org/officeDocument/2006/relationships/tags" Target="../tags/tag1225.xml"/><Relationship Id="rId116" Type="http://schemas.openxmlformats.org/officeDocument/2006/relationships/tags" Target="../tags/tag1274.xml"/><Relationship Id="rId137" Type="http://schemas.openxmlformats.org/officeDocument/2006/relationships/tags" Target="../tags/tag1295.xml"/><Relationship Id="rId158" Type="http://schemas.openxmlformats.org/officeDocument/2006/relationships/tags" Target="../tags/tag131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433.xml"/><Relationship Id="rId21" Type="http://schemas.openxmlformats.org/officeDocument/2006/relationships/tags" Target="../tags/tag1337.xml"/><Relationship Id="rId42" Type="http://schemas.openxmlformats.org/officeDocument/2006/relationships/tags" Target="../tags/tag1358.xml"/><Relationship Id="rId63" Type="http://schemas.openxmlformats.org/officeDocument/2006/relationships/tags" Target="../tags/tag1379.xml"/><Relationship Id="rId84" Type="http://schemas.openxmlformats.org/officeDocument/2006/relationships/tags" Target="../tags/tag1400.xml"/><Relationship Id="rId138" Type="http://schemas.openxmlformats.org/officeDocument/2006/relationships/tags" Target="../tags/tag1454.xml"/><Relationship Id="rId159" Type="http://schemas.openxmlformats.org/officeDocument/2006/relationships/tags" Target="../tags/tag1475.xml"/><Relationship Id="rId170" Type="http://schemas.openxmlformats.org/officeDocument/2006/relationships/tags" Target="../tags/tag1486.xml"/><Relationship Id="rId191" Type="http://schemas.openxmlformats.org/officeDocument/2006/relationships/tags" Target="../tags/tag1507.xml"/><Relationship Id="rId205" Type="http://schemas.openxmlformats.org/officeDocument/2006/relationships/tags" Target="../tags/tag1521.xml"/><Relationship Id="rId226" Type="http://schemas.openxmlformats.org/officeDocument/2006/relationships/tags" Target="../tags/tag1542.xml"/><Relationship Id="rId107" Type="http://schemas.openxmlformats.org/officeDocument/2006/relationships/tags" Target="../tags/tag1423.xml"/><Relationship Id="rId11" Type="http://schemas.openxmlformats.org/officeDocument/2006/relationships/tags" Target="../tags/tag1327.xml"/><Relationship Id="rId32" Type="http://schemas.openxmlformats.org/officeDocument/2006/relationships/tags" Target="../tags/tag1348.xml"/><Relationship Id="rId53" Type="http://schemas.openxmlformats.org/officeDocument/2006/relationships/tags" Target="../tags/tag1369.xml"/><Relationship Id="rId74" Type="http://schemas.openxmlformats.org/officeDocument/2006/relationships/tags" Target="../tags/tag1390.xml"/><Relationship Id="rId128" Type="http://schemas.openxmlformats.org/officeDocument/2006/relationships/tags" Target="../tags/tag1444.xml"/><Relationship Id="rId149" Type="http://schemas.openxmlformats.org/officeDocument/2006/relationships/tags" Target="../tags/tag1465.xml"/><Relationship Id="rId5" Type="http://schemas.openxmlformats.org/officeDocument/2006/relationships/tags" Target="../tags/tag1321.xml"/><Relationship Id="rId95" Type="http://schemas.openxmlformats.org/officeDocument/2006/relationships/tags" Target="../tags/tag1411.xml"/><Relationship Id="rId160" Type="http://schemas.openxmlformats.org/officeDocument/2006/relationships/tags" Target="../tags/tag1476.xml"/><Relationship Id="rId181" Type="http://schemas.openxmlformats.org/officeDocument/2006/relationships/tags" Target="../tags/tag1497.xml"/><Relationship Id="rId216" Type="http://schemas.openxmlformats.org/officeDocument/2006/relationships/tags" Target="../tags/tag1532.xml"/><Relationship Id="rId237" Type="http://schemas.openxmlformats.org/officeDocument/2006/relationships/tags" Target="../tags/tag1553.xml"/><Relationship Id="rId22" Type="http://schemas.openxmlformats.org/officeDocument/2006/relationships/tags" Target="../tags/tag1338.xml"/><Relationship Id="rId43" Type="http://schemas.openxmlformats.org/officeDocument/2006/relationships/tags" Target="../tags/tag1359.xml"/><Relationship Id="rId64" Type="http://schemas.openxmlformats.org/officeDocument/2006/relationships/tags" Target="../tags/tag1380.xml"/><Relationship Id="rId118" Type="http://schemas.openxmlformats.org/officeDocument/2006/relationships/tags" Target="../tags/tag1434.xml"/><Relationship Id="rId139" Type="http://schemas.openxmlformats.org/officeDocument/2006/relationships/tags" Target="../tags/tag1455.xml"/><Relationship Id="rId80" Type="http://schemas.openxmlformats.org/officeDocument/2006/relationships/tags" Target="../tags/tag1396.xml"/><Relationship Id="rId85" Type="http://schemas.openxmlformats.org/officeDocument/2006/relationships/tags" Target="../tags/tag1401.xml"/><Relationship Id="rId150" Type="http://schemas.openxmlformats.org/officeDocument/2006/relationships/tags" Target="../tags/tag1466.xml"/><Relationship Id="rId155" Type="http://schemas.openxmlformats.org/officeDocument/2006/relationships/tags" Target="../tags/tag1471.xml"/><Relationship Id="rId171" Type="http://schemas.openxmlformats.org/officeDocument/2006/relationships/tags" Target="../tags/tag1487.xml"/><Relationship Id="rId176" Type="http://schemas.openxmlformats.org/officeDocument/2006/relationships/tags" Target="../tags/tag1492.xml"/><Relationship Id="rId192" Type="http://schemas.openxmlformats.org/officeDocument/2006/relationships/tags" Target="../tags/tag1508.xml"/><Relationship Id="rId197" Type="http://schemas.openxmlformats.org/officeDocument/2006/relationships/tags" Target="../tags/tag1513.xml"/><Relationship Id="rId206" Type="http://schemas.openxmlformats.org/officeDocument/2006/relationships/tags" Target="../tags/tag1522.xml"/><Relationship Id="rId227" Type="http://schemas.openxmlformats.org/officeDocument/2006/relationships/tags" Target="../tags/tag1543.xml"/><Relationship Id="rId201" Type="http://schemas.openxmlformats.org/officeDocument/2006/relationships/tags" Target="../tags/tag1517.xml"/><Relationship Id="rId222" Type="http://schemas.openxmlformats.org/officeDocument/2006/relationships/tags" Target="../tags/tag1538.xml"/><Relationship Id="rId12" Type="http://schemas.openxmlformats.org/officeDocument/2006/relationships/tags" Target="../tags/tag1328.xml"/><Relationship Id="rId17" Type="http://schemas.openxmlformats.org/officeDocument/2006/relationships/tags" Target="../tags/tag1333.xml"/><Relationship Id="rId33" Type="http://schemas.openxmlformats.org/officeDocument/2006/relationships/tags" Target="../tags/tag1349.xml"/><Relationship Id="rId38" Type="http://schemas.openxmlformats.org/officeDocument/2006/relationships/tags" Target="../tags/tag1354.xml"/><Relationship Id="rId59" Type="http://schemas.openxmlformats.org/officeDocument/2006/relationships/tags" Target="../tags/tag1375.xml"/><Relationship Id="rId103" Type="http://schemas.openxmlformats.org/officeDocument/2006/relationships/tags" Target="../tags/tag1419.xml"/><Relationship Id="rId108" Type="http://schemas.openxmlformats.org/officeDocument/2006/relationships/tags" Target="../tags/tag1424.xml"/><Relationship Id="rId124" Type="http://schemas.openxmlformats.org/officeDocument/2006/relationships/tags" Target="../tags/tag1440.xml"/><Relationship Id="rId129" Type="http://schemas.openxmlformats.org/officeDocument/2006/relationships/tags" Target="../tags/tag1445.xml"/><Relationship Id="rId54" Type="http://schemas.openxmlformats.org/officeDocument/2006/relationships/tags" Target="../tags/tag1370.xml"/><Relationship Id="rId70" Type="http://schemas.openxmlformats.org/officeDocument/2006/relationships/tags" Target="../tags/tag1386.xml"/><Relationship Id="rId75" Type="http://schemas.openxmlformats.org/officeDocument/2006/relationships/tags" Target="../tags/tag1391.xml"/><Relationship Id="rId91" Type="http://schemas.openxmlformats.org/officeDocument/2006/relationships/tags" Target="../tags/tag1407.xml"/><Relationship Id="rId96" Type="http://schemas.openxmlformats.org/officeDocument/2006/relationships/tags" Target="../tags/tag1412.xml"/><Relationship Id="rId140" Type="http://schemas.openxmlformats.org/officeDocument/2006/relationships/tags" Target="../tags/tag1456.xml"/><Relationship Id="rId145" Type="http://schemas.openxmlformats.org/officeDocument/2006/relationships/tags" Target="../tags/tag1461.xml"/><Relationship Id="rId161" Type="http://schemas.openxmlformats.org/officeDocument/2006/relationships/tags" Target="../tags/tag1477.xml"/><Relationship Id="rId166" Type="http://schemas.openxmlformats.org/officeDocument/2006/relationships/tags" Target="../tags/tag1482.xml"/><Relationship Id="rId182" Type="http://schemas.openxmlformats.org/officeDocument/2006/relationships/tags" Target="../tags/tag1498.xml"/><Relationship Id="rId187" Type="http://schemas.openxmlformats.org/officeDocument/2006/relationships/tags" Target="../tags/tag1503.xml"/><Relationship Id="rId217" Type="http://schemas.openxmlformats.org/officeDocument/2006/relationships/tags" Target="../tags/tag1533.xml"/><Relationship Id="rId1" Type="http://schemas.openxmlformats.org/officeDocument/2006/relationships/tags" Target="../tags/tag1317.xml"/><Relationship Id="rId6" Type="http://schemas.openxmlformats.org/officeDocument/2006/relationships/tags" Target="../tags/tag1322.xml"/><Relationship Id="rId212" Type="http://schemas.openxmlformats.org/officeDocument/2006/relationships/tags" Target="../tags/tag1528.xml"/><Relationship Id="rId233" Type="http://schemas.openxmlformats.org/officeDocument/2006/relationships/tags" Target="../tags/tag1549.xml"/><Relationship Id="rId238" Type="http://schemas.openxmlformats.org/officeDocument/2006/relationships/slideLayout" Target="../slideLayouts/slideLayout1.xml"/><Relationship Id="rId23" Type="http://schemas.openxmlformats.org/officeDocument/2006/relationships/tags" Target="../tags/tag1339.xml"/><Relationship Id="rId28" Type="http://schemas.openxmlformats.org/officeDocument/2006/relationships/tags" Target="../tags/tag1344.xml"/><Relationship Id="rId49" Type="http://schemas.openxmlformats.org/officeDocument/2006/relationships/tags" Target="../tags/tag1365.xml"/><Relationship Id="rId114" Type="http://schemas.openxmlformats.org/officeDocument/2006/relationships/tags" Target="../tags/tag1430.xml"/><Relationship Id="rId119" Type="http://schemas.openxmlformats.org/officeDocument/2006/relationships/tags" Target="../tags/tag1435.xml"/><Relationship Id="rId44" Type="http://schemas.openxmlformats.org/officeDocument/2006/relationships/tags" Target="../tags/tag1360.xml"/><Relationship Id="rId60" Type="http://schemas.openxmlformats.org/officeDocument/2006/relationships/tags" Target="../tags/tag1376.xml"/><Relationship Id="rId65" Type="http://schemas.openxmlformats.org/officeDocument/2006/relationships/tags" Target="../tags/tag1381.xml"/><Relationship Id="rId81" Type="http://schemas.openxmlformats.org/officeDocument/2006/relationships/tags" Target="../tags/tag1397.xml"/><Relationship Id="rId86" Type="http://schemas.openxmlformats.org/officeDocument/2006/relationships/tags" Target="../tags/tag1402.xml"/><Relationship Id="rId130" Type="http://schemas.openxmlformats.org/officeDocument/2006/relationships/tags" Target="../tags/tag1446.xml"/><Relationship Id="rId135" Type="http://schemas.openxmlformats.org/officeDocument/2006/relationships/tags" Target="../tags/tag1451.xml"/><Relationship Id="rId151" Type="http://schemas.openxmlformats.org/officeDocument/2006/relationships/tags" Target="../tags/tag1467.xml"/><Relationship Id="rId156" Type="http://schemas.openxmlformats.org/officeDocument/2006/relationships/tags" Target="../tags/tag1472.xml"/><Relationship Id="rId177" Type="http://schemas.openxmlformats.org/officeDocument/2006/relationships/tags" Target="../tags/tag1493.xml"/><Relationship Id="rId198" Type="http://schemas.openxmlformats.org/officeDocument/2006/relationships/tags" Target="../tags/tag1514.xml"/><Relationship Id="rId172" Type="http://schemas.openxmlformats.org/officeDocument/2006/relationships/tags" Target="../tags/tag1488.xml"/><Relationship Id="rId193" Type="http://schemas.openxmlformats.org/officeDocument/2006/relationships/tags" Target="../tags/tag1509.xml"/><Relationship Id="rId202" Type="http://schemas.openxmlformats.org/officeDocument/2006/relationships/tags" Target="../tags/tag1518.xml"/><Relationship Id="rId207" Type="http://schemas.openxmlformats.org/officeDocument/2006/relationships/tags" Target="../tags/tag1523.xml"/><Relationship Id="rId223" Type="http://schemas.openxmlformats.org/officeDocument/2006/relationships/tags" Target="../tags/tag1539.xml"/><Relationship Id="rId228" Type="http://schemas.openxmlformats.org/officeDocument/2006/relationships/tags" Target="../tags/tag1544.xml"/><Relationship Id="rId13" Type="http://schemas.openxmlformats.org/officeDocument/2006/relationships/tags" Target="../tags/tag1329.xml"/><Relationship Id="rId18" Type="http://schemas.openxmlformats.org/officeDocument/2006/relationships/tags" Target="../tags/tag1334.xml"/><Relationship Id="rId39" Type="http://schemas.openxmlformats.org/officeDocument/2006/relationships/tags" Target="../tags/tag1355.xml"/><Relationship Id="rId109" Type="http://schemas.openxmlformats.org/officeDocument/2006/relationships/tags" Target="../tags/tag1425.xml"/><Relationship Id="rId34" Type="http://schemas.openxmlformats.org/officeDocument/2006/relationships/tags" Target="../tags/tag1350.xml"/><Relationship Id="rId50" Type="http://schemas.openxmlformats.org/officeDocument/2006/relationships/tags" Target="../tags/tag1366.xml"/><Relationship Id="rId55" Type="http://schemas.openxmlformats.org/officeDocument/2006/relationships/tags" Target="../tags/tag1371.xml"/><Relationship Id="rId76" Type="http://schemas.openxmlformats.org/officeDocument/2006/relationships/tags" Target="../tags/tag1392.xml"/><Relationship Id="rId97" Type="http://schemas.openxmlformats.org/officeDocument/2006/relationships/tags" Target="../tags/tag1413.xml"/><Relationship Id="rId104" Type="http://schemas.openxmlformats.org/officeDocument/2006/relationships/tags" Target="../tags/tag1420.xml"/><Relationship Id="rId120" Type="http://schemas.openxmlformats.org/officeDocument/2006/relationships/tags" Target="../tags/tag1436.xml"/><Relationship Id="rId125" Type="http://schemas.openxmlformats.org/officeDocument/2006/relationships/tags" Target="../tags/tag1441.xml"/><Relationship Id="rId141" Type="http://schemas.openxmlformats.org/officeDocument/2006/relationships/tags" Target="../tags/tag1457.xml"/><Relationship Id="rId146" Type="http://schemas.openxmlformats.org/officeDocument/2006/relationships/tags" Target="../tags/tag1462.xml"/><Relationship Id="rId167" Type="http://schemas.openxmlformats.org/officeDocument/2006/relationships/tags" Target="../tags/tag1483.xml"/><Relationship Id="rId188" Type="http://schemas.openxmlformats.org/officeDocument/2006/relationships/tags" Target="../tags/tag1504.xml"/><Relationship Id="rId7" Type="http://schemas.openxmlformats.org/officeDocument/2006/relationships/tags" Target="../tags/tag1323.xml"/><Relationship Id="rId71" Type="http://schemas.openxmlformats.org/officeDocument/2006/relationships/tags" Target="../tags/tag1387.xml"/><Relationship Id="rId92" Type="http://schemas.openxmlformats.org/officeDocument/2006/relationships/tags" Target="../tags/tag1408.xml"/><Relationship Id="rId162" Type="http://schemas.openxmlformats.org/officeDocument/2006/relationships/tags" Target="../tags/tag1478.xml"/><Relationship Id="rId183" Type="http://schemas.openxmlformats.org/officeDocument/2006/relationships/tags" Target="../tags/tag1499.xml"/><Relationship Id="rId213" Type="http://schemas.openxmlformats.org/officeDocument/2006/relationships/tags" Target="../tags/tag1529.xml"/><Relationship Id="rId218" Type="http://schemas.openxmlformats.org/officeDocument/2006/relationships/tags" Target="../tags/tag1534.xml"/><Relationship Id="rId234" Type="http://schemas.openxmlformats.org/officeDocument/2006/relationships/tags" Target="../tags/tag1550.xml"/><Relationship Id="rId2" Type="http://schemas.openxmlformats.org/officeDocument/2006/relationships/tags" Target="../tags/tag1318.xml"/><Relationship Id="rId29" Type="http://schemas.openxmlformats.org/officeDocument/2006/relationships/tags" Target="../tags/tag1345.xml"/><Relationship Id="rId24" Type="http://schemas.openxmlformats.org/officeDocument/2006/relationships/tags" Target="../tags/tag1340.xml"/><Relationship Id="rId40" Type="http://schemas.openxmlformats.org/officeDocument/2006/relationships/tags" Target="../tags/tag1356.xml"/><Relationship Id="rId45" Type="http://schemas.openxmlformats.org/officeDocument/2006/relationships/tags" Target="../tags/tag1361.xml"/><Relationship Id="rId66" Type="http://schemas.openxmlformats.org/officeDocument/2006/relationships/tags" Target="../tags/tag1382.xml"/><Relationship Id="rId87" Type="http://schemas.openxmlformats.org/officeDocument/2006/relationships/tags" Target="../tags/tag1403.xml"/><Relationship Id="rId110" Type="http://schemas.openxmlformats.org/officeDocument/2006/relationships/tags" Target="../tags/tag1426.xml"/><Relationship Id="rId115" Type="http://schemas.openxmlformats.org/officeDocument/2006/relationships/tags" Target="../tags/tag1431.xml"/><Relationship Id="rId131" Type="http://schemas.openxmlformats.org/officeDocument/2006/relationships/tags" Target="../tags/tag1447.xml"/><Relationship Id="rId136" Type="http://schemas.openxmlformats.org/officeDocument/2006/relationships/tags" Target="../tags/tag1452.xml"/><Relationship Id="rId157" Type="http://schemas.openxmlformats.org/officeDocument/2006/relationships/tags" Target="../tags/tag1473.xml"/><Relationship Id="rId178" Type="http://schemas.openxmlformats.org/officeDocument/2006/relationships/tags" Target="../tags/tag1494.xml"/><Relationship Id="rId61" Type="http://schemas.openxmlformats.org/officeDocument/2006/relationships/tags" Target="../tags/tag1377.xml"/><Relationship Id="rId82" Type="http://schemas.openxmlformats.org/officeDocument/2006/relationships/tags" Target="../tags/tag1398.xml"/><Relationship Id="rId152" Type="http://schemas.openxmlformats.org/officeDocument/2006/relationships/tags" Target="../tags/tag1468.xml"/><Relationship Id="rId173" Type="http://schemas.openxmlformats.org/officeDocument/2006/relationships/tags" Target="../tags/tag1489.xml"/><Relationship Id="rId194" Type="http://schemas.openxmlformats.org/officeDocument/2006/relationships/tags" Target="../tags/tag1510.xml"/><Relationship Id="rId199" Type="http://schemas.openxmlformats.org/officeDocument/2006/relationships/tags" Target="../tags/tag1515.xml"/><Relationship Id="rId203" Type="http://schemas.openxmlformats.org/officeDocument/2006/relationships/tags" Target="../tags/tag1519.xml"/><Relationship Id="rId208" Type="http://schemas.openxmlformats.org/officeDocument/2006/relationships/tags" Target="../tags/tag1524.xml"/><Relationship Id="rId229" Type="http://schemas.openxmlformats.org/officeDocument/2006/relationships/tags" Target="../tags/tag1545.xml"/><Relationship Id="rId19" Type="http://schemas.openxmlformats.org/officeDocument/2006/relationships/tags" Target="../tags/tag1335.xml"/><Relationship Id="rId224" Type="http://schemas.openxmlformats.org/officeDocument/2006/relationships/tags" Target="../tags/tag1540.xml"/><Relationship Id="rId14" Type="http://schemas.openxmlformats.org/officeDocument/2006/relationships/tags" Target="../tags/tag1330.xml"/><Relationship Id="rId30" Type="http://schemas.openxmlformats.org/officeDocument/2006/relationships/tags" Target="../tags/tag1346.xml"/><Relationship Id="rId35" Type="http://schemas.openxmlformats.org/officeDocument/2006/relationships/tags" Target="../tags/tag1351.xml"/><Relationship Id="rId56" Type="http://schemas.openxmlformats.org/officeDocument/2006/relationships/tags" Target="../tags/tag1372.xml"/><Relationship Id="rId77" Type="http://schemas.openxmlformats.org/officeDocument/2006/relationships/tags" Target="../tags/tag1393.xml"/><Relationship Id="rId100" Type="http://schemas.openxmlformats.org/officeDocument/2006/relationships/tags" Target="../tags/tag1416.xml"/><Relationship Id="rId105" Type="http://schemas.openxmlformats.org/officeDocument/2006/relationships/tags" Target="../tags/tag1421.xml"/><Relationship Id="rId126" Type="http://schemas.openxmlformats.org/officeDocument/2006/relationships/tags" Target="../tags/tag1442.xml"/><Relationship Id="rId147" Type="http://schemas.openxmlformats.org/officeDocument/2006/relationships/tags" Target="../tags/tag1463.xml"/><Relationship Id="rId168" Type="http://schemas.openxmlformats.org/officeDocument/2006/relationships/tags" Target="../tags/tag1484.xml"/><Relationship Id="rId8" Type="http://schemas.openxmlformats.org/officeDocument/2006/relationships/tags" Target="../tags/tag1324.xml"/><Relationship Id="rId51" Type="http://schemas.openxmlformats.org/officeDocument/2006/relationships/tags" Target="../tags/tag1367.xml"/><Relationship Id="rId72" Type="http://schemas.openxmlformats.org/officeDocument/2006/relationships/tags" Target="../tags/tag1388.xml"/><Relationship Id="rId93" Type="http://schemas.openxmlformats.org/officeDocument/2006/relationships/tags" Target="../tags/tag1409.xml"/><Relationship Id="rId98" Type="http://schemas.openxmlformats.org/officeDocument/2006/relationships/tags" Target="../tags/tag1414.xml"/><Relationship Id="rId121" Type="http://schemas.openxmlformats.org/officeDocument/2006/relationships/tags" Target="../tags/tag1437.xml"/><Relationship Id="rId142" Type="http://schemas.openxmlformats.org/officeDocument/2006/relationships/tags" Target="../tags/tag1458.xml"/><Relationship Id="rId163" Type="http://schemas.openxmlformats.org/officeDocument/2006/relationships/tags" Target="../tags/tag1479.xml"/><Relationship Id="rId184" Type="http://schemas.openxmlformats.org/officeDocument/2006/relationships/tags" Target="../tags/tag1500.xml"/><Relationship Id="rId189" Type="http://schemas.openxmlformats.org/officeDocument/2006/relationships/tags" Target="../tags/tag1505.xml"/><Relationship Id="rId219" Type="http://schemas.openxmlformats.org/officeDocument/2006/relationships/tags" Target="../tags/tag1535.xml"/><Relationship Id="rId3" Type="http://schemas.openxmlformats.org/officeDocument/2006/relationships/tags" Target="../tags/tag1319.xml"/><Relationship Id="rId214" Type="http://schemas.openxmlformats.org/officeDocument/2006/relationships/tags" Target="../tags/tag1530.xml"/><Relationship Id="rId230" Type="http://schemas.openxmlformats.org/officeDocument/2006/relationships/tags" Target="../tags/tag1546.xml"/><Relationship Id="rId235" Type="http://schemas.openxmlformats.org/officeDocument/2006/relationships/tags" Target="../tags/tag1551.xml"/><Relationship Id="rId25" Type="http://schemas.openxmlformats.org/officeDocument/2006/relationships/tags" Target="../tags/tag1341.xml"/><Relationship Id="rId46" Type="http://schemas.openxmlformats.org/officeDocument/2006/relationships/tags" Target="../tags/tag1362.xml"/><Relationship Id="rId67" Type="http://schemas.openxmlformats.org/officeDocument/2006/relationships/tags" Target="../tags/tag1383.xml"/><Relationship Id="rId116" Type="http://schemas.openxmlformats.org/officeDocument/2006/relationships/tags" Target="../tags/tag1432.xml"/><Relationship Id="rId137" Type="http://schemas.openxmlformats.org/officeDocument/2006/relationships/tags" Target="../tags/tag1453.xml"/><Relationship Id="rId158" Type="http://schemas.openxmlformats.org/officeDocument/2006/relationships/tags" Target="../tags/tag1474.xml"/><Relationship Id="rId20" Type="http://schemas.openxmlformats.org/officeDocument/2006/relationships/tags" Target="../tags/tag1336.xml"/><Relationship Id="rId41" Type="http://schemas.openxmlformats.org/officeDocument/2006/relationships/tags" Target="../tags/tag1357.xml"/><Relationship Id="rId62" Type="http://schemas.openxmlformats.org/officeDocument/2006/relationships/tags" Target="../tags/tag1378.xml"/><Relationship Id="rId83" Type="http://schemas.openxmlformats.org/officeDocument/2006/relationships/tags" Target="../tags/tag1399.xml"/><Relationship Id="rId88" Type="http://schemas.openxmlformats.org/officeDocument/2006/relationships/tags" Target="../tags/tag1404.xml"/><Relationship Id="rId111" Type="http://schemas.openxmlformats.org/officeDocument/2006/relationships/tags" Target="../tags/tag1427.xml"/><Relationship Id="rId132" Type="http://schemas.openxmlformats.org/officeDocument/2006/relationships/tags" Target="../tags/tag1448.xml"/><Relationship Id="rId153" Type="http://schemas.openxmlformats.org/officeDocument/2006/relationships/tags" Target="../tags/tag1469.xml"/><Relationship Id="rId174" Type="http://schemas.openxmlformats.org/officeDocument/2006/relationships/tags" Target="../tags/tag1490.xml"/><Relationship Id="rId179" Type="http://schemas.openxmlformats.org/officeDocument/2006/relationships/tags" Target="../tags/tag1495.xml"/><Relationship Id="rId195" Type="http://schemas.openxmlformats.org/officeDocument/2006/relationships/tags" Target="../tags/tag1511.xml"/><Relationship Id="rId209" Type="http://schemas.openxmlformats.org/officeDocument/2006/relationships/tags" Target="../tags/tag1525.xml"/><Relationship Id="rId190" Type="http://schemas.openxmlformats.org/officeDocument/2006/relationships/tags" Target="../tags/tag1506.xml"/><Relationship Id="rId204" Type="http://schemas.openxmlformats.org/officeDocument/2006/relationships/tags" Target="../tags/tag1520.xml"/><Relationship Id="rId220" Type="http://schemas.openxmlformats.org/officeDocument/2006/relationships/tags" Target="../tags/tag1536.xml"/><Relationship Id="rId225" Type="http://schemas.openxmlformats.org/officeDocument/2006/relationships/tags" Target="../tags/tag1541.xml"/><Relationship Id="rId15" Type="http://schemas.openxmlformats.org/officeDocument/2006/relationships/tags" Target="../tags/tag1331.xml"/><Relationship Id="rId36" Type="http://schemas.openxmlformats.org/officeDocument/2006/relationships/tags" Target="../tags/tag1352.xml"/><Relationship Id="rId57" Type="http://schemas.openxmlformats.org/officeDocument/2006/relationships/tags" Target="../tags/tag1373.xml"/><Relationship Id="rId106" Type="http://schemas.openxmlformats.org/officeDocument/2006/relationships/tags" Target="../tags/tag1422.xml"/><Relationship Id="rId127" Type="http://schemas.openxmlformats.org/officeDocument/2006/relationships/tags" Target="../tags/tag1443.xml"/><Relationship Id="rId10" Type="http://schemas.openxmlformats.org/officeDocument/2006/relationships/tags" Target="../tags/tag1326.xml"/><Relationship Id="rId31" Type="http://schemas.openxmlformats.org/officeDocument/2006/relationships/tags" Target="../tags/tag1347.xml"/><Relationship Id="rId52" Type="http://schemas.openxmlformats.org/officeDocument/2006/relationships/tags" Target="../tags/tag1368.xml"/><Relationship Id="rId73" Type="http://schemas.openxmlformats.org/officeDocument/2006/relationships/tags" Target="../tags/tag1389.xml"/><Relationship Id="rId78" Type="http://schemas.openxmlformats.org/officeDocument/2006/relationships/tags" Target="../tags/tag1394.xml"/><Relationship Id="rId94" Type="http://schemas.openxmlformats.org/officeDocument/2006/relationships/tags" Target="../tags/tag1410.xml"/><Relationship Id="rId99" Type="http://schemas.openxmlformats.org/officeDocument/2006/relationships/tags" Target="../tags/tag1415.xml"/><Relationship Id="rId101" Type="http://schemas.openxmlformats.org/officeDocument/2006/relationships/tags" Target="../tags/tag1417.xml"/><Relationship Id="rId122" Type="http://schemas.openxmlformats.org/officeDocument/2006/relationships/tags" Target="../tags/tag1438.xml"/><Relationship Id="rId143" Type="http://schemas.openxmlformats.org/officeDocument/2006/relationships/tags" Target="../tags/tag1459.xml"/><Relationship Id="rId148" Type="http://schemas.openxmlformats.org/officeDocument/2006/relationships/tags" Target="../tags/tag1464.xml"/><Relationship Id="rId164" Type="http://schemas.openxmlformats.org/officeDocument/2006/relationships/tags" Target="../tags/tag1480.xml"/><Relationship Id="rId169" Type="http://schemas.openxmlformats.org/officeDocument/2006/relationships/tags" Target="../tags/tag1485.xml"/><Relationship Id="rId185" Type="http://schemas.openxmlformats.org/officeDocument/2006/relationships/tags" Target="../tags/tag1501.xml"/><Relationship Id="rId4" Type="http://schemas.openxmlformats.org/officeDocument/2006/relationships/tags" Target="../tags/tag1320.xml"/><Relationship Id="rId9" Type="http://schemas.openxmlformats.org/officeDocument/2006/relationships/tags" Target="../tags/tag1325.xml"/><Relationship Id="rId180" Type="http://schemas.openxmlformats.org/officeDocument/2006/relationships/tags" Target="../tags/tag1496.xml"/><Relationship Id="rId210" Type="http://schemas.openxmlformats.org/officeDocument/2006/relationships/tags" Target="../tags/tag1526.xml"/><Relationship Id="rId215" Type="http://schemas.openxmlformats.org/officeDocument/2006/relationships/tags" Target="../tags/tag1531.xml"/><Relationship Id="rId236" Type="http://schemas.openxmlformats.org/officeDocument/2006/relationships/tags" Target="../tags/tag1552.xml"/><Relationship Id="rId26" Type="http://schemas.openxmlformats.org/officeDocument/2006/relationships/tags" Target="../tags/tag1342.xml"/><Relationship Id="rId231" Type="http://schemas.openxmlformats.org/officeDocument/2006/relationships/tags" Target="../tags/tag1547.xml"/><Relationship Id="rId47" Type="http://schemas.openxmlformats.org/officeDocument/2006/relationships/tags" Target="../tags/tag1363.xml"/><Relationship Id="rId68" Type="http://schemas.openxmlformats.org/officeDocument/2006/relationships/tags" Target="../tags/tag1384.xml"/><Relationship Id="rId89" Type="http://schemas.openxmlformats.org/officeDocument/2006/relationships/tags" Target="../tags/tag1405.xml"/><Relationship Id="rId112" Type="http://schemas.openxmlformats.org/officeDocument/2006/relationships/tags" Target="../tags/tag1428.xml"/><Relationship Id="rId133" Type="http://schemas.openxmlformats.org/officeDocument/2006/relationships/tags" Target="../tags/tag1449.xml"/><Relationship Id="rId154" Type="http://schemas.openxmlformats.org/officeDocument/2006/relationships/tags" Target="../tags/tag1470.xml"/><Relationship Id="rId175" Type="http://schemas.openxmlformats.org/officeDocument/2006/relationships/tags" Target="../tags/tag1491.xml"/><Relationship Id="rId196" Type="http://schemas.openxmlformats.org/officeDocument/2006/relationships/tags" Target="../tags/tag1512.xml"/><Relationship Id="rId200" Type="http://schemas.openxmlformats.org/officeDocument/2006/relationships/tags" Target="../tags/tag1516.xml"/><Relationship Id="rId16" Type="http://schemas.openxmlformats.org/officeDocument/2006/relationships/tags" Target="../tags/tag1332.xml"/><Relationship Id="rId221" Type="http://schemas.openxmlformats.org/officeDocument/2006/relationships/tags" Target="../tags/tag1537.xml"/><Relationship Id="rId37" Type="http://schemas.openxmlformats.org/officeDocument/2006/relationships/tags" Target="../tags/tag1353.xml"/><Relationship Id="rId58" Type="http://schemas.openxmlformats.org/officeDocument/2006/relationships/tags" Target="../tags/tag1374.xml"/><Relationship Id="rId79" Type="http://schemas.openxmlformats.org/officeDocument/2006/relationships/tags" Target="../tags/tag1395.xml"/><Relationship Id="rId102" Type="http://schemas.openxmlformats.org/officeDocument/2006/relationships/tags" Target="../tags/tag1418.xml"/><Relationship Id="rId123" Type="http://schemas.openxmlformats.org/officeDocument/2006/relationships/tags" Target="../tags/tag1439.xml"/><Relationship Id="rId144" Type="http://schemas.openxmlformats.org/officeDocument/2006/relationships/tags" Target="../tags/tag1460.xml"/><Relationship Id="rId90" Type="http://schemas.openxmlformats.org/officeDocument/2006/relationships/tags" Target="../tags/tag1406.xml"/><Relationship Id="rId165" Type="http://schemas.openxmlformats.org/officeDocument/2006/relationships/tags" Target="../tags/tag1481.xml"/><Relationship Id="rId186" Type="http://schemas.openxmlformats.org/officeDocument/2006/relationships/tags" Target="../tags/tag1502.xml"/><Relationship Id="rId211" Type="http://schemas.openxmlformats.org/officeDocument/2006/relationships/tags" Target="../tags/tag1527.xml"/><Relationship Id="rId232" Type="http://schemas.openxmlformats.org/officeDocument/2006/relationships/tags" Target="../tags/tag1548.xml"/><Relationship Id="rId27" Type="http://schemas.openxmlformats.org/officeDocument/2006/relationships/tags" Target="../tags/tag1343.xml"/><Relationship Id="rId48" Type="http://schemas.openxmlformats.org/officeDocument/2006/relationships/tags" Target="../tags/tag1364.xml"/><Relationship Id="rId69" Type="http://schemas.openxmlformats.org/officeDocument/2006/relationships/tags" Target="../tags/tag1385.xml"/><Relationship Id="rId113" Type="http://schemas.openxmlformats.org/officeDocument/2006/relationships/tags" Target="../tags/tag1429.xml"/><Relationship Id="rId134" Type="http://schemas.openxmlformats.org/officeDocument/2006/relationships/tags" Target="../tags/tag145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670.xml"/><Relationship Id="rId21" Type="http://schemas.openxmlformats.org/officeDocument/2006/relationships/tags" Target="../tags/tag1574.xml"/><Relationship Id="rId42" Type="http://schemas.openxmlformats.org/officeDocument/2006/relationships/tags" Target="../tags/tag1595.xml"/><Relationship Id="rId63" Type="http://schemas.openxmlformats.org/officeDocument/2006/relationships/tags" Target="../tags/tag1616.xml"/><Relationship Id="rId84" Type="http://schemas.openxmlformats.org/officeDocument/2006/relationships/tags" Target="../tags/tag1637.xml"/><Relationship Id="rId138" Type="http://schemas.openxmlformats.org/officeDocument/2006/relationships/tags" Target="../tags/tag1691.xml"/><Relationship Id="rId159" Type="http://schemas.openxmlformats.org/officeDocument/2006/relationships/tags" Target="../tags/tag1712.xml"/><Relationship Id="rId170" Type="http://schemas.openxmlformats.org/officeDocument/2006/relationships/tags" Target="../tags/tag1723.xml"/><Relationship Id="rId191" Type="http://schemas.openxmlformats.org/officeDocument/2006/relationships/tags" Target="../tags/tag1744.xml"/><Relationship Id="rId196" Type="http://schemas.openxmlformats.org/officeDocument/2006/relationships/tags" Target="../tags/tag1749.xml"/><Relationship Id="rId200" Type="http://schemas.openxmlformats.org/officeDocument/2006/relationships/slideLayout" Target="../slideLayouts/slideLayout1.xml"/><Relationship Id="rId16" Type="http://schemas.openxmlformats.org/officeDocument/2006/relationships/tags" Target="../tags/tag1569.xml"/><Relationship Id="rId107" Type="http://schemas.openxmlformats.org/officeDocument/2006/relationships/tags" Target="../tags/tag1660.xml"/><Relationship Id="rId11" Type="http://schemas.openxmlformats.org/officeDocument/2006/relationships/tags" Target="../tags/tag1564.xml"/><Relationship Id="rId32" Type="http://schemas.openxmlformats.org/officeDocument/2006/relationships/tags" Target="../tags/tag1585.xml"/><Relationship Id="rId37" Type="http://schemas.openxmlformats.org/officeDocument/2006/relationships/tags" Target="../tags/tag1590.xml"/><Relationship Id="rId53" Type="http://schemas.openxmlformats.org/officeDocument/2006/relationships/tags" Target="../tags/tag1606.xml"/><Relationship Id="rId58" Type="http://schemas.openxmlformats.org/officeDocument/2006/relationships/tags" Target="../tags/tag1611.xml"/><Relationship Id="rId74" Type="http://schemas.openxmlformats.org/officeDocument/2006/relationships/tags" Target="../tags/tag1627.xml"/><Relationship Id="rId79" Type="http://schemas.openxmlformats.org/officeDocument/2006/relationships/tags" Target="../tags/tag1632.xml"/><Relationship Id="rId102" Type="http://schemas.openxmlformats.org/officeDocument/2006/relationships/tags" Target="../tags/tag1655.xml"/><Relationship Id="rId123" Type="http://schemas.openxmlformats.org/officeDocument/2006/relationships/tags" Target="../tags/tag1676.xml"/><Relationship Id="rId128" Type="http://schemas.openxmlformats.org/officeDocument/2006/relationships/tags" Target="../tags/tag1681.xml"/><Relationship Id="rId144" Type="http://schemas.openxmlformats.org/officeDocument/2006/relationships/tags" Target="../tags/tag1697.xml"/><Relationship Id="rId149" Type="http://schemas.openxmlformats.org/officeDocument/2006/relationships/tags" Target="../tags/tag1702.xml"/><Relationship Id="rId5" Type="http://schemas.openxmlformats.org/officeDocument/2006/relationships/tags" Target="../tags/tag1558.xml"/><Relationship Id="rId90" Type="http://schemas.openxmlformats.org/officeDocument/2006/relationships/tags" Target="../tags/tag1643.xml"/><Relationship Id="rId95" Type="http://schemas.openxmlformats.org/officeDocument/2006/relationships/tags" Target="../tags/tag1648.xml"/><Relationship Id="rId160" Type="http://schemas.openxmlformats.org/officeDocument/2006/relationships/tags" Target="../tags/tag1713.xml"/><Relationship Id="rId165" Type="http://schemas.openxmlformats.org/officeDocument/2006/relationships/tags" Target="../tags/tag1718.xml"/><Relationship Id="rId181" Type="http://schemas.openxmlformats.org/officeDocument/2006/relationships/tags" Target="../tags/tag1734.xml"/><Relationship Id="rId186" Type="http://schemas.openxmlformats.org/officeDocument/2006/relationships/tags" Target="../tags/tag1739.xml"/><Relationship Id="rId22" Type="http://schemas.openxmlformats.org/officeDocument/2006/relationships/tags" Target="../tags/tag1575.xml"/><Relationship Id="rId27" Type="http://schemas.openxmlformats.org/officeDocument/2006/relationships/tags" Target="../tags/tag1580.xml"/><Relationship Id="rId43" Type="http://schemas.openxmlformats.org/officeDocument/2006/relationships/tags" Target="../tags/tag1596.xml"/><Relationship Id="rId48" Type="http://schemas.openxmlformats.org/officeDocument/2006/relationships/tags" Target="../tags/tag1601.xml"/><Relationship Id="rId64" Type="http://schemas.openxmlformats.org/officeDocument/2006/relationships/tags" Target="../tags/tag1617.xml"/><Relationship Id="rId69" Type="http://schemas.openxmlformats.org/officeDocument/2006/relationships/tags" Target="../tags/tag1622.xml"/><Relationship Id="rId113" Type="http://schemas.openxmlformats.org/officeDocument/2006/relationships/tags" Target="../tags/tag1666.xml"/><Relationship Id="rId118" Type="http://schemas.openxmlformats.org/officeDocument/2006/relationships/tags" Target="../tags/tag1671.xml"/><Relationship Id="rId134" Type="http://schemas.openxmlformats.org/officeDocument/2006/relationships/tags" Target="../tags/tag1687.xml"/><Relationship Id="rId139" Type="http://schemas.openxmlformats.org/officeDocument/2006/relationships/tags" Target="../tags/tag1692.xml"/><Relationship Id="rId80" Type="http://schemas.openxmlformats.org/officeDocument/2006/relationships/tags" Target="../tags/tag1633.xml"/><Relationship Id="rId85" Type="http://schemas.openxmlformats.org/officeDocument/2006/relationships/tags" Target="../tags/tag1638.xml"/><Relationship Id="rId150" Type="http://schemas.openxmlformats.org/officeDocument/2006/relationships/tags" Target="../tags/tag1703.xml"/><Relationship Id="rId155" Type="http://schemas.openxmlformats.org/officeDocument/2006/relationships/tags" Target="../tags/tag1708.xml"/><Relationship Id="rId171" Type="http://schemas.openxmlformats.org/officeDocument/2006/relationships/tags" Target="../tags/tag1724.xml"/><Relationship Id="rId176" Type="http://schemas.openxmlformats.org/officeDocument/2006/relationships/tags" Target="../tags/tag1729.xml"/><Relationship Id="rId192" Type="http://schemas.openxmlformats.org/officeDocument/2006/relationships/tags" Target="../tags/tag1745.xml"/><Relationship Id="rId197" Type="http://schemas.openxmlformats.org/officeDocument/2006/relationships/tags" Target="../tags/tag1750.xml"/><Relationship Id="rId12" Type="http://schemas.openxmlformats.org/officeDocument/2006/relationships/tags" Target="../tags/tag1565.xml"/><Relationship Id="rId17" Type="http://schemas.openxmlformats.org/officeDocument/2006/relationships/tags" Target="../tags/tag1570.xml"/><Relationship Id="rId33" Type="http://schemas.openxmlformats.org/officeDocument/2006/relationships/tags" Target="../tags/tag1586.xml"/><Relationship Id="rId38" Type="http://schemas.openxmlformats.org/officeDocument/2006/relationships/tags" Target="../tags/tag1591.xml"/><Relationship Id="rId59" Type="http://schemas.openxmlformats.org/officeDocument/2006/relationships/tags" Target="../tags/tag1612.xml"/><Relationship Id="rId103" Type="http://schemas.openxmlformats.org/officeDocument/2006/relationships/tags" Target="../tags/tag1656.xml"/><Relationship Id="rId108" Type="http://schemas.openxmlformats.org/officeDocument/2006/relationships/tags" Target="../tags/tag1661.xml"/><Relationship Id="rId124" Type="http://schemas.openxmlformats.org/officeDocument/2006/relationships/tags" Target="../tags/tag1677.xml"/><Relationship Id="rId129" Type="http://schemas.openxmlformats.org/officeDocument/2006/relationships/tags" Target="../tags/tag1682.xml"/><Relationship Id="rId54" Type="http://schemas.openxmlformats.org/officeDocument/2006/relationships/tags" Target="../tags/tag1607.xml"/><Relationship Id="rId70" Type="http://schemas.openxmlformats.org/officeDocument/2006/relationships/tags" Target="../tags/tag1623.xml"/><Relationship Id="rId75" Type="http://schemas.openxmlformats.org/officeDocument/2006/relationships/tags" Target="../tags/tag1628.xml"/><Relationship Id="rId91" Type="http://schemas.openxmlformats.org/officeDocument/2006/relationships/tags" Target="../tags/tag1644.xml"/><Relationship Id="rId96" Type="http://schemas.openxmlformats.org/officeDocument/2006/relationships/tags" Target="../tags/tag1649.xml"/><Relationship Id="rId140" Type="http://schemas.openxmlformats.org/officeDocument/2006/relationships/tags" Target="../tags/tag1693.xml"/><Relationship Id="rId145" Type="http://schemas.openxmlformats.org/officeDocument/2006/relationships/tags" Target="../tags/tag1698.xml"/><Relationship Id="rId161" Type="http://schemas.openxmlformats.org/officeDocument/2006/relationships/tags" Target="../tags/tag1714.xml"/><Relationship Id="rId166" Type="http://schemas.openxmlformats.org/officeDocument/2006/relationships/tags" Target="../tags/tag1719.xml"/><Relationship Id="rId182" Type="http://schemas.openxmlformats.org/officeDocument/2006/relationships/tags" Target="../tags/tag1735.xml"/><Relationship Id="rId187" Type="http://schemas.openxmlformats.org/officeDocument/2006/relationships/tags" Target="../tags/tag1740.xml"/><Relationship Id="rId1" Type="http://schemas.openxmlformats.org/officeDocument/2006/relationships/tags" Target="../tags/tag1554.xml"/><Relationship Id="rId6" Type="http://schemas.openxmlformats.org/officeDocument/2006/relationships/tags" Target="../tags/tag1559.xml"/><Relationship Id="rId23" Type="http://schemas.openxmlformats.org/officeDocument/2006/relationships/tags" Target="../tags/tag1576.xml"/><Relationship Id="rId28" Type="http://schemas.openxmlformats.org/officeDocument/2006/relationships/tags" Target="../tags/tag1581.xml"/><Relationship Id="rId49" Type="http://schemas.openxmlformats.org/officeDocument/2006/relationships/tags" Target="../tags/tag1602.xml"/><Relationship Id="rId114" Type="http://schemas.openxmlformats.org/officeDocument/2006/relationships/tags" Target="../tags/tag1667.xml"/><Relationship Id="rId119" Type="http://schemas.openxmlformats.org/officeDocument/2006/relationships/tags" Target="../tags/tag1672.xml"/><Relationship Id="rId44" Type="http://schemas.openxmlformats.org/officeDocument/2006/relationships/tags" Target="../tags/tag1597.xml"/><Relationship Id="rId60" Type="http://schemas.openxmlformats.org/officeDocument/2006/relationships/tags" Target="../tags/tag1613.xml"/><Relationship Id="rId65" Type="http://schemas.openxmlformats.org/officeDocument/2006/relationships/tags" Target="../tags/tag1618.xml"/><Relationship Id="rId81" Type="http://schemas.openxmlformats.org/officeDocument/2006/relationships/tags" Target="../tags/tag1634.xml"/><Relationship Id="rId86" Type="http://schemas.openxmlformats.org/officeDocument/2006/relationships/tags" Target="../tags/tag1639.xml"/><Relationship Id="rId130" Type="http://schemas.openxmlformats.org/officeDocument/2006/relationships/tags" Target="../tags/tag1683.xml"/><Relationship Id="rId135" Type="http://schemas.openxmlformats.org/officeDocument/2006/relationships/tags" Target="../tags/tag1688.xml"/><Relationship Id="rId151" Type="http://schemas.openxmlformats.org/officeDocument/2006/relationships/tags" Target="../tags/tag1704.xml"/><Relationship Id="rId156" Type="http://schemas.openxmlformats.org/officeDocument/2006/relationships/tags" Target="../tags/tag1709.xml"/><Relationship Id="rId177" Type="http://schemas.openxmlformats.org/officeDocument/2006/relationships/tags" Target="../tags/tag1730.xml"/><Relationship Id="rId198" Type="http://schemas.openxmlformats.org/officeDocument/2006/relationships/tags" Target="../tags/tag1751.xml"/><Relationship Id="rId172" Type="http://schemas.openxmlformats.org/officeDocument/2006/relationships/tags" Target="../tags/tag1725.xml"/><Relationship Id="rId193" Type="http://schemas.openxmlformats.org/officeDocument/2006/relationships/tags" Target="../tags/tag1746.xml"/><Relationship Id="rId13" Type="http://schemas.openxmlformats.org/officeDocument/2006/relationships/tags" Target="../tags/tag1566.xml"/><Relationship Id="rId18" Type="http://schemas.openxmlformats.org/officeDocument/2006/relationships/tags" Target="../tags/tag1571.xml"/><Relationship Id="rId39" Type="http://schemas.openxmlformats.org/officeDocument/2006/relationships/tags" Target="../tags/tag1592.xml"/><Relationship Id="rId109" Type="http://schemas.openxmlformats.org/officeDocument/2006/relationships/tags" Target="../tags/tag1662.xml"/><Relationship Id="rId34" Type="http://schemas.openxmlformats.org/officeDocument/2006/relationships/tags" Target="../tags/tag1587.xml"/><Relationship Id="rId50" Type="http://schemas.openxmlformats.org/officeDocument/2006/relationships/tags" Target="../tags/tag1603.xml"/><Relationship Id="rId55" Type="http://schemas.openxmlformats.org/officeDocument/2006/relationships/tags" Target="../tags/tag1608.xml"/><Relationship Id="rId76" Type="http://schemas.openxmlformats.org/officeDocument/2006/relationships/tags" Target="../tags/tag1629.xml"/><Relationship Id="rId97" Type="http://schemas.openxmlformats.org/officeDocument/2006/relationships/tags" Target="../tags/tag1650.xml"/><Relationship Id="rId104" Type="http://schemas.openxmlformats.org/officeDocument/2006/relationships/tags" Target="../tags/tag1657.xml"/><Relationship Id="rId120" Type="http://schemas.openxmlformats.org/officeDocument/2006/relationships/tags" Target="../tags/tag1673.xml"/><Relationship Id="rId125" Type="http://schemas.openxmlformats.org/officeDocument/2006/relationships/tags" Target="../tags/tag1678.xml"/><Relationship Id="rId141" Type="http://schemas.openxmlformats.org/officeDocument/2006/relationships/tags" Target="../tags/tag1694.xml"/><Relationship Id="rId146" Type="http://schemas.openxmlformats.org/officeDocument/2006/relationships/tags" Target="../tags/tag1699.xml"/><Relationship Id="rId167" Type="http://schemas.openxmlformats.org/officeDocument/2006/relationships/tags" Target="../tags/tag1720.xml"/><Relationship Id="rId188" Type="http://schemas.openxmlformats.org/officeDocument/2006/relationships/tags" Target="../tags/tag1741.xml"/><Relationship Id="rId7" Type="http://schemas.openxmlformats.org/officeDocument/2006/relationships/tags" Target="../tags/tag1560.xml"/><Relationship Id="rId71" Type="http://schemas.openxmlformats.org/officeDocument/2006/relationships/tags" Target="../tags/tag1624.xml"/><Relationship Id="rId92" Type="http://schemas.openxmlformats.org/officeDocument/2006/relationships/tags" Target="../tags/tag1645.xml"/><Relationship Id="rId162" Type="http://schemas.openxmlformats.org/officeDocument/2006/relationships/tags" Target="../tags/tag1715.xml"/><Relationship Id="rId183" Type="http://schemas.openxmlformats.org/officeDocument/2006/relationships/tags" Target="../tags/tag1736.xml"/><Relationship Id="rId2" Type="http://schemas.openxmlformats.org/officeDocument/2006/relationships/tags" Target="../tags/tag1555.xml"/><Relationship Id="rId29" Type="http://schemas.openxmlformats.org/officeDocument/2006/relationships/tags" Target="../tags/tag1582.xml"/><Relationship Id="rId24" Type="http://schemas.openxmlformats.org/officeDocument/2006/relationships/tags" Target="../tags/tag1577.xml"/><Relationship Id="rId40" Type="http://schemas.openxmlformats.org/officeDocument/2006/relationships/tags" Target="../tags/tag1593.xml"/><Relationship Id="rId45" Type="http://schemas.openxmlformats.org/officeDocument/2006/relationships/tags" Target="../tags/tag1598.xml"/><Relationship Id="rId66" Type="http://schemas.openxmlformats.org/officeDocument/2006/relationships/tags" Target="../tags/tag1619.xml"/><Relationship Id="rId87" Type="http://schemas.openxmlformats.org/officeDocument/2006/relationships/tags" Target="../tags/tag1640.xml"/><Relationship Id="rId110" Type="http://schemas.openxmlformats.org/officeDocument/2006/relationships/tags" Target="../tags/tag1663.xml"/><Relationship Id="rId115" Type="http://schemas.openxmlformats.org/officeDocument/2006/relationships/tags" Target="../tags/tag1668.xml"/><Relationship Id="rId131" Type="http://schemas.openxmlformats.org/officeDocument/2006/relationships/tags" Target="../tags/tag1684.xml"/><Relationship Id="rId136" Type="http://schemas.openxmlformats.org/officeDocument/2006/relationships/tags" Target="../tags/tag1689.xml"/><Relationship Id="rId157" Type="http://schemas.openxmlformats.org/officeDocument/2006/relationships/tags" Target="../tags/tag1710.xml"/><Relationship Id="rId178" Type="http://schemas.openxmlformats.org/officeDocument/2006/relationships/tags" Target="../tags/tag1731.xml"/><Relationship Id="rId61" Type="http://schemas.openxmlformats.org/officeDocument/2006/relationships/tags" Target="../tags/tag1614.xml"/><Relationship Id="rId82" Type="http://schemas.openxmlformats.org/officeDocument/2006/relationships/tags" Target="../tags/tag1635.xml"/><Relationship Id="rId152" Type="http://schemas.openxmlformats.org/officeDocument/2006/relationships/tags" Target="../tags/tag1705.xml"/><Relationship Id="rId173" Type="http://schemas.openxmlformats.org/officeDocument/2006/relationships/tags" Target="../tags/tag1726.xml"/><Relationship Id="rId194" Type="http://schemas.openxmlformats.org/officeDocument/2006/relationships/tags" Target="../tags/tag1747.xml"/><Relationship Id="rId199" Type="http://schemas.openxmlformats.org/officeDocument/2006/relationships/tags" Target="../tags/tag1752.xml"/><Relationship Id="rId19" Type="http://schemas.openxmlformats.org/officeDocument/2006/relationships/tags" Target="../tags/tag1572.xml"/><Relationship Id="rId14" Type="http://schemas.openxmlformats.org/officeDocument/2006/relationships/tags" Target="../tags/tag1567.xml"/><Relationship Id="rId30" Type="http://schemas.openxmlformats.org/officeDocument/2006/relationships/tags" Target="../tags/tag1583.xml"/><Relationship Id="rId35" Type="http://schemas.openxmlformats.org/officeDocument/2006/relationships/tags" Target="../tags/tag1588.xml"/><Relationship Id="rId56" Type="http://schemas.openxmlformats.org/officeDocument/2006/relationships/tags" Target="../tags/tag1609.xml"/><Relationship Id="rId77" Type="http://schemas.openxmlformats.org/officeDocument/2006/relationships/tags" Target="../tags/tag1630.xml"/><Relationship Id="rId100" Type="http://schemas.openxmlformats.org/officeDocument/2006/relationships/tags" Target="../tags/tag1653.xml"/><Relationship Id="rId105" Type="http://schemas.openxmlformats.org/officeDocument/2006/relationships/tags" Target="../tags/tag1658.xml"/><Relationship Id="rId126" Type="http://schemas.openxmlformats.org/officeDocument/2006/relationships/tags" Target="../tags/tag1679.xml"/><Relationship Id="rId147" Type="http://schemas.openxmlformats.org/officeDocument/2006/relationships/tags" Target="../tags/tag1700.xml"/><Relationship Id="rId168" Type="http://schemas.openxmlformats.org/officeDocument/2006/relationships/tags" Target="../tags/tag1721.xml"/><Relationship Id="rId8" Type="http://schemas.openxmlformats.org/officeDocument/2006/relationships/tags" Target="../tags/tag1561.xml"/><Relationship Id="rId51" Type="http://schemas.openxmlformats.org/officeDocument/2006/relationships/tags" Target="../tags/tag1604.xml"/><Relationship Id="rId72" Type="http://schemas.openxmlformats.org/officeDocument/2006/relationships/tags" Target="../tags/tag1625.xml"/><Relationship Id="rId93" Type="http://schemas.openxmlformats.org/officeDocument/2006/relationships/tags" Target="../tags/tag1646.xml"/><Relationship Id="rId98" Type="http://schemas.openxmlformats.org/officeDocument/2006/relationships/tags" Target="../tags/tag1651.xml"/><Relationship Id="rId121" Type="http://schemas.openxmlformats.org/officeDocument/2006/relationships/tags" Target="../tags/tag1674.xml"/><Relationship Id="rId142" Type="http://schemas.openxmlformats.org/officeDocument/2006/relationships/tags" Target="../tags/tag1695.xml"/><Relationship Id="rId163" Type="http://schemas.openxmlformats.org/officeDocument/2006/relationships/tags" Target="../tags/tag1716.xml"/><Relationship Id="rId184" Type="http://schemas.openxmlformats.org/officeDocument/2006/relationships/tags" Target="../tags/tag1737.xml"/><Relationship Id="rId189" Type="http://schemas.openxmlformats.org/officeDocument/2006/relationships/tags" Target="../tags/tag1742.xml"/><Relationship Id="rId3" Type="http://schemas.openxmlformats.org/officeDocument/2006/relationships/tags" Target="../tags/tag1556.xml"/><Relationship Id="rId25" Type="http://schemas.openxmlformats.org/officeDocument/2006/relationships/tags" Target="../tags/tag1578.xml"/><Relationship Id="rId46" Type="http://schemas.openxmlformats.org/officeDocument/2006/relationships/tags" Target="../tags/tag1599.xml"/><Relationship Id="rId67" Type="http://schemas.openxmlformats.org/officeDocument/2006/relationships/tags" Target="../tags/tag1620.xml"/><Relationship Id="rId116" Type="http://schemas.openxmlformats.org/officeDocument/2006/relationships/tags" Target="../tags/tag1669.xml"/><Relationship Id="rId137" Type="http://schemas.openxmlformats.org/officeDocument/2006/relationships/tags" Target="../tags/tag1690.xml"/><Relationship Id="rId158" Type="http://schemas.openxmlformats.org/officeDocument/2006/relationships/tags" Target="../tags/tag1711.xml"/><Relationship Id="rId20" Type="http://schemas.openxmlformats.org/officeDocument/2006/relationships/tags" Target="../tags/tag1573.xml"/><Relationship Id="rId41" Type="http://schemas.openxmlformats.org/officeDocument/2006/relationships/tags" Target="../tags/tag1594.xml"/><Relationship Id="rId62" Type="http://schemas.openxmlformats.org/officeDocument/2006/relationships/tags" Target="../tags/tag1615.xml"/><Relationship Id="rId83" Type="http://schemas.openxmlformats.org/officeDocument/2006/relationships/tags" Target="../tags/tag1636.xml"/><Relationship Id="rId88" Type="http://schemas.openxmlformats.org/officeDocument/2006/relationships/tags" Target="../tags/tag1641.xml"/><Relationship Id="rId111" Type="http://schemas.openxmlformats.org/officeDocument/2006/relationships/tags" Target="../tags/tag1664.xml"/><Relationship Id="rId132" Type="http://schemas.openxmlformats.org/officeDocument/2006/relationships/tags" Target="../tags/tag1685.xml"/><Relationship Id="rId153" Type="http://schemas.openxmlformats.org/officeDocument/2006/relationships/tags" Target="../tags/tag1706.xml"/><Relationship Id="rId174" Type="http://schemas.openxmlformats.org/officeDocument/2006/relationships/tags" Target="../tags/tag1727.xml"/><Relationship Id="rId179" Type="http://schemas.openxmlformats.org/officeDocument/2006/relationships/tags" Target="../tags/tag1732.xml"/><Relationship Id="rId195" Type="http://schemas.openxmlformats.org/officeDocument/2006/relationships/tags" Target="../tags/tag1748.xml"/><Relationship Id="rId190" Type="http://schemas.openxmlformats.org/officeDocument/2006/relationships/tags" Target="../tags/tag1743.xml"/><Relationship Id="rId15" Type="http://schemas.openxmlformats.org/officeDocument/2006/relationships/tags" Target="../tags/tag1568.xml"/><Relationship Id="rId36" Type="http://schemas.openxmlformats.org/officeDocument/2006/relationships/tags" Target="../tags/tag1589.xml"/><Relationship Id="rId57" Type="http://schemas.openxmlformats.org/officeDocument/2006/relationships/tags" Target="../tags/tag1610.xml"/><Relationship Id="rId106" Type="http://schemas.openxmlformats.org/officeDocument/2006/relationships/tags" Target="../tags/tag1659.xml"/><Relationship Id="rId127" Type="http://schemas.openxmlformats.org/officeDocument/2006/relationships/tags" Target="../tags/tag1680.xml"/><Relationship Id="rId10" Type="http://schemas.openxmlformats.org/officeDocument/2006/relationships/tags" Target="../tags/tag1563.xml"/><Relationship Id="rId31" Type="http://schemas.openxmlformats.org/officeDocument/2006/relationships/tags" Target="../tags/tag1584.xml"/><Relationship Id="rId52" Type="http://schemas.openxmlformats.org/officeDocument/2006/relationships/tags" Target="../tags/tag1605.xml"/><Relationship Id="rId73" Type="http://schemas.openxmlformats.org/officeDocument/2006/relationships/tags" Target="../tags/tag1626.xml"/><Relationship Id="rId78" Type="http://schemas.openxmlformats.org/officeDocument/2006/relationships/tags" Target="../tags/tag1631.xml"/><Relationship Id="rId94" Type="http://schemas.openxmlformats.org/officeDocument/2006/relationships/tags" Target="../tags/tag1647.xml"/><Relationship Id="rId99" Type="http://schemas.openxmlformats.org/officeDocument/2006/relationships/tags" Target="../tags/tag1652.xml"/><Relationship Id="rId101" Type="http://schemas.openxmlformats.org/officeDocument/2006/relationships/tags" Target="../tags/tag1654.xml"/><Relationship Id="rId122" Type="http://schemas.openxmlformats.org/officeDocument/2006/relationships/tags" Target="../tags/tag1675.xml"/><Relationship Id="rId143" Type="http://schemas.openxmlformats.org/officeDocument/2006/relationships/tags" Target="../tags/tag1696.xml"/><Relationship Id="rId148" Type="http://schemas.openxmlformats.org/officeDocument/2006/relationships/tags" Target="../tags/tag1701.xml"/><Relationship Id="rId164" Type="http://schemas.openxmlformats.org/officeDocument/2006/relationships/tags" Target="../tags/tag1717.xml"/><Relationship Id="rId169" Type="http://schemas.openxmlformats.org/officeDocument/2006/relationships/tags" Target="../tags/tag1722.xml"/><Relationship Id="rId185" Type="http://schemas.openxmlformats.org/officeDocument/2006/relationships/tags" Target="../tags/tag1738.xml"/><Relationship Id="rId4" Type="http://schemas.openxmlformats.org/officeDocument/2006/relationships/tags" Target="../tags/tag1557.xml"/><Relationship Id="rId9" Type="http://schemas.openxmlformats.org/officeDocument/2006/relationships/tags" Target="../tags/tag1562.xml"/><Relationship Id="rId180" Type="http://schemas.openxmlformats.org/officeDocument/2006/relationships/tags" Target="../tags/tag1733.xml"/><Relationship Id="rId26" Type="http://schemas.openxmlformats.org/officeDocument/2006/relationships/tags" Target="../tags/tag1579.xml"/><Relationship Id="rId47" Type="http://schemas.openxmlformats.org/officeDocument/2006/relationships/tags" Target="../tags/tag1600.xml"/><Relationship Id="rId68" Type="http://schemas.openxmlformats.org/officeDocument/2006/relationships/tags" Target="../tags/tag1621.xml"/><Relationship Id="rId89" Type="http://schemas.openxmlformats.org/officeDocument/2006/relationships/tags" Target="../tags/tag1642.xml"/><Relationship Id="rId112" Type="http://schemas.openxmlformats.org/officeDocument/2006/relationships/tags" Target="../tags/tag1665.xml"/><Relationship Id="rId133" Type="http://schemas.openxmlformats.org/officeDocument/2006/relationships/tags" Target="../tags/tag1686.xml"/><Relationship Id="rId154" Type="http://schemas.openxmlformats.org/officeDocument/2006/relationships/tags" Target="../tags/tag1707.xml"/><Relationship Id="rId175" Type="http://schemas.openxmlformats.org/officeDocument/2006/relationships/tags" Target="../tags/tag172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869.xml"/><Relationship Id="rId21" Type="http://schemas.openxmlformats.org/officeDocument/2006/relationships/tags" Target="../tags/tag1773.xml"/><Relationship Id="rId42" Type="http://schemas.openxmlformats.org/officeDocument/2006/relationships/tags" Target="../tags/tag1794.xml"/><Relationship Id="rId63" Type="http://schemas.openxmlformats.org/officeDocument/2006/relationships/tags" Target="../tags/tag1815.xml"/><Relationship Id="rId84" Type="http://schemas.openxmlformats.org/officeDocument/2006/relationships/tags" Target="../tags/tag1836.xml"/><Relationship Id="rId138" Type="http://schemas.openxmlformats.org/officeDocument/2006/relationships/tags" Target="../tags/tag1890.xml"/><Relationship Id="rId159" Type="http://schemas.openxmlformats.org/officeDocument/2006/relationships/tags" Target="../tags/tag1911.xml"/><Relationship Id="rId170" Type="http://schemas.openxmlformats.org/officeDocument/2006/relationships/tags" Target="../tags/tag1922.xml"/><Relationship Id="rId191" Type="http://schemas.openxmlformats.org/officeDocument/2006/relationships/tags" Target="../tags/tag1943.xml"/><Relationship Id="rId205" Type="http://schemas.openxmlformats.org/officeDocument/2006/relationships/tags" Target="../tags/tag1957.xml"/><Relationship Id="rId226" Type="http://schemas.openxmlformats.org/officeDocument/2006/relationships/tags" Target="../tags/tag1978.xml"/><Relationship Id="rId247" Type="http://schemas.openxmlformats.org/officeDocument/2006/relationships/tags" Target="../tags/tag1999.xml"/><Relationship Id="rId107" Type="http://schemas.openxmlformats.org/officeDocument/2006/relationships/tags" Target="../tags/tag1859.xml"/><Relationship Id="rId268" Type="http://schemas.openxmlformats.org/officeDocument/2006/relationships/tags" Target="../tags/tag2020.xml"/><Relationship Id="rId11" Type="http://schemas.openxmlformats.org/officeDocument/2006/relationships/tags" Target="../tags/tag1763.xml"/><Relationship Id="rId32" Type="http://schemas.openxmlformats.org/officeDocument/2006/relationships/tags" Target="../tags/tag1784.xml"/><Relationship Id="rId53" Type="http://schemas.openxmlformats.org/officeDocument/2006/relationships/tags" Target="../tags/tag1805.xml"/><Relationship Id="rId74" Type="http://schemas.openxmlformats.org/officeDocument/2006/relationships/tags" Target="../tags/tag1826.xml"/><Relationship Id="rId128" Type="http://schemas.openxmlformats.org/officeDocument/2006/relationships/tags" Target="../tags/tag1880.xml"/><Relationship Id="rId149" Type="http://schemas.openxmlformats.org/officeDocument/2006/relationships/tags" Target="../tags/tag1901.xml"/><Relationship Id="rId5" Type="http://schemas.openxmlformats.org/officeDocument/2006/relationships/tags" Target="../tags/tag1757.xml"/><Relationship Id="rId95" Type="http://schemas.openxmlformats.org/officeDocument/2006/relationships/tags" Target="../tags/tag1847.xml"/><Relationship Id="rId160" Type="http://schemas.openxmlformats.org/officeDocument/2006/relationships/tags" Target="../tags/tag1912.xml"/><Relationship Id="rId181" Type="http://schemas.openxmlformats.org/officeDocument/2006/relationships/tags" Target="../tags/tag1933.xml"/><Relationship Id="rId216" Type="http://schemas.openxmlformats.org/officeDocument/2006/relationships/tags" Target="../tags/tag1968.xml"/><Relationship Id="rId237" Type="http://schemas.openxmlformats.org/officeDocument/2006/relationships/tags" Target="../tags/tag1989.xml"/><Relationship Id="rId258" Type="http://schemas.openxmlformats.org/officeDocument/2006/relationships/tags" Target="../tags/tag2010.xml"/><Relationship Id="rId22" Type="http://schemas.openxmlformats.org/officeDocument/2006/relationships/tags" Target="../tags/tag1774.xml"/><Relationship Id="rId43" Type="http://schemas.openxmlformats.org/officeDocument/2006/relationships/tags" Target="../tags/tag1795.xml"/><Relationship Id="rId64" Type="http://schemas.openxmlformats.org/officeDocument/2006/relationships/tags" Target="../tags/tag1816.xml"/><Relationship Id="rId118" Type="http://schemas.openxmlformats.org/officeDocument/2006/relationships/tags" Target="../tags/tag1870.xml"/><Relationship Id="rId139" Type="http://schemas.openxmlformats.org/officeDocument/2006/relationships/tags" Target="../tags/tag1891.xml"/><Relationship Id="rId85" Type="http://schemas.openxmlformats.org/officeDocument/2006/relationships/tags" Target="../tags/tag1837.xml"/><Relationship Id="rId150" Type="http://schemas.openxmlformats.org/officeDocument/2006/relationships/tags" Target="../tags/tag1902.xml"/><Relationship Id="rId171" Type="http://schemas.openxmlformats.org/officeDocument/2006/relationships/tags" Target="../tags/tag1923.xml"/><Relationship Id="rId192" Type="http://schemas.openxmlformats.org/officeDocument/2006/relationships/tags" Target="../tags/tag1944.xml"/><Relationship Id="rId206" Type="http://schemas.openxmlformats.org/officeDocument/2006/relationships/tags" Target="../tags/tag1958.xml"/><Relationship Id="rId227" Type="http://schemas.openxmlformats.org/officeDocument/2006/relationships/tags" Target="../tags/tag1979.xml"/><Relationship Id="rId248" Type="http://schemas.openxmlformats.org/officeDocument/2006/relationships/tags" Target="../tags/tag2000.xml"/><Relationship Id="rId269" Type="http://schemas.openxmlformats.org/officeDocument/2006/relationships/tags" Target="../tags/tag2021.xml"/><Relationship Id="rId12" Type="http://schemas.openxmlformats.org/officeDocument/2006/relationships/tags" Target="../tags/tag1764.xml"/><Relationship Id="rId33" Type="http://schemas.openxmlformats.org/officeDocument/2006/relationships/tags" Target="../tags/tag1785.xml"/><Relationship Id="rId108" Type="http://schemas.openxmlformats.org/officeDocument/2006/relationships/tags" Target="../tags/tag1860.xml"/><Relationship Id="rId129" Type="http://schemas.openxmlformats.org/officeDocument/2006/relationships/tags" Target="../tags/tag1881.xml"/><Relationship Id="rId54" Type="http://schemas.openxmlformats.org/officeDocument/2006/relationships/tags" Target="../tags/tag1806.xml"/><Relationship Id="rId75" Type="http://schemas.openxmlformats.org/officeDocument/2006/relationships/tags" Target="../tags/tag1827.xml"/><Relationship Id="rId96" Type="http://schemas.openxmlformats.org/officeDocument/2006/relationships/tags" Target="../tags/tag1848.xml"/><Relationship Id="rId140" Type="http://schemas.openxmlformats.org/officeDocument/2006/relationships/tags" Target="../tags/tag1892.xml"/><Relationship Id="rId161" Type="http://schemas.openxmlformats.org/officeDocument/2006/relationships/tags" Target="../tags/tag1913.xml"/><Relationship Id="rId182" Type="http://schemas.openxmlformats.org/officeDocument/2006/relationships/tags" Target="../tags/tag1934.xml"/><Relationship Id="rId217" Type="http://schemas.openxmlformats.org/officeDocument/2006/relationships/tags" Target="../tags/tag1969.xml"/><Relationship Id="rId6" Type="http://schemas.openxmlformats.org/officeDocument/2006/relationships/tags" Target="../tags/tag1758.xml"/><Relationship Id="rId238" Type="http://schemas.openxmlformats.org/officeDocument/2006/relationships/tags" Target="../tags/tag1990.xml"/><Relationship Id="rId259" Type="http://schemas.openxmlformats.org/officeDocument/2006/relationships/tags" Target="../tags/tag2011.xml"/><Relationship Id="rId23" Type="http://schemas.openxmlformats.org/officeDocument/2006/relationships/tags" Target="../tags/tag1775.xml"/><Relationship Id="rId119" Type="http://schemas.openxmlformats.org/officeDocument/2006/relationships/tags" Target="../tags/tag1871.xml"/><Relationship Id="rId270" Type="http://schemas.openxmlformats.org/officeDocument/2006/relationships/tags" Target="../tags/tag2022.xml"/><Relationship Id="rId44" Type="http://schemas.openxmlformats.org/officeDocument/2006/relationships/tags" Target="../tags/tag1796.xml"/><Relationship Id="rId65" Type="http://schemas.openxmlformats.org/officeDocument/2006/relationships/tags" Target="../tags/tag1817.xml"/><Relationship Id="rId86" Type="http://schemas.openxmlformats.org/officeDocument/2006/relationships/tags" Target="../tags/tag1838.xml"/><Relationship Id="rId130" Type="http://schemas.openxmlformats.org/officeDocument/2006/relationships/tags" Target="../tags/tag1882.xml"/><Relationship Id="rId151" Type="http://schemas.openxmlformats.org/officeDocument/2006/relationships/tags" Target="../tags/tag1903.xml"/><Relationship Id="rId172" Type="http://schemas.openxmlformats.org/officeDocument/2006/relationships/tags" Target="../tags/tag1924.xml"/><Relationship Id="rId193" Type="http://schemas.openxmlformats.org/officeDocument/2006/relationships/tags" Target="../tags/tag1945.xml"/><Relationship Id="rId202" Type="http://schemas.openxmlformats.org/officeDocument/2006/relationships/tags" Target="../tags/tag1954.xml"/><Relationship Id="rId207" Type="http://schemas.openxmlformats.org/officeDocument/2006/relationships/tags" Target="../tags/tag1959.xml"/><Relationship Id="rId223" Type="http://schemas.openxmlformats.org/officeDocument/2006/relationships/tags" Target="../tags/tag1975.xml"/><Relationship Id="rId228" Type="http://schemas.openxmlformats.org/officeDocument/2006/relationships/tags" Target="../tags/tag1980.xml"/><Relationship Id="rId244" Type="http://schemas.openxmlformats.org/officeDocument/2006/relationships/tags" Target="../tags/tag1996.xml"/><Relationship Id="rId249" Type="http://schemas.openxmlformats.org/officeDocument/2006/relationships/tags" Target="../tags/tag2001.xml"/><Relationship Id="rId13" Type="http://schemas.openxmlformats.org/officeDocument/2006/relationships/tags" Target="../tags/tag1765.xml"/><Relationship Id="rId18" Type="http://schemas.openxmlformats.org/officeDocument/2006/relationships/tags" Target="../tags/tag1770.xml"/><Relationship Id="rId39" Type="http://schemas.openxmlformats.org/officeDocument/2006/relationships/tags" Target="../tags/tag1791.xml"/><Relationship Id="rId109" Type="http://schemas.openxmlformats.org/officeDocument/2006/relationships/tags" Target="../tags/tag1861.xml"/><Relationship Id="rId260" Type="http://schemas.openxmlformats.org/officeDocument/2006/relationships/tags" Target="../tags/tag2012.xml"/><Relationship Id="rId265" Type="http://schemas.openxmlformats.org/officeDocument/2006/relationships/tags" Target="../tags/tag2017.xml"/><Relationship Id="rId34" Type="http://schemas.openxmlformats.org/officeDocument/2006/relationships/tags" Target="../tags/tag1786.xml"/><Relationship Id="rId50" Type="http://schemas.openxmlformats.org/officeDocument/2006/relationships/tags" Target="../tags/tag1802.xml"/><Relationship Id="rId55" Type="http://schemas.openxmlformats.org/officeDocument/2006/relationships/tags" Target="../tags/tag1807.xml"/><Relationship Id="rId76" Type="http://schemas.openxmlformats.org/officeDocument/2006/relationships/tags" Target="../tags/tag1828.xml"/><Relationship Id="rId97" Type="http://schemas.openxmlformats.org/officeDocument/2006/relationships/tags" Target="../tags/tag1849.xml"/><Relationship Id="rId104" Type="http://schemas.openxmlformats.org/officeDocument/2006/relationships/tags" Target="../tags/tag1856.xml"/><Relationship Id="rId120" Type="http://schemas.openxmlformats.org/officeDocument/2006/relationships/tags" Target="../tags/tag1872.xml"/><Relationship Id="rId125" Type="http://schemas.openxmlformats.org/officeDocument/2006/relationships/tags" Target="../tags/tag1877.xml"/><Relationship Id="rId141" Type="http://schemas.openxmlformats.org/officeDocument/2006/relationships/tags" Target="../tags/tag1893.xml"/><Relationship Id="rId146" Type="http://schemas.openxmlformats.org/officeDocument/2006/relationships/tags" Target="../tags/tag1898.xml"/><Relationship Id="rId167" Type="http://schemas.openxmlformats.org/officeDocument/2006/relationships/tags" Target="../tags/tag1919.xml"/><Relationship Id="rId188" Type="http://schemas.openxmlformats.org/officeDocument/2006/relationships/tags" Target="../tags/tag1940.xml"/><Relationship Id="rId7" Type="http://schemas.openxmlformats.org/officeDocument/2006/relationships/tags" Target="../tags/tag1759.xml"/><Relationship Id="rId71" Type="http://schemas.openxmlformats.org/officeDocument/2006/relationships/tags" Target="../tags/tag1823.xml"/><Relationship Id="rId92" Type="http://schemas.openxmlformats.org/officeDocument/2006/relationships/tags" Target="../tags/tag1844.xml"/><Relationship Id="rId162" Type="http://schemas.openxmlformats.org/officeDocument/2006/relationships/tags" Target="../tags/tag1914.xml"/><Relationship Id="rId183" Type="http://schemas.openxmlformats.org/officeDocument/2006/relationships/tags" Target="../tags/tag1935.xml"/><Relationship Id="rId213" Type="http://schemas.openxmlformats.org/officeDocument/2006/relationships/tags" Target="../tags/tag1965.xml"/><Relationship Id="rId218" Type="http://schemas.openxmlformats.org/officeDocument/2006/relationships/tags" Target="../tags/tag1970.xml"/><Relationship Id="rId234" Type="http://schemas.openxmlformats.org/officeDocument/2006/relationships/tags" Target="../tags/tag1986.xml"/><Relationship Id="rId239" Type="http://schemas.openxmlformats.org/officeDocument/2006/relationships/tags" Target="../tags/tag1991.xml"/><Relationship Id="rId2" Type="http://schemas.openxmlformats.org/officeDocument/2006/relationships/tags" Target="../tags/tag1754.xml"/><Relationship Id="rId29" Type="http://schemas.openxmlformats.org/officeDocument/2006/relationships/tags" Target="../tags/tag1781.xml"/><Relationship Id="rId250" Type="http://schemas.openxmlformats.org/officeDocument/2006/relationships/tags" Target="../tags/tag2002.xml"/><Relationship Id="rId255" Type="http://schemas.openxmlformats.org/officeDocument/2006/relationships/tags" Target="../tags/tag2007.xml"/><Relationship Id="rId271" Type="http://schemas.openxmlformats.org/officeDocument/2006/relationships/tags" Target="../tags/tag2023.xml"/><Relationship Id="rId276" Type="http://schemas.openxmlformats.org/officeDocument/2006/relationships/tags" Target="../tags/tag2028.xml"/><Relationship Id="rId24" Type="http://schemas.openxmlformats.org/officeDocument/2006/relationships/tags" Target="../tags/tag1776.xml"/><Relationship Id="rId40" Type="http://schemas.openxmlformats.org/officeDocument/2006/relationships/tags" Target="../tags/tag1792.xml"/><Relationship Id="rId45" Type="http://schemas.openxmlformats.org/officeDocument/2006/relationships/tags" Target="../tags/tag1797.xml"/><Relationship Id="rId66" Type="http://schemas.openxmlformats.org/officeDocument/2006/relationships/tags" Target="../tags/tag1818.xml"/><Relationship Id="rId87" Type="http://schemas.openxmlformats.org/officeDocument/2006/relationships/tags" Target="../tags/tag1839.xml"/><Relationship Id="rId110" Type="http://schemas.openxmlformats.org/officeDocument/2006/relationships/tags" Target="../tags/tag1862.xml"/><Relationship Id="rId115" Type="http://schemas.openxmlformats.org/officeDocument/2006/relationships/tags" Target="../tags/tag1867.xml"/><Relationship Id="rId131" Type="http://schemas.openxmlformats.org/officeDocument/2006/relationships/tags" Target="../tags/tag1883.xml"/><Relationship Id="rId136" Type="http://schemas.openxmlformats.org/officeDocument/2006/relationships/tags" Target="../tags/tag1888.xml"/><Relationship Id="rId157" Type="http://schemas.openxmlformats.org/officeDocument/2006/relationships/tags" Target="../tags/tag1909.xml"/><Relationship Id="rId178" Type="http://schemas.openxmlformats.org/officeDocument/2006/relationships/tags" Target="../tags/tag1930.xml"/><Relationship Id="rId61" Type="http://schemas.openxmlformats.org/officeDocument/2006/relationships/tags" Target="../tags/tag1813.xml"/><Relationship Id="rId82" Type="http://schemas.openxmlformats.org/officeDocument/2006/relationships/tags" Target="../tags/tag1834.xml"/><Relationship Id="rId152" Type="http://schemas.openxmlformats.org/officeDocument/2006/relationships/tags" Target="../tags/tag1904.xml"/><Relationship Id="rId173" Type="http://schemas.openxmlformats.org/officeDocument/2006/relationships/tags" Target="../tags/tag1925.xml"/><Relationship Id="rId194" Type="http://schemas.openxmlformats.org/officeDocument/2006/relationships/tags" Target="../tags/tag1946.xml"/><Relationship Id="rId199" Type="http://schemas.openxmlformats.org/officeDocument/2006/relationships/tags" Target="../tags/tag1951.xml"/><Relationship Id="rId203" Type="http://schemas.openxmlformats.org/officeDocument/2006/relationships/tags" Target="../tags/tag1955.xml"/><Relationship Id="rId208" Type="http://schemas.openxmlformats.org/officeDocument/2006/relationships/tags" Target="../tags/tag1960.xml"/><Relationship Id="rId229" Type="http://schemas.openxmlformats.org/officeDocument/2006/relationships/tags" Target="../tags/tag1981.xml"/><Relationship Id="rId19" Type="http://schemas.openxmlformats.org/officeDocument/2006/relationships/tags" Target="../tags/tag1771.xml"/><Relationship Id="rId224" Type="http://schemas.openxmlformats.org/officeDocument/2006/relationships/tags" Target="../tags/tag1976.xml"/><Relationship Id="rId240" Type="http://schemas.openxmlformats.org/officeDocument/2006/relationships/tags" Target="../tags/tag1992.xml"/><Relationship Id="rId245" Type="http://schemas.openxmlformats.org/officeDocument/2006/relationships/tags" Target="../tags/tag1997.xml"/><Relationship Id="rId261" Type="http://schemas.openxmlformats.org/officeDocument/2006/relationships/tags" Target="../tags/tag2013.xml"/><Relationship Id="rId266" Type="http://schemas.openxmlformats.org/officeDocument/2006/relationships/tags" Target="../tags/tag2018.xml"/><Relationship Id="rId14" Type="http://schemas.openxmlformats.org/officeDocument/2006/relationships/tags" Target="../tags/tag1766.xml"/><Relationship Id="rId30" Type="http://schemas.openxmlformats.org/officeDocument/2006/relationships/tags" Target="../tags/tag1782.xml"/><Relationship Id="rId35" Type="http://schemas.openxmlformats.org/officeDocument/2006/relationships/tags" Target="../tags/tag1787.xml"/><Relationship Id="rId56" Type="http://schemas.openxmlformats.org/officeDocument/2006/relationships/tags" Target="../tags/tag1808.xml"/><Relationship Id="rId77" Type="http://schemas.openxmlformats.org/officeDocument/2006/relationships/tags" Target="../tags/tag1829.xml"/><Relationship Id="rId100" Type="http://schemas.openxmlformats.org/officeDocument/2006/relationships/tags" Target="../tags/tag1852.xml"/><Relationship Id="rId105" Type="http://schemas.openxmlformats.org/officeDocument/2006/relationships/tags" Target="../tags/tag1857.xml"/><Relationship Id="rId126" Type="http://schemas.openxmlformats.org/officeDocument/2006/relationships/tags" Target="../tags/tag1878.xml"/><Relationship Id="rId147" Type="http://schemas.openxmlformats.org/officeDocument/2006/relationships/tags" Target="../tags/tag1899.xml"/><Relationship Id="rId168" Type="http://schemas.openxmlformats.org/officeDocument/2006/relationships/tags" Target="../tags/tag1920.xml"/><Relationship Id="rId8" Type="http://schemas.openxmlformats.org/officeDocument/2006/relationships/tags" Target="../tags/tag1760.xml"/><Relationship Id="rId51" Type="http://schemas.openxmlformats.org/officeDocument/2006/relationships/tags" Target="../tags/tag1803.xml"/><Relationship Id="rId72" Type="http://schemas.openxmlformats.org/officeDocument/2006/relationships/tags" Target="../tags/tag1824.xml"/><Relationship Id="rId93" Type="http://schemas.openxmlformats.org/officeDocument/2006/relationships/tags" Target="../tags/tag1845.xml"/><Relationship Id="rId98" Type="http://schemas.openxmlformats.org/officeDocument/2006/relationships/tags" Target="../tags/tag1850.xml"/><Relationship Id="rId121" Type="http://schemas.openxmlformats.org/officeDocument/2006/relationships/tags" Target="../tags/tag1873.xml"/><Relationship Id="rId142" Type="http://schemas.openxmlformats.org/officeDocument/2006/relationships/tags" Target="../tags/tag1894.xml"/><Relationship Id="rId163" Type="http://schemas.openxmlformats.org/officeDocument/2006/relationships/tags" Target="../tags/tag1915.xml"/><Relationship Id="rId184" Type="http://schemas.openxmlformats.org/officeDocument/2006/relationships/tags" Target="../tags/tag1936.xml"/><Relationship Id="rId189" Type="http://schemas.openxmlformats.org/officeDocument/2006/relationships/tags" Target="../tags/tag1941.xml"/><Relationship Id="rId219" Type="http://schemas.openxmlformats.org/officeDocument/2006/relationships/tags" Target="../tags/tag1971.xml"/><Relationship Id="rId3" Type="http://schemas.openxmlformats.org/officeDocument/2006/relationships/tags" Target="../tags/tag1755.xml"/><Relationship Id="rId214" Type="http://schemas.openxmlformats.org/officeDocument/2006/relationships/tags" Target="../tags/tag1966.xml"/><Relationship Id="rId230" Type="http://schemas.openxmlformats.org/officeDocument/2006/relationships/tags" Target="../tags/tag1982.xml"/><Relationship Id="rId235" Type="http://schemas.openxmlformats.org/officeDocument/2006/relationships/tags" Target="../tags/tag1987.xml"/><Relationship Id="rId251" Type="http://schemas.openxmlformats.org/officeDocument/2006/relationships/tags" Target="../tags/tag2003.xml"/><Relationship Id="rId256" Type="http://schemas.openxmlformats.org/officeDocument/2006/relationships/tags" Target="../tags/tag2008.xml"/><Relationship Id="rId277" Type="http://schemas.openxmlformats.org/officeDocument/2006/relationships/tags" Target="../tags/tag2029.xml"/><Relationship Id="rId25" Type="http://schemas.openxmlformats.org/officeDocument/2006/relationships/tags" Target="../tags/tag1777.xml"/><Relationship Id="rId46" Type="http://schemas.openxmlformats.org/officeDocument/2006/relationships/tags" Target="../tags/tag1798.xml"/><Relationship Id="rId67" Type="http://schemas.openxmlformats.org/officeDocument/2006/relationships/tags" Target="../tags/tag1819.xml"/><Relationship Id="rId116" Type="http://schemas.openxmlformats.org/officeDocument/2006/relationships/tags" Target="../tags/tag1868.xml"/><Relationship Id="rId137" Type="http://schemas.openxmlformats.org/officeDocument/2006/relationships/tags" Target="../tags/tag1889.xml"/><Relationship Id="rId158" Type="http://schemas.openxmlformats.org/officeDocument/2006/relationships/tags" Target="../tags/tag1910.xml"/><Relationship Id="rId272" Type="http://schemas.openxmlformats.org/officeDocument/2006/relationships/tags" Target="../tags/tag2024.xml"/><Relationship Id="rId20" Type="http://schemas.openxmlformats.org/officeDocument/2006/relationships/tags" Target="../tags/tag1772.xml"/><Relationship Id="rId41" Type="http://schemas.openxmlformats.org/officeDocument/2006/relationships/tags" Target="../tags/tag1793.xml"/><Relationship Id="rId62" Type="http://schemas.openxmlformats.org/officeDocument/2006/relationships/tags" Target="../tags/tag1814.xml"/><Relationship Id="rId83" Type="http://schemas.openxmlformats.org/officeDocument/2006/relationships/tags" Target="../tags/tag1835.xml"/><Relationship Id="rId88" Type="http://schemas.openxmlformats.org/officeDocument/2006/relationships/tags" Target="../tags/tag1840.xml"/><Relationship Id="rId111" Type="http://schemas.openxmlformats.org/officeDocument/2006/relationships/tags" Target="../tags/tag1863.xml"/><Relationship Id="rId132" Type="http://schemas.openxmlformats.org/officeDocument/2006/relationships/tags" Target="../tags/tag1884.xml"/><Relationship Id="rId153" Type="http://schemas.openxmlformats.org/officeDocument/2006/relationships/tags" Target="../tags/tag1905.xml"/><Relationship Id="rId174" Type="http://schemas.openxmlformats.org/officeDocument/2006/relationships/tags" Target="../tags/tag1926.xml"/><Relationship Id="rId179" Type="http://schemas.openxmlformats.org/officeDocument/2006/relationships/tags" Target="../tags/tag1931.xml"/><Relationship Id="rId195" Type="http://schemas.openxmlformats.org/officeDocument/2006/relationships/tags" Target="../tags/tag1947.xml"/><Relationship Id="rId209" Type="http://schemas.openxmlformats.org/officeDocument/2006/relationships/tags" Target="../tags/tag1961.xml"/><Relationship Id="rId190" Type="http://schemas.openxmlformats.org/officeDocument/2006/relationships/tags" Target="../tags/tag1942.xml"/><Relationship Id="rId204" Type="http://schemas.openxmlformats.org/officeDocument/2006/relationships/tags" Target="../tags/tag1956.xml"/><Relationship Id="rId220" Type="http://schemas.openxmlformats.org/officeDocument/2006/relationships/tags" Target="../tags/tag1972.xml"/><Relationship Id="rId225" Type="http://schemas.openxmlformats.org/officeDocument/2006/relationships/tags" Target="../tags/tag1977.xml"/><Relationship Id="rId241" Type="http://schemas.openxmlformats.org/officeDocument/2006/relationships/tags" Target="../tags/tag1993.xml"/><Relationship Id="rId246" Type="http://schemas.openxmlformats.org/officeDocument/2006/relationships/tags" Target="../tags/tag1998.xml"/><Relationship Id="rId267" Type="http://schemas.openxmlformats.org/officeDocument/2006/relationships/tags" Target="../tags/tag2019.xml"/><Relationship Id="rId15" Type="http://schemas.openxmlformats.org/officeDocument/2006/relationships/tags" Target="../tags/tag1767.xml"/><Relationship Id="rId36" Type="http://schemas.openxmlformats.org/officeDocument/2006/relationships/tags" Target="../tags/tag1788.xml"/><Relationship Id="rId57" Type="http://schemas.openxmlformats.org/officeDocument/2006/relationships/tags" Target="../tags/tag1809.xml"/><Relationship Id="rId106" Type="http://schemas.openxmlformats.org/officeDocument/2006/relationships/tags" Target="../tags/tag1858.xml"/><Relationship Id="rId127" Type="http://schemas.openxmlformats.org/officeDocument/2006/relationships/tags" Target="../tags/tag1879.xml"/><Relationship Id="rId262" Type="http://schemas.openxmlformats.org/officeDocument/2006/relationships/tags" Target="../tags/tag2014.xml"/><Relationship Id="rId10" Type="http://schemas.openxmlformats.org/officeDocument/2006/relationships/tags" Target="../tags/tag1762.xml"/><Relationship Id="rId31" Type="http://schemas.openxmlformats.org/officeDocument/2006/relationships/tags" Target="../tags/tag1783.xml"/><Relationship Id="rId52" Type="http://schemas.openxmlformats.org/officeDocument/2006/relationships/tags" Target="../tags/tag1804.xml"/><Relationship Id="rId73" Type="http://schemas.openxmlformats.org/officeDocument/2006/relationships/tags" Target="../tags/tag1825.xml"/><Relationship Id="rId78" Type="http://schemas.openxmlformats.org/officeDocument/2006/relationships/tags" Target="../tags/tag1830.xml"/><Relationship Id="rId94" Type="http://schemas.openxmlformats.org/officeDocument/2006/relationships/tags" Target="../tags/tag1846.xml"/><Relationship Id="rId99" Type="http://schemas.openxmlformats.org/officeDocument/2006/relationships/tags" Target="../tags/tag1851.xml"/><Relationship Id="rId101" Type="http://schemas.openxmlformats.org/officeDocument/2006/relationships/tags" Target="../tags/tag1853.xml"/><Relationship Id="rId122" Type="http://schemas.openxmlformats.org/officeDocument/2006/relationships/tags" Target="../tags/tag1874.xml"/><Relationship Id="rId143" Type="http://schemas.openxmlformats.org/officeDocument/2006/relationships/tags" Target="../tags/tag1895.xml"/><Relationship Id="rId148" Type="http://schemas.openxmlformats.org/officeDocument/2006/relationships/tags" Target="../tags/tag1900.xml"/><Relationship Id="rId164" Type="http://schemas.openxmlformats.org/officeDocument/2006/relationships/tags" Target="../tags/tag1916.xml"/><Relationship Id="rId169" Type="http://schemas.openxmlformats.org/officeDocument/2006/relationships/tags" Target="../tags/tag1921.xml"/><Relationship Id="rId185" Type="http://schemas.openxmlformats.org/officeDocument/2006/relationships/tags" Target="../tags/tag1937.xml"/><Relationship Id="rId4" Type="http://schemas.openxmlformats.org/officeDocument/2006/relationships/tags" Target="../tags/tag1756.xml"/><Relationship Id="rId9" Type="http://schemas.openxmlformats.org/officeDocument/2006/relationships/tags" Target="../tags/tag1761.xml"/><Relationship Id="rId180" Type="http://schemas.openxmlformats.org/officeDocument/2006/relationships/tags" Target="../tags/tag1932.xml"/><Relationship Id="rId210" Type="http://schemas.openxmlformats.org/officeDocument/2006/relationships/tags" Target="../tags/tag1962.xml"/><Relationship Id="rId215" Type="http://schemas.openxmlformats.org/officeDocument/2006/relationships/tags" Target="../tags/tag1967.xml"/><Relationship Id="rId236" Type="http://schemas.openxmlformats.org/officeDocument/2006/relationships/tags" Target="../tags/tag1988.xml"/><Relationship Id="rId257" Type="http://schemas.openxmlformats.org/officeDocument/2006/relationships/tags" Target="../tags/tag2009.xml"/><Relationship Id="rId278" Type="http://schemas.openxmlformats.org/officeDocument/2006/relationships/slideLayout" Target="../slideLayouts/slideLayout1.xml"/><Relationship Id="rId26" Type="http://schemas.openxmlformats.org/officeDocument/2006/relationships/tags" Target="../tags/tag1778.xml"/><Relationship Id="rId231" Type="http://schemas.openxmlformats.org/officeDocument/2006/relationships/tags" Target="../tags/tag1983.xml"/><Relationship Id="rId252" Type="http://schemas.openxmlformats.org/officeDocument/2006/relationships/tags" Target="../tags/tag2004.xml"/><Relationship Id="rId273" Type="http://schemas.openxmlformats.org/officeDocument/2006/relationships/tags" Target="../tags/tag2025.xml"/><Relationship Id="rId47" Type="http://schemas.openxmlformats.org/officeDocument/2006/relationships/tags" Target="../tags/tag1799.xml"/><Relationship Id="rId68" Type="http://schemas.openxmlformats.org/officeDocument/2006/relationships/tags" Target="../tags/tag1820.xml"/><Relationship Id="rId89" Type="http://schemas.openxmlformats.org/officeDocument/2006/relationships/tags" Target="../tags/tag1841.xml"/><Relationship Id="rId112" Type="http://schemas.openxmlformats.org/officeDocument/2006/relationships/tags" Target="../tags/tag1864.xml"/><Relationship Id="rId133" Type="http://schemas.openxmlformats.org/officeDocument/2006/relationships/tags" Target="../tags/tag1885.xml"/><Relationship Id="rId154" Type="http://schemas.openxmlformats.org/officeDocument/2006/relationships/tags" Target="../tags/tag1906.xml"/><Relationship Id="rId175" Type="http://schemas.openxmlformats.org/officeDocument/2006/relationships/tags" Target="../tags/tag1927.xml"/><Relationship Id="rId196" Type="http://schemas.openxmlformats.org/officeDocument/2006/relationships/tags" Target="../tags/tag1948.xml"/><Relationship Id="rId200" Type="http://schemas.openxmlformats.org/officeDocument/2006/relationships/tags" Target="../tags/tag1952.xml"/><Relationship Id="rId16" Type="http://schemas.openxmlformats.org/officeDocument/2006/relationships/tags" Target="../tags/tag1768.xml"/><Relationship Id="rId221" Type="http://schemas.openxmlformats.org/officeDocument/2006/relationships/tags" Target="../tags/tag1973.xml"/><Relationship Id="rId242" Type="http://schemas.openxmlformats.org/officeDocument/2006/relationships/tags" Target="../tags/tag1994.xml"/><Relationship Id="rId263" Type="http://schemas.openxmlformats.org/officeDocument/2006/relationships/tags" Target="../tags/tag2015.xml"/><Relationship Id="rId37" Type="http://schemas.openxmlformats.org/officeDocument/2006/relationships/tags" Target="../tags/tag1789.xml"/><Relationship Id="rId58" Type="http://schemas.openxmlformats.org/officeDocument/2006/relationships/tags" Target="../tags/tag1810.xml"/><Relationship Id="rId79" Type="http://schemas.openxmlformats.org/officeDocument/2006/relationships/tags" Target="../tags/tag1831.xml"/><Relationship Id="rId102" Type="http://schemas.openxmlformats.org/officeDocument/2006/relationships/tags" Target="../tags/tag1854.xml"/><Relationship Id="rId123" Type="http://schemas.openxmlformats.org/officeDocument/2006/relationships/tags" Target="../tags/tag1875.xml"/><Relationship Id="rId144" Type="http://schemas.openxmlformats.org/officeDocument/2006/relationships/tags" Target="../tags/tag1896.xml"/><Relationship Id="rId90" Type="http://schemas.openxmlformats.org/officeDocument/2006/relationships/tags" Target="../tags/tag1842.xml"/><Relationship Id="rId165" Type="http://schemas.openxmlformats.org/officeDocument/2006/relationships/tags" Target="../tags/tag1917.xml"/><Relationship Id="rId186" Type="http://schemas.openxmlformats.org/officeDocument/2006/relationships/tags" Target="../tags/tag1938.xml"/><Relationship Id="rId211" Type="http://schemas.openxmlformats.org/officeDocument/2006/relationships/tags" Target="../tags/tag1963.xml"/><Relationship Id="rId232" Type="http://schemas.openxmlformats.org/officeDocument/2006/relationships/tags" Target="../tags/tag1984.xml"/><Relationship Id="rId253" Type="http://schemas.openxmlformats.org/officeDocument/2006/relationships/tags" Target="../tags/tag2005.xml"/><Relationship Id="rId274" Type="http://schemas.openxmlformats.org/officeDocument/2006/relationships/tags" Target="../tags/tag2026.xml"/><Relationship Id="rId27" Type="http://schemas.openxmlformats.org/officeDocument/2006/relationships/tags" Target="../tags/tag1779.xml"/><Relationship Id="rId48" Type="http://schemas.openxmlformats.org/officeDocument/2006/relationships/tags" Target="../tags/tag1800.xml"/><Relationship Id="rId69" Type="http://schemas.openxmlformats.org/officeDocument/2006/relationships/tags" Target="../tags/tag1821.xml"/><Relationship Id="rId113" Type="http://schemas.openxmlformats.org/officeDocument/2006/relationships/tags" Target="../tags/tag1865.xml"/><Relationship Id="rId134" Type="http://schemas.openxmlformats.org/officeDocument/2006/relationships/tags" Target="../tags/tag1886.xml"/><Relationship Id="rId80" Type="http://schemas.openxmlformats.org/officeDocument/2006/relationships/tags" Target="../tags/tag1832.xml"/><Relationship Id="rId155" Type="http://schemas.openxmlformats.org/officeDocument/2006/relationships/tags" Target="../tags/tag1907.xml"/><Relationship Id="rId176" Type="http://schemas.openxmlformats.org/officeDocument/2006/relationships/tags" Target="../tags/tag1928.xml"/><Relationship Id="rId197" Type="http://schemas.openxmlformats.org/officeDocument/2006/relationships/tags" Target="../tags/tag1949.xml"/><Relationship Id="rId201" Type="http://schemas.openxmlformats.org/officeDocument/2006/relationships/tags" Target="../tags/tag1953.xml"/><Relationship Id="rId222" Type="http://schemas.openxmlformats.org/officeDocument/2006/relationships/tags" Target="../tags/tag1974.xml"/><Relationship Id="rId243" Type="http://schemas.openxmlformats.org/officeDocument/2006/relationships/tags" Target="../tags/tag1995.xml"/><Relationship Id="rId264" Type="http://schemas.openxmlformats.org/officeDocument/2006/relationships/tags" Target="../tags/tag2016.xml"/><Relationship Id="rId17" Type="http://schemas.openxmlformats.org/officeDocument/2006/relationships/tags" Target="../tags/tag1769.xml"/><Relationship Id="rId38" Type="http://schemas.openxmlformats.org/officeDocument/2006/relationships/tags" Target="../tags/tag1790.xml"/><Relationship Id="rId59" Type="http://schemas.openxmlformats.org/officeDocument/2006/relationships/tags" Target="../tags/tag1811.xml"/><Relationship Id="rId103" Type="http://schemas.openxmlformats.org/officeDocument/2006/relationships/tags" Target="../tags/tag1855.xml"/><Relationship Id="rId124" Type="http://schemas.openxmlformats.org/officeDocument/2006/relationships/tags" Target="../tags/tag1876.xml"/><Relationship Id="rId70" Type="http://schemas.openxmlformats.org/officeDocument/2006/relationships/tags" Target="../tags/tag1822.xml"/><Relationship Id="rId91" Type="http://schemas.openxmlformats.org/officeDocument/2006/relationships/tags" Target="../tags/tag1843.xml"/><Relationship Id="rId145" Type="http://schemas.openxmlformats.org/officeDocument/2006/relationships/tags" Target="../tags/tag1897.xml"/><Relationship Id="rId166" Type="http://schemas.openxmlformats.org/officeDocument/2006/relationships/tags" Target="../tags/tag1918.xml"/><Relationship Id="rId187" Type="http://schemas.openxmlformats.org/officeDocument/2006/relationships/tags" Target="../tags/tag1939.xml"/><Relationship Id="rId1" Type="http://schemas.openxmlformats.org/officeDocument/2006/relationships/tags" Target="../tags/tag1753.xml"/><Relationship Id="rId212" Type="http://schemas.openxmlformats.org/officeDocument/2006/relationships/tags" Target="../tags/tag1964.xml"/><Relationship Id="rId233" Type="http://schemas.openxmlformats.org/officeDocument/2006/relationships/tags" Target="../tags/tag1985.xml"/><Relationship Id="rId254" Type="http://schemas.openxmlformats.org/officeDocument/2006/relationships/tags" Target="../tags/tag2006.xml"/><Relationship Id="rId28" Type="http://schemas.openxmlformats.org/officeDocument/2006/relationships/tags" Target="../tags/tag1780.xml"/><Relationship Id="rId49" Type="http://schemas.openxmlformats.org/officeDocument/2006/relationships/tags" Target="../tags/tag1801.xml"/><Relationship Id="rId114" Type="http://schemas.openxmlformats.org/officeDocument/2006/relationships/tags" Target="../tags/tag1866.xml"/><Relationship Id="rId275" Type="http://schemas.openxmlformats.org/officeDocument/2006/relationships/tags" Target="../tags/tag2027.xml"/><Relationship Id="rId60" Type="http://schemas.openxmlformats.org/officeDocument/2006/relationships/tags" Target="../tags/tag1812.xml"/><Relationship Id="rId81" Type="http://schemas.openxmlformats.org/officeDocument/2006/relationships/tags" Target="../tags/tag1833.xml"/><Relationship Id="rId135" Type="http://schemas.openxmlformats.org/officeDocument/2006/relationships/tags" Target="../tags/tag1887.xml"/><Relationship Id="rId156" Type="http://schemas.openxmlformats.org/officeDocument/2006/relationships/tags" Target="../tags/tag1908.xml"/><Relationship Id="rId177" Type="http://schemas.openxmlformats.org/officeDocument/2006/relationships/tags" Target="../tags/tag1929.xml"/><Relationship Id="rId198" Type="http://schemas.openxmlformats.org/officeDocument/2006/relationships/tags" Target="../tags/tag19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89">
            <a:extLst>
              <a:ext uri="{FF2B5EF4-FFF2-40B4-BE49-F238E27FC236}">
                <a16:creationId xmlns:a16="http://schemas.microsoft.com/office/drawing/2014/main" xmlns="" id="{F8855906-49FA-4B92-B9AE-86B1FD12967A}"/>
              </a:ext>
            </a:extLst>
          </p:cNvPr>
          <p:cNvGrpSpPr/>
          <p:nvPr/>
        </p:nvGrpSpPr>
        <p:grpSpPr>
          <a:xfrm>
            <a:off x="799929" y="576562"/>
            <a:ext cx="984422" cy="404550"/>
            <a:chOff x="799929" y="576562"/>
            <a:chExt cx="984422" cy="404550"/>
          </a:xfrm>
        </p:grpSpPr>
        <p:sp>
          <p:nvSpPr>
            <p:cNvPr id="2" name="SMARTInkShape-466">
              <a:extLst>
                <a:ext uri="{FF2B5EF4-FFF2-40B4-BE49-F238E27FC236}">
                  <a16:creationId xmlns:a16="http://schemas.microsoft.com/office/drawing/2014/main" xmlns="" id="{2D4A5EA7-7B8D-4D55-911D-DF55EC040F0D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645173" y="698500"/>
              <a:ext cx="139178" cy="180543"/>
            </a:xfrm>
            <a:custGeom>
              <a:avLst/>
              <a:gdLst/>
              <a:ahLst/>
              <a:cxnLst/>
              <a:rect l="0" t="0" r="0" b="0"/>
              <a:pathLst>
                <a:path w="139178" h="180543">
                  <a:moveTo>
                    <a:pt x="12177" y="25400"/>
                  </a:moveTo>
                  <a:lnTo>
                    <a:pt x="12177" y="25400"/>
                  </a:lnTo>
                  <a:lnTo>
                    <a:pt x="0" y="25400"/>
                  </a:lnTo>
                  <a:lnTo>
                    <a:pt x="41856" y="54893"/>
                  </a:lnTo>
                  <a:lnTo>
                    <a:pt x="66832" y="79294"/>
                  </a:lnTo>
                  <a:lnTo>
                    <a:pt x="79507" y="98742"/>
                  </a:lnTo>
                  <a:lnTo>
                    <a:pt x="87492" y="119145"/>
                  </a:lnTo>
                  <a:lnTo>
                    <a:pt x="89212" y="150464"/>
                  </a:lnTo>
                  <a:lnTo>
                    <a:pt x="84985" y="165886"/>
                  </a:lnTo>
                  <a:lnTo>
                    <a:pt x="79108" y="176033"/>
                  </a:lnTo>
                  <a:lnTo>
                    <a:pt x="74145" y="180542"/>
                  </a:lnTo>
                  <a:lnTo>
                    <a:pt x="70422" y="179628"/>
                  </a:lnTo>
                  <a:lnTo>
                    <a:pt x="60641" y="172968"/>
                  </a:lnTo>
                  <a:lnTo>
                    <a:pt x="53002" y="157308"/>
                  </a:lnTo>
                  <a:lnTo>
                    <a:pt x="48666" y="136942"/>
                  </a:lnTo>
                  <a:lnTo>
                    <a:pt x="49090" y="116132"/>
                  </a:lnTo>
                  <a:lnTo>
                    <a:pt x="60038" y="81211"/>
                  </a:lnTo>
                  <a:lnTo>
                    <a:pt x="93852" y="34570"/>
                  </a:lnTo>
                  <a:lnTo>
                    <a:pt x="115399" y="15417"/>
                  </a:lnTo>
                  <a:lnTo>
                    <a:pt x="139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67">
              <a:extLst>
                <a:ext uri="{FF2B5EF4-FFF2-40B4-BE49-F238E27FC236}">
                  <a16:creationId xmlns:a16="http://schemas.microsoft.com/office/drawing/2014/main" xmlns="" id="{E9388EFF-50E1-4123-B3BC-4045BD19DA04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1526911" y="712890"/>
              <a:ext cx="136790" cy="145514"/>
            </a:xfrm>
            <a:custGeom>
              <a:avLst/>
              <a:gdLst/>
              <a:ahLst/>
              <a:cxnLst/>
              <a:rect l="0" t="0" r="0" b="0"/>
              <a:pathLst>
                <a:path w="136790" h="145514">
                  <a:moveTo>
                    <a:pt x="9789" y="42760"/>
                  </a:moveTo>
                  <a:lnTo>
                    <a:pt x="9789" y="42760"/>
                  </a:lnTo>
                  <a:lnTo>
                    <a:pt x="6418" y="42760"/>
                  </a:lnTo>
                  <a:lnTo>
                    <a:pt x="5425" y="43466"/>
                  </a:lnTo>
                  <a:lnTo>
                    <a:pt x="4763" y="44641"/>
                  </a:lnTo>
                  <a:lnTo>
                    <a:pt x="4322" y="46131"/>
                  </a:lnTo>
                  <a:lnTo>
                    <a:pt x="5438" y="47830"/>
                  </a:lnTo>
                  <a:lnTo>
                    <a:pt x="10443" y="51598"/>
                  </a:lnTo>
                  <a:lnTo>
                    <a:pt x="21193" y="54316"/>
                  </a:lnTo>
                  <a:lnTo>
                    <a:pt x="29204" y="53070"/>
                  </a:lnTo>
                  <a:lnTo>
                    <a:pt x="43529" y="46520"/>
                  </a:lnTo>
                  <a:lnTo>
                    <a:pt x="54418" y="38787"/>
                  </a:lnTo>
                  <a:lnTo>
                    <a:pt x="67070" y="23238"/>
                  </a:lnTo>
                  <a:lnTo>
                    <a:pt x="70525" y="13858"/>
                  </a:lnTo>
                  <a:lnTo>
                    <a:pt x="70741" y="10086"/>
                  </a:lnTo>
                  <a:lnTo>
                    <a:pt x="69099" y="4014"/>
                  </a:lnTo>
                  <a:lnTo>
                    <a:pt x="66968" y="2113"/>
                  </a:lnTo>
                  <a:lnTo>
                    <a:pt x="60837" y="0"/>
                  </a:lnTo>
                  <a:lnTo>
                    <a:pt x="42710" y="5553"/>
                  </a:lnTo>
                  <a:lnTo>
                    <a:pt x="22836" y="22877"/>
                  </a:lnTo>
                  <a:lnTo>
                    <a:pt x="6913" y="52626"/>
                  </a:lnTo>
                  <a:lnTo>
                    <a:pt x="0" y="88252"/>
                  </a:lnTo>
                  <a:lnTo>
                    <a:pt x="2146" y="107429"/>
                  </a:lnTo>
                  <a:lnTo>
                    <a:pt x="8508" y="122302"/>
                  </a:lnTo>
                  <a:lnTo>
                    <a:pt x="18392" y="133616"/>
                  </a:lnTo>
                  <a:lnTo>
                    <a:pt x="42599" y="144547"/>
                  </a:lnTo>
                  <a:lnTo>
                    <a:pt x="75485" y="145513"/>
                  </a:lnTo>
                  <a:lnTo>
                    <a:pt x="120289" y="135860"/>
                  </a:lnTo>
                  <a:lnTo>
                    <a:pt x="136789" y="131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68">
              <a:extLst>
                <a:ext uri="{FF2B5EF4-FFF2-40B4-BE49-F238E27FC236}">
                  <a16:creationId xmlns:a16="http://schemas.microsoft.com/office/drawing/2014/main" xmlns="" id="{16A29021-3908-4AFA-A59C-891683866B7F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1196562" y="576562"/>
              <a:ext cx="276639" cy="326910"/>
            </a:xfrm>
            <a:custGeom>
              <a:avLst/>
              <a:gdLst/>
              <a:ahLst/>
              <a:cxnLst/>
              <a:rect l="0" t="0" r="0" b="0"/>
              <a:pathLst>
                <a:path w="276639" h="326910">
                  <a:moveTo>
                    <a:pt x="73438" y="255288"/>
                  </a:moveTo>
                  <a:lnTo>
                    <a:pt x="73438" y="255288"/>
                  </a:lnTo>
                  <a:lnTo>
                    <a:pt x="59132" y="221209"/>
                  </a:lnTo>
                  <a:lnTo>
                    <a:pt x="56140" y="217752"/>
                  </a:lnTo>
                  <a:lnTo>
                    <a:pt x="49052" y="213911"/>
                  </a:lnTo>
                  <a:lnTo>
                    <a:pt x="45186" y="214298"/>
                  </a:lnTo>
                  <a:lnTo>
                    <a:pt x="37128" y="218490"/>
                  </a:lnTo>
                  <a:lnTo>
                    <a:pt x="21287" y="235526"/>
                  </a:lnTo>
                  <a:lnTo>
                    <a:pt x="6559" y="265190"/>
                  </a:lnTo>
                  <a:lnTo>
                    <a:pt x="0" y="294048"/>
                  </a:lnTo>
                  <a:lnTo>
                    <a:pt x="2228" y="308028"/>
                  </a:lnTo>
                  <a:lnTo>
                    <a:pt x="4798" y="313731"/>
                  </a:lnTo>
                  <a:lnTo>
                    <a:pt x="13298" y="321950"/>
                  </a:lnTo>
                  <a:lnTo>
                    <a:pt x="18528" y="325129"/>
                  </a:lnTo>
                  <a:lnTo>
                    <a:pt x="23426" y="326543"/>
                  </a:lnTo>
                  <a:lnTo>
                    <a:pt x="32631" y="326233"/>
                  </a:lnTo>
                  <a:lnTo>
                    <a:pt x="43307" y="310573"/>
                  </a:lnTo>
                  <a:lnTo>
                    <a:pt x="64234" y="265586"/>
                  </a:lnTo>
                  <a:lnTo>
                    <a:pt x="65819" y="260570"/>
                  </a:lnTo>
                  <a:lnTo>
                    <a:pt x="66242" y="260221"/>
                  </a:lnTo>
                  <a:lnTo>
                    <a:pt x="66524" y="260693"/>
                  </a:lnTo>
                  <a:lnTo>
                    <a:pt x="63550" y="268100"/>
                  </a:lnTo>
                  <a:lnTo>
                    <a:pt x="63869" y="277210"/>
                  </a:lnTo>
                  <a:lnTo>
                    <a:pt x="75738" y="315585"/>
                  </a:lnTo>
                  <a:lnTo>
                    <a:pt x="81751" y="322774"/>
                  </a:lnTo>
                  <a:lnTo>
                    <a:pt x="85330" y="325679"/>
                  </a:lnTo>
                  <a:lnTo>
                    <a:pt x="89127" y="326909"/>
                  </a:lnTo>
                  <a:lnTo>
                    <a:pt x="97109" y="326396"/>
                  </a:lnTo>
                  <a:lnTo>
                    <a:pt x="112907" y="315398"/>
                  </a:lnTo>
                  <a:lnTo>
                    <a:pt x="127623" y="291991"/>
                  </a:lnTo>
                  <a:lnTo>
                    <a:pt x="137549" y="255972"/>
                  </a:lnTo>
                  <a:lnTo>
                    <a:pt x="142619" y="220784"/>
                  </a:lnTo>
                  <a:lnTo>
                    <a:pt x="146518" y="179275"/>
                  </a:lnTo>
                  <a:lnTo>
                    <a:pt x="148252" y="134956"/>
                  </a:lnTo>
                  <a:lnTo>
                    <a:pt x="147140" y="96915"/>
                  </a:lnTo>
                  <a:lnTo>
                    <a:pt x="142548" y="53375"/>
                  </a:lnTo>
                  <a:lnTo>
                    <a:pt x="136719" y="28245"/>
                  </a:lnTo>
                  <a:lnTo>
                    <a:pt x="134675" y="23493"/>
                  </a:lnTo>
                  <a:lnTo>
                    <a:pt x="132607" y="21030"/>
                  </a:lnTo>
                  <a:lnTo>
                    <a:pt x="130523" y="20094"/>
                  </a:lnTo>
                  <a:lnTo>
                    <a:pt x="128428" y="20175"/>
                  </a:lnTo>
                  <a:lnTo>
                    <a:pt x="118737" y="40516"/>
                  </a:lnTo>
                  <a:lnTo>
                    <a:pt x="113671" y="86838"/>
                  </a:lnTo>
                  <a:lnTo>
                    <a:pt x="112486" y="123271"/>
                  </a:lnTo>
                  <a:lnTo>
                    <a:pt x="112665" y="160631"/>
                  </a:lnTo>
                  <a:lnTo>
                    <a:pt x="115096" y="198401"/>
                  </a:lnTo>
                  <a:lnTo>
                    <a:pt x="120410" y="232592"/>
                  </a:lnTo>
                  <a:lnTo>
                    <a:pt x="131335" y="275845"/>
                  </a:lnTo>
                  <a:lnTo>
                    <a:pt x="140092" y="297586"/>
                  </a:lnTo>
                  <a:lnTo>
                    <a:pt x="151040" y="311952"/>
                  </a:lnTo>
                  <a:lnTo>
                    <a:pt x="160450" y="314230"/>
                  </a:lnTo>
                  <a:lnTo>
                    <a:pt x="185958" y="311118"/>
                  </a:lnTo>
                  <a:lnTo>
                    <a:pt x="197135" y="304502"/>
                  </a:lnTo>
                  <a:lnTo>
                    <a:pt x="215198" y="283981"/>
                  </a:lnTo>
                  <a:lnTo>
                    <a:pt x="237267" y="237919"/>
                  </a:lnTo>
                  <a:lnTo>
                    <a:pt x="245028" y="196769"/>
                  </a:lnTo>
                  <a:lnTo>
                    <a:pt x="248478" y="150963"/>
                  </a:lnTo>
                  <a:lnTo>
                    <a:pt x="250011" y="104734"/>
                  </a:lnTo>
                  <a:lnTo>
                    <a:pt x="248811" y="63962"/>
                  </a:lnTo>
                  <a:lnTo>
                    <a:pt x="242287" y="20564"/>
                  </a:lnTo>
                  <a:lnTo>
                    <a:pt x="234183" y="0"/>
                  </a:lnTo>
                  <a:lnTo>
                    <a:pt x="232812" y="429"/>
                  </a:lnTo>
                  <a:lnTo>
                    <a:pt x="229408" y="6551"/>
                  </a:lnTo>
                  <a:lnTo>
                    <a:pt x="222179" y="49417"/>
                  </a:lnTo>
                  <a:lnTo>
                    <a:pt x="220684" y="81945"/>
                  </a:lnTo>
                  <a:lnTo>
                    <a:pt x="223783" y="117569"/>
                  </a:lnTo>
                  <a:lnTo>
                    <a:pt x="229158" y="153863"/>
                  </a:lnTo>
                  <a:lnTo>
                    <a:pt x="233898" y="188808"/>
                  </a:lnTo>
                  <a:lnTo>
                    <a:pt x="243905" y="233474"/>
                  </a:lnTo>
                  <a:lnTo>
                    <a:pt x="255807" y="266777"/>
                  </a:lnTo>
                  <a:lnTo>
                    <a:pt x="264088" y="278033"/>
                  </a:lnTo>
                  <a:lnTo>
                    <a:pt x="276638" y="287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69">
              <a:extLst>
                <a:ext uri="{FF2B5EF4-FFF2-40B4-BE49-F238E27FC236}">
                  <a16:creationId xmlns:a16="http://schemas.microsoft.com/office/drawing/2014/main" xmlns="" id="{A2E2161D-80EB-4C32-8F43-9F118332F8B7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023233" y="803070"/>
              <a:ext cx="151518" cy="116495"/>
            </a:xfrm>
            <a:custGeom>
              <a:avLst/>
              <a:gdLst/>
              <a:ahLst/>
              <a:cxnLst/>
              <a:rect l="0" t="0" r="0" b="0"/>
              <a:pathLst>
                <a:path w="151518" h="116495">
                  <a:moveTo>
                    <a:pt x="5467" y="28780"/>
                  </a:moveTo>
                  <a:lnTo>
                    <a:pt x="5467" y="28780"/>
                  </a:lnTo>
                  <a:lnTo>
                    <a:pt x="2096" y="28780"/>
                  </a:lnTo>
                  <a:lnTo>
                    <a:pt x="1103" y="29486"/>
                  </a:lnTo>
                  <a:lnTo>
                    <a:pt x="441" y="30661"/>
                  </a:lnTo>
                  <a:lnTo>
                    <a:pt x="0" y="32151"/>
                  </a:lnTo>
                  <a:lnTo>
                    <a:pt x="10135" y="75491"/>
                  </a:lnTo>
                  <a:lnTo>
                    <a:pt x="11788" y="116494"/>
                  </a:lnTo>
                  <a:lnTo>
                    <a:pt x="11816" y="69299"/>
                  </a:lnTo>
                  <a:lnTo>
                    <a:pt x="13228" y="47494"/>
                  </a:lnTo>
                  <a:lnTo>
                    <a:pt x="21250" y="22174"/>
                  </a:lnTo>
                  <a:lnTo>
                    <a:pt x="26123" y="15261"/>
                  </a:lnTo>
                  <a:lnTo>
                    <a:pt x="29821" y="16239"/>
                  </a:lnTo>
                  <a:lnTo>
                    <a:pt x="39574" y="24853"/>
                  </a:lnTo>
                  <a:lnTo>
                    <a:pt x="60488" y="64551"/>
                  </a:lnTo>
                  <a:lnTo>
                    <a:pt x="73938" y="95613"/>
                  </a:lnTo>
                  <a:lnTo>
                    <a:pt x="74398" y="94502"/>
                  </a:lnTo>
                  <a:lnTo>
                    <a:pt x="82171" y="53009"/>
                  </a:lnTo>
                  <a:lnTo>
                    <a:pt x="93022" y="17468"/>
                  </a:lnTo>
                  <a:lnTo>
                    <a:pt x="99884" y="7054"/>
                  </a:lnTo>
                  <a:lnTo>
                    <a:pt x="107638" y="1485"/>
                  </a:lnTo>
                  <a:lnTo>
                    <a:pt x="111681" y="0"/>
                  </a:lnTo>
                  <a:lnTo>
                    <a:pt x="115082" y="421"/>
                  </a:lnTo>
                  <a:lnTo>
                    <a:pt x="118055" y="2113"/>
                  </a:lnTo>
                  <a:lnTo>
                    <a:pt x="120742" y="4652"/>
                  </a:lnTo>
                  <a:lnTo>
                    <a:pt x="133783" y="47167"/>
                  </a:lnTo>
                  <a:lnTo>
                    <a:pt x="138737" y="78756"/>
                  </a:lnTo>
                  <a:lnTo>
                    <a:pt x="151517" y="104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70">
              <a:extLst>
                <a:ext uri="{FF2B5EF4-FFF2-40B4-BE49-F238E27FC236}">
                  <a16:creationId xmlns:a16="http://schemas.microsoft.com/office/drawing/2014/main" xmlns="" id="{0FAE65E9-6214-43F0-B3F0-A7DBC376B6E8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799929" y="598675"/>
              <a:ext cx="146989" cy="382437"/>
            </a:xfrm>
            <a:custGeom>
              <a:avLst/>
              <a:gdLst/>
              <a:ahLst/>
              <a:cxnLst/>
              <a:rect l="0" t="0" r="0" b="0"/>
              <a:pathLst>
                <a:path w="146989" h="382437">
                  <a:moveTo>
                    <a:pt x="133521" y="42675"/>
                  </a:moveTo>
                  <a:lnTo>
                    <a:pt x="133521" y="42675"/>
                  </a:lnTo>
                  <a:lnTo>
                    <a:pt x="130150" y="39304"/>
                  </a:lnTo>
                  <a:lnTo>
                    <a:pt x="128495" y="35767"/>
                  </a:lnTo>
                  <a:lnTo>
                    <a:pt x="128054" y="33837"/>
                  </a:lnTo>
                  <a:lnTo>
                    <a:pt x="115039" y="14734"/>
                  </a:lnTo>
                  <a:lnTo>
                    <a:pt x="103429" y="4214"/>
                  </a:lnTo>
                  <a:lnTo>
                    <a:pt x="77568" y="0"/>
                  </a:lnTo>
                  <a:lnTo>
                    <a:pt x="68702" y="2230"/>
                  </a:lnTo>
                  <a:lnTo>
                    <a:pt x="53207" y="12235"/>
                  </a:lnTo>
                  <a:lnTo>
                    <a:pt x="29213" y="37105"/>
                  </a:lnTo>
                  <a:lnTo>
                    <a:pt x="6665" y="81478"/>
                  </a:lnTo>
                  <a:lnTo>
                    <a:pt x="0" y="103430"/>
                  </a:lnTo>
                  <a:lnTo>
                    <a:pt x="330" y="124946"/>
                  </a:lnTo>
                  <a:lnTo>
                    <a:pt x="6592" y="145562"/>
                  </a:lnTo>
                  <a:lnTo>
                    <a:pt x="18782" y="164132"/>
                  </a:lnTo>
                  <a:lnTo>
                    <a:pt x="64728" y="200695"/>
                  </a:lnTo>
                  <a:lnTo>
                    <a:pt x="106213" y="230052"/>
                  </a:lnTo>
                  <a:lnTo>
                    <a:pt x="131074" y="254671"/>
                  </a:lnTo>
                  <a:lnTo>
                    <a:pt x="145104" y="283210"/>
                  </a:lnTo>
                  <a:lnTo>
                    <a:pt x="146988" y="327493"/>
                  </a:lnTo>
                  <a:lnTo>
                    <a:pt x="140917" y="349412"/>
                  </a:lnTo>
                  <a:lnTo>
                    <a:pt x="131164" y="363858"/>
                  </a:lnTo>
                  <a:lnTo>
                    <a:pt x="119773" y="374982"/>
                  </a:lnTo>
                  <a:lnTo>
                    <a:pt x="105774" y="380867"/>
                  </a:lnTo>
                  <a:lnTo>
                    <a:pt x="98090" y="382436"/>
                  </a:lnTo>
                  <a:lnTo>
                    <a:pt x="82026" y="380417"/>
                  </a:lnTo>
                  <a:lnTo>
                    <a:pt x="66890" y="374816"/>
                  </a:lnTo>
                  <a:lnTo>
                    <a:pt x="44461" y="359011"/>
                  </a:lnTo>
                  <a:lnTo>
                    <a:pt x="43103" y="355871"/>
                  </a:lnTo>
                  <a:lnTo>
                    <a:pt x="44621" y="341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90">
            <a:extLst>
              <a:ext uri="{FF2B5EF4-FFF2-40B4-BE49-F238E27FC236}">
                <a16:creationId xmlns:a16="http://schemas.microsoft.com/office/drawing/2014/main" xmlns="" id="{C5030AB2-5486-4601-AA48-BBEBA330D8FC}"/>
              </a:ext>
            </a:extLst>
          </p:cNvPr>
          <p:cNvGrpSpPr/>
          <p:nvPr/>
        </p:nvGrpSpPr>
        <p:grpSpPr>
          <a:xfrm>
            <a:off x="2349500" y="502533"/>
            <a:ext cx="450851" cy="366868"/>
            <a:chOff x="2349500" y="502533"/>
            <a:chExt cx="450851" cy="366868"/>
          </a:xfrm>
        </p:grpSpPr>
        <p:sp>
          <p:nvSpPr>
            <p:cNvPr id="8" name="SMARTInkShape-471">
              <a:extLst>
                <a:ext uri="{FF2B5EF4-FFF2-40B4-BE49-F238E27FC236}">
                  <a16:creationId xmlns:a16="http://schemas.microsoft.com/office/drawing/2014/main" xmlns="" id="{B56C4101-DDC0-4528-841A-7276795C2ADF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2349500" y="534648"/>
              <a:ext cx="450851" cy="303582"/>
            </a:xfrm>
            <a:custGeom>
              <a:avLst/>
              <a:gdLst/>
              <a:ahLst/>
              <a:cxnLst/>
              <a:rect l="0" t="0" r="0" b="0"/>
              <a:pathLst>
                <a:path w="450851" h="303582">
                  <a:moveTo>
                    <a:pt x="0" y="189252"/>
                  </a:moveTo>
                  <a:lnTo>
                    <a:pt x="0" y="189252"/>
                  </a:lnTo>
                  <a:lnTo>
                    <a:pt x="46711" y="148499"/>
                  </a:lnTo>
                  <a:lnTo>
                    <a:pt x="82717" y="108469"/>
                  </a:lnTo>
                  <a:lnTo>
                    <a:pt x="119696" y="63068"/>
                  </a:lnTo>
                  <a:lnTo>
                    <a:pt x="143486" y="20070"/>
                  </a:lnTo>
                  <a:lnTo>
                    <a:pt x="150639" y="2963"/>
                  </a:lnTo>
                  <a:lnTo>
                    <a:pt x="150521" y="1559"/>
                  </a:lnTo>
                  <a:lnTo>
                    <a:pt x="149736" y="624"/>
                  </a:lnTo>
                  <a:lnTo>
                    <a:pt x="148507" y="0"/>
                  </a:lnTo>
                  <a:lnTo>
                    <a:pt x="146983" y="1700"/>
                  </a:lnTo>
                  <a:lnTo>
                    <a:pt x="143407" y="9235"/>
                  </a:lnTo>
                  <a:lnTo>
                    <a:pt x="138306" y="54974"/>
                  </a:lnTo>
                  <a:lnTo>
                    <a:pt x="134819" y="101253"/>
                  </a:lnTo>
                  <a:lnTo>
                    <a:pt x="134003" y="138852"/>
                  </a:lnTo>
                  <a:lnTo>
                    <a:pt x="133640" y="176730"/>
                  </a:lnTo>
                  <a:lnTo>
                    <a:pt x="131597" y="212850"/>
                  </a:lnTo>
                  <a:lnTo>
                    <a:pt x="128362" y="255511"/>
                  </a:lnTo>
                  <a:lnTo>
                    <a:pt x="127120" y="285101"/>
                  </a:lnTo>
                  <a:lnTo>
                    <a:pt x="127080" y="284901"/>
                  </a:lnTo>
                  <a:lnTo>
                    <a:pt x="135845" y="242442"/>
                  </a:lnTo>
                  <a:lnTo>
                    <a:pt x="145300" y="213871"/>
                  </a:lnTo>
                  <a:lnTo>
                    <a:pt x="153007" y="201840"/>
                  </a:lnTo>
                  <a:lnTo>
                    <a:pt x="160431" y="194847"/>
                  </a:lnTo>
                  <a:lnTo>
                    <a:pt x="166082" y="191738"/>
                  </a:lnTo>
                  <a:lnTo>
                    <a:pt x="167872" y="193026"/>
                  </a:lnTo>
                  <a:lnTo>
                    <a:pt x="185616" y="237468"/>
                  </a:lnTo>
                  <a:lnTo>
                    <a:pt x="195310" y="263531"/>
                  </a:lnTo>
                  <a:lnTo>
                    <a:pt x="202280" y="271183"/>
                  </a:lnTo>
                  <a:lnTo>
                    <a:pt x="210082" y="275055"/>
                  </a:lnTo>
                  <a:lnTo>
                    <a:pt x="214138" y="276087"/>
                  </a:lnTo>
                  <a:lnTo>
                    <a:pt x="229933" y="267827"/>
                  </a:lnTo>
                  <a:lnTo>
                    <a:pt x="247537" y="253102"/>
                  </a:lnTo>
                  <a:lnTo>
                    <a:pt x="270779" y="212303"/>
                  </a:lnTo>
                  <a:lnTo>
                    <a:pt x="276846" y="190437"/>
                  </a:lnTo>
                  <a:lnTo>
                    <a:pt x="276286" y="185103"/>
                  </a:lnTo>
                  <a:lnTo>
                    <a:pt x="274502" y="180842"/>
                  </a:lnTo>
                  <a:lnTo>
                    <a:pt x="271901" y="177295"/>
                  </a:lnTo>
                  <a:lnTo>
                    <a:pt x="268756" y="175636"/>
                  </a:lnTo>
                  <a:lnTo>
                    <a:pt x="265249" y="175236"/>
                  </a:lnTo>
                  <a:lnTo>
                    <a:pt x="261499" y="175675"/>
                  </a:lnTo>
                  <a:lnTo>
                    <a:pt x="251689" y="183688"/>
                  </a:lnTo>
                  <a:lnTo>
                    <a:pt x="228143" y="215199"/>
                  </a:lnTo>
                  <a:lnTo>
                    <a:pt x="216157" y="245075"/>
                  </a:lnTo>
                  <a:lnTo>
                    <a:pt x="216249" y="263921"/>
                  </a:lnTo>
                  <a:lnTo>
                    <a:pt x="218250" y="272898"/>
                  </a:lnTo>
                  <a:lnTo>
                    <a:pt x="227998" y="286635"/>
                  </a:lnTo>
                  <a:lnTo>
                    <a:pt x="234549" y="292274"/>
                  </a:lnTo>
                  <a:lnTo>
                    <a:pt x="270736" y="303581"/>
                  </a:lnTo>
                  <a:lnTo>
                    <a:pt x="308711" y="303330"/>
                  </a:lnTo>
                  <a:lnTo>
                    <a:pt x="353810" y="297809"/>
                  </a:lnTo>
                  <a:lnTo>
                    <a:pt x="377691" y="293373"/>
                  </a:lnTo>
                  <a:lnTo>
                    <a:pt x="418335" y="284917"/>
                  </a:lnTo>
                  <a:lnTo>
                    <a:pt x="450850" y="278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72">
              <a:extLst>
                <a:ext uri="{FF2B5EF4-FFF2-40B4-BE49-F238E27FC236}">
                  <a16:creationId xmlns:a16="http://schemas.microsoft.com/office/drawing/2014/main" xmlns="" id="{E60455BA-704F-493A-8999-E1054D958299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2388261" y="502533"/>
              <a:ext cx="81890" cy="366868"/>
            </a:xfrm>
            <a:custGeom>
              <a:avLst/>
              <a:gdLst/>
              <a:ahLst/>
              <a:cxnLst/>
              <a:rect l="0" t="0" r="0" b="0"/>
              <a:pathLst>
                <a:path w="81890" h="366868">
                  <a:moveTo>
                    <a:pt x="31089" y="5467"/>
                  </a:moveTo>
                  <a:lnTo>
                    <a:pt x="31089" y="5467"/>
                  </a:lnTo>
                  <a:lnTo>
                    <a:pt x="25622" y="0"/>
                  </a:lnTo>
                  <a:lnTo>
                    <a:pt x="28372" y="2749"/>
                  </a:lnTo>
                  <a:lnTo>
                    <a:pt x="25705" y="41528"/>
                  </a:lnTo>
                  <a:lnTo>
                    <a:pt x="23144" y="80357"/>
                  </a:lnTo>
                  <a:lnTo>
                    <a:pt x="19091" y="112129"/>
                  </a:lnTo>
                  <a:lnTo>
                    <a:pt x="12586" y="147417"/>
                  </a:lnTo>
                  <a:lnTo>
                    <a:pt x="6873" y="186149"/>
                  </a:lnTo>
                  <a:lnTo>
                    <a:pt x="2687" y="225470"/>
                  </a:lnTo>
                  <a:lnTo>
                    <a:pt x="827" y="261761"/>
                  </a:lnTo>
                  <a:lnTo>
                    <a:pt x="0" y="294824"/>
                  </a:lnTo>
                  <a:lnTo>
                    <a:pt x="3298" y="337441"/>
                  </a:lnTo>
                  <a:lnTo>
                    <a:pt x="9565" y="357622"/>
                  </a:lnTo>
                  <a:lnTo>
                    <a:pt x="13212" y="363004"/>
                  </a:lnTo>
                  <a:lnTo>
                    <a:pt x="17054" y="366592"/>
                  </a:lnTo>
                  <a:lnTo>
                    <a:pt x="21733" y="366867"/>
                  </a:lnTo>
                  <a:lnTo>
                    <a:pt x="32575" y="361528"/>
                  </a:lnTo>
                  <a:lnTo>
                    <a:pt x="66179" y="329865"/>
                  </a:lnTo>
                  <a:lnTo>
                    <a:pt x="81889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91">
            <a:extLst>
              <a:ext uri="{FF2B5EF4-FFF2-40B4-BE49-F238E27FC236}">
                <a16:creationId xmlns:a16="http://schemas.microsoft.com/office/drawing/2014/main" xmlns="" id="{834C4D4E-E739-4DE1-9032-A4F9887D8AD9}"/>
              </a:ext>
            </a:extLst>
          </p:cNvPr>
          <p:cNvGrpSpPr/>
          <p:nvPr/>
        </p:nvGrpSpPr>
        <p:grpSpPr>
          <a:xfrm>
            <a:off x="3136900" y="396812"/>
            <a:ext cx="1054101" cy="650449"/>
            <a:chOff x="3136900" y="396812"/>
            <a:chExt cx="1054101" cy="650449"/>
          </a:xfrm>
        </p:grpSpPr>
        <p:sp>
          <p:nvSpPr>
            <p:cNvPr id="11" name="SMARTInkShape-473">
              <a:extLst>
                <a:ext uri="{FF2B5EF4-FFF2-40B4-BE49-F238E27FC236}">
                  <a16:creationId xmlns:a16="http://schemas.microsoft.com/office/drawing/2014/main" xmlns="" id="{2738B77D-FF7B-416B-9536-8C6D4FC5DD42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4146550" y="7175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74">
              <a:extLst>
                <a:ext uri="{FF2B5EF4-FFF2-40B4-BE49-F238E27FC236}">
                  <a16:creationId xmlns:a16="http://schemas.microsoft.com/office/drawing/2014/main" xmlns="" id="{0CFB21E9-3442-445D-BAD1-DB0306374165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3596102" y="396812"/>
              <a:ext cx="480599" cy="323833"/>
            </a:xfrm>
            <a:custGeom>
              <a:avLst/>
              <a:gdLst/>
              <a:ahLst/>
              <a:cxnLst/>
              <a:rect l="0" t="0" r="0" b="0"/>
              <a:pathLst>
                <a:path w="480599" h="323833">
                  <a:moveTo>
                    <a:pt x="67848" y="263588"/>
                  </a:moveTo>
                  <a:lnTo>
                    <a:pt x="67848" y="263588"/>
                  </a:lnTo>
                  <a:lnTo>
                    <a:pt x="64477" y="256846"/>
                  </a:lnTo>
                  <a:lnTo>
                    <a:pt x="56108" y="218472"/>
                  </a:lnTo>
                  <a:lnTo>
                    <a:pt x="55082" y="216577"/>
                  </a:lnTo>
                  <a:lnTo>
                    <a:pt x="53693" y="215314"/>
                  </a:lnTo>
                  <a:lnTo>
                    <a:pt x="52061" y="214472"/>
                  </a:lnTo>
                  <a:lnTo>
                    <a:pt x="36281" y="223400"/>
                  </a:lnTo>
                  <a:lnTo>
                    <a:pt x="17102" y="246193"/>
                  </a:lnTo>
                  <a:lnTo>
                    <a:pt x="4756" y="271918"/>
                  </a:lnTo>
                  <a:lnTo>
                    <a:pt x="0" y="297414"/>
                  </a:lnTo>
                  <a:lnTo>
                    <a:pt x="2651" y="310607"/>
                  </a:lnTo>
                  <a:lnTo>
                    <a:pt x="5333" y="316101"/>
                  </a:lnTo>
                  <a:lnTo>
                    <a:pt x="8533" y="319763"/>
                  </a:lnTo>
                  <a:lnTo>
                    <a:pt x="15850" y="323832"/>
                  </a:lnTo>
                  <a:lnTo>
                    <a:pt x="29451" y="316234"/>
                  </a:lnTo>
                  <a:lnTo>
                    <a:pt x="66879" y="283523"/>
                  </a:lnTo>
                  <a:lnTo>
                    <a:pt x="67417" y="286794"/>
                  </a:lnTo>
                  <a:lnTo>
                    <a:pt x="69602" y="298451"/>
                  </a:lnTo>
                  <a:lnTo>
                    <a:pt x="74717" y="311547"/>
                  </a:lnTo>
                  <a:lnTo>
                    <a:pt x="79368" y="317359"/>
                  </a:lnTo>
                  <a:lnTo>
                    <a:pt x="86138" y="322294"/>
                  </a:lnTo>
                  <a:lnTo>
                    <a:pt x="95733" y="323076"/>
                  </a:lnTo>
                  <a:lnTo>
                    <a:pt x="114916" y="317668"/>
                  </a:lnTo>
                  <a:lnTo>
                    <a:pt x="122510" y="314458"/>
                  </a:lnTo>
                  <a:lnTo>
                    <a:pt x="146682" y="289714"/>
                  </a:lnTo>
                  <a:lnTo>
                    <a:pt x="171718" y="248830"/>
                  </a:lnTo>
                  <a:lnTo>
                    <a:pt x="186685" y="209756"/>
                  </a:lnTo>
                  <a:lnTo>
                    <a:pt x="198980" y="163463"/>
                  </a:lnTo>
                  <a:lnTo>
                    <a:pt x="203247" y="138277"/>
                  </a:lnTo>
                  <a:lnTo>
                    <a:pt x="206797" y="112314"/>
                  </a:lnTo>
                  <a:lnTo>
                    <a:pt x="210742" y="68414"/>
                  </a:lnTo>
                  <a:lnTo>
                    <a:pt x="210379" y="33616"/>
                  </a:lnTo>
                  <a:lnTo>
                    <a:pt x="203161" y="11095"/>
                  </a:lnTo>
                  <a:lnTo>
                    <a:pt x="198979" y="4948"/>
                  </a:lnTo>
                  <a:lnTo>
                    <a:pt x="194780" y="1556"/>
                  </a:lnTo>
                  <a:lnTo>
                    <a:pt x="190569" y="0"/>
                  </a:lnTo>
                  <a:lnTo>
                    <a:pt x="185645" y="3196"/>
                  </a:lnTo>
                  <a:lnTo>
                    <a:pt x="174530" y="18036"/>
                  </a:lnTo>
                  <a:lnTo>
                    <a:pt x="159743" y="63675"/>
                  </a:lnTo>
                  <a:lnTo>
                    <a:pt x="152670" y="101830"/>
                  </a:lnTo>
                  <a:lnTo>
                    <a:pt x="148585" y="140896"/>
                  </a:lnTo>
                  <a:lnTo>
                    <a:pt x="149122" y="177073"/>
                  </a:lnTo>
                  <a:lnTo>
                    <a:pt x="153594" y="210085"/>
                  </a:lnTo>
                  <a:lnTo>
                    <a:pt x="164045" y="252674"/>
                  </a:lnTo>
                  <a:lnTo>
                    <a:pt x="176847" y="288557"/>
                  </a:lnTo>
                  <a:lnTo>
                    <a:pt x="182142" y="292934"/>
                  </a:lnTo>
                  <a:lnTo>
                    <a:pt x="197432" y="297797"/>
                  </a:lnTo>
                  <a:lnTo>
                    <a:pt x="204332" y="296978"/>
                  </a:lnTo>
                  <a:lnTo>
                    <a:pt x="215761" y="290422"/>
                  </a:lnTo>
                  <a:lnTo>
                    <a:pt x="223663" y="276690"/>
                  </a:lnTo>
                  <a:lnTo>
                    <a:pt x="236089" y="229644"/>
                  </a:lnTo>
                  <a:lnTo>
                    <a:pt x="238876" y="199024"/>
                  </a:lnTo>
                  <a:lnTo>
                    <a:pt x="238310" y="198673"/>
                  </a:lnTo>
                  <a:lnTo>
                    <a:pt x="235802" y="202046"/>
                  </a:lnTo>
                  <a:lnTo>
                    <a:pt x="229148" y="225849"/>
                  </a:lnTo>
                  <a:lnTo>
                    <a:pt x="228983" y="257727"/>
                  </a:lnTo>
                  <a:lnTo>
                    <a:pt x="232597" y="272978"/>
                  </a:lnTo>
                  <a:lnTo>
                    <a:pt x="238907" y="284459"/>
                  </a:lnTo>
                  <a:lnTo>
                    <a:pt x="250392" y="295486"/>
                  </a:lnTo>
                  <a:lnTo>
                    <a:pt x="255161" y="296848"/>
                  </a:lnTo>
                  <a:lnTo>
                    <a:pt x="266103" y="296479"/>
                  </a:lnTo>
                  <a:lnTo>
                    <a:pt x="278023" y="290201"/>
                  </a:lnTo>
                  <a:lnTo>
                    <a:pt x="284165" y="285563"/>
                  </a:lnTo>
                  <a:lnTo>
                    <a:pt x="311478" y="241797"/>
                  </a:lnTo>
                  <a:lnTo>
                    <a:pt x="320938" y="211862"/>
                  </a:lnTo>
                  <a:lnTo>
                    <a:pt x="321241" y="211465"/>
                  </a:lnTo>
                  <a:lnTo>
                    <a:pt x="321443" y="211906"/>
                  </a:lnTo>
                  <a:lnTo>
                    <a:pt x="321812" y="239226"/>
                  </a:lnTo>
                  <a:lnTo>
                    <a:pt x="323235" y="243819"/>
                  </a:lnTo>
                  <a:lnTo>
                    <a:pt x="328579" y="250803"/>
                  </a:lnTo>
                  <a:lnTo>
                    <a:pt x="342892" y="258702"/>
                  </a:lnTo>
                  <a:lnTo>
                    <a:pt x="360539" y="262140"/>
                  </a:lnTo>
                  <a:lnTo>
                    <a:pt x="382544" y="256417"/>
                  </a:lnTo>
                  <a:lnTo>
                    <a:pt x="406939" y="242413"/>
                  </a:lnTo>
                  <a:lnTo>
                    <a:pt x="425298" y="224858"/>
                  </a:lnTo>
                  <a:lnTo>
                    <a:pt x="431325" y="212508"/>
                  </a:lnTo>
                  <a:lnTo>
                    <a:pt x="433299" y="199964"/>
                  </a:lnTo>
                  <a:lnTo>
                    <a:pt x="431824" y="187333"/>
                  </a:lnTo>
                  <a:lnTo>
                    <a:pt x="429032" y="183118"/>
                  </a:lnTo>
                  <a:lnTo>
                    <a:pt x="425054" y="180308"/>
                  </a:lnTo>
                  <a:lnTo>
                    <a:pt x="420285" y="178435"/>
                  </a:lnTo>
                  <a:lnTo>
                    <a:pt x="415695" y="178597"/>
                  </a:lnTo>
                  <a:lnTo>
                    <a:pt x="406832" y="182540"/>
                  </a:lnTo>
                  <a:lnTo>
                    <a:pt x="390538" y="199436"/>
                  </a:lnTo>
                  <a:lnTo>
                    <a:pt x="379046" y="218945"/>
                  </a:lnTo>
                  <a:lnTo>
                    <a:pt x="377373" y="231752"/>
                  </a:lnTo>
                  <a:lnTo>
                    <a:pt x="377915" y="238131"/>
                  </a:lnTo>
                  <a:lnTo>
                    <a:pt x="384161" y="250863"/>
                  </a:lnTo>
                  <a:lnTo>
                    <a:pt x="388790" y="257221"/>
                  </a:lnTo>
                  <a:lnTo>
                    <a:pt x="403341" y="266168"/>
                  </a:lnTo>
                  <a:lnTo>
                    <a:pt x="423684" y="271790"/>
                  </a:lnTo>
                  <a:lnTo>
                    <a:pt x="480598" y="27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75">
              <a:extLst>
                <a:ext uri="{FF2B5EF4-FFF2-40B4-BE49-F238E27FC236}">
                  <a16:creationId xmlns:a16="http://schemas.microsoft.com/office/drawing/2014/main" xmlns="" id="{B47A6D18-4EC2-4EA4-B9AF-0421F871D031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3461633" y="615950"/>
              <a:ext cx="94368" cy="136418"/>
            </a:xfrm>
            <a:custGeom>
              <a:avLst/>
              <a:gdLst/>
              <a:ahLst/>
              <a:cxnLst/>
              <a:rect l="0" t="0" r="0" b="0"/>
              <a:pathLst>
                <a:path w="94368" h="136418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2456"/>
                  </a:lnTo>
                  <a:lnTo>
                    <a:pt x="441" y="33631"/>
                  </a:lnTo>
                  <a:lnTo>
                    <a:pt x="0" y="35121"/>
                  </a:lnTo>
                  <a:lnTo>
                    <a:pt x="12017" y="74385"/>
                  </a:lnTo>
                  <a:lnTo>
                    <a:pt x="26791" y="116883"/>
                  </a:lnTo>
                  <a:lnTo>
                    <a:pt x="32113" y="128618"/>
                  </a:lnTo>
                  <a:lnTo>
                    <a:pt x="35225" y="132312"/>
                  </a:lnTo>
                  <a:lnTo>
                    <a:pt x="42447" y="136417"/>
                  </a:lnTo>
                  <a:lnTo>
                    <a:pt x="46348" y="134689"/>
                  </a:lnTo>
                  <a:lnTo>
                    <a:pt x="54445" y="125243"/>
                  </a:lnTo>
                  <a:lnTo>
                    <a:pt x="63566" y="100688"/>
                  </a:lnTo>
                  <a:lnTo>
                    <a:pt x="69312" y="56421"/>
                  </a:lnTo>
                  <a:lnTo>
                    <a:pt x="83132" y="12412"/>
                  </a:lnTo>
                  <a:lnTo>
                    <a:pt x="87727" y="5517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76">
              <a:extLst>
                <a:ext uri="{FF2B5EF4-FFF2-40B4-BE49-F238E27FC236}">
                  <a16:creationId xmlns:a16="http://schemas.microsoft.com/office/drawing/2014/main" xmlns="" id="{B6AA79C7-4EB1-4FA4-B2E0-41DCEFDC544D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3327400" y="7302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1427" y="446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77">
              <a:extLst>
                <a:ext uri="{FF2B5EF4-FFF2-40B4-BE49-F238E27FC236}">
                  <a16:creationId xmlns:a16="http://schemas.microsoft.com/office/drawing/2014/main" xmlns="" id="{C1F28CF6-878F-40AA-97F6-21A80BF054F2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3136900" y="635817"/>
              <a:ext cx="98472" cy="411444"/>
            </a:xfrm>
            <a:custGeom>
              <a:avLst/>
              <a:gdLst/>
              <a:ahLst/>
              <a:cxnLst/>
              <a:rect l="0" t="0" r="0" b="0"/>
              <a:pathLst>
                <a:path w="98472" h="411444">
                  <a:moveTo>
                    <a:pt x="0" y="94433"/>
                  </a:moveTo>
                  <a:lnTo>
                    <a:pt x="0" y="94433"/>
                  </a:lnTo>
                  <a:lnTo>
                    <a:pt x="1882" y="141522"/>
                  </a:lnTo>
                  <a:lnTo>
                    <a:pt x="5069" y="175334"/>
                  </a:lnTo>
                  <a:lnTo>
                    <a:pt x="8838" y="213880"/>
                  </a:lnTo>
                  <a:lnTo>
                    <a:pt x="12865" y="254530"/>
                  </a:lnTo>
                  <a:lnTo>
                    <a:pt x="17007" y="295409"/>
                  </a:lnTo>
                  <a:lnTo>
                    <a:pt x="21199" y="334745"/>
                  </a:lnTo>
                  <a:lnTo>
                    <a:pt x="23533" y="367749"/>
                  </a:lnTo>
                  <a:lnTo>
                    <a:pt x="24449" y="409773"/>
                  </a:lnTo>
                  <a:lnTo>
                    <a:pt x="23355" y="411198"/>
                  </a:lnTo>
                  <a:lnTo>
                    <a:pt x="21920" y="411443"/>
                  </a:lnTo>
                  <a:lnTo>
                    <a:pt x="20325" y="404189"/>
                  </a:lnTo>
                  <a:lnTo>
                    <a:pt x="17547" y="372950"/>
                  </a:lnTo>
                  <a:lnTo>
                    <a:pt x="14148" y="336046"/>
                  </a:lnTo>
                  <a:lnTo>
                    <a:pt x="10286" y="289070"/>
                  </a:lnTo>
                  <a:lnTo>
                    <a:pt x="8974" y="262291"/>
                  </a:lnTo>
                  <a:lnTo>
                    <a:pt x="8100" y="233855"/>
                  </a:lnTo>
                  <a:lnTo>
                    <a:pt x="7517" y="204314"/>
                  </a:lnTo>
                  <a:lnTo>
                    <a:pt x="7127" y="177565"/>
                  </a:lnTo>
                  <a:lnTo>
                    <a:pt x="6869" y="152676"/>
                  </a:lnTo>
                  <a:lnTo>
                    <a:pt x="7286" y="107619"/>
                  </a:lnTo>
                  <a:lnTo>
                    <a:pt x="9823" y="68779"/>
                  </a:lnTo>
                  <a:lnTo>
                    <a:pt x="18590" y="28663"/>
                  </a:lnTo>
                  <a:lnTo>
                    <a:pt x="28018" y="12050"/>
                  </a:lnTo>
                  <a:lnTo>
                    <a:pt x="33495" y="5644"/>
                  </a:lnTo>
                  <a:lnTo>
                    <a:pt x="39263" y="2079"/>
                  </a:lnTo>
                  <a:lnTo>
                    <a:pt x="51317" y="0"/>
                  </a:lnTo>
                  <a:lnTo>
                    <a:pt x="65611" y="5191"/>
                  </a:lnTo>
                  <a:lnTo>
                    <a:pt x="73374" y="9538"/>
                  </a:lnTo>
                  <a:lnTo>
                    <a:pt x="85763" y="25657"/>
                  </a:lnTo>
                  <a:lnTo>
                    <a:pt x="94561" y="46227"/>
                  </a:lnTo>
                  <a:lnTo>
                    <a:pt x="98471" y="67129"/>
                  </a:lnTo>
                  <a:lnTo>
                    <a:pt x="93931" y="98729"/>
                  </a:lnTo>
                  <a:lnTo>
                    <a:pt x="76907" y="127064"/>
                  </a:lnTo>
                  <a:lnTo>
                    <a:pt x="46576" y="155441"/>
                  </a:lnTo>
                  <a:lnTo>
                    <a:pt x="28146" y="165113"/>
                  </a:lnTo>
                  <a:lnTo>
                    <a:pt x="25114" y="165542"/>
                  </a:lnTo>
                  <a:lnTo>
                    <a:pt x="23093" y="165122"/>
                  </a:lnTo>
                  <a:lnTo>
                    <a:pt x="23862" y="164137"/>
                  </a:lnTo>
                  <a:lnTo>
                    <a:pt x="38100" y="157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478">
            <a:extLst>
              <a:ext uri="{FF2B5EF4-FFF2-40B4-BE49-F238E27FC236}">
                <a16:creationId xmlns:a16="http://schemas.microsoft.com/office/drawing/2014/main" xmlns="" id="{FDAE8C96-441F-4FA6-B9DC-F67A3C1D2BC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34300" y="419100"/>
            <a:ext cx="512351" cy="304093"/>
          </a:xfrm>
          <a:custGeom>
            <a:avLst/>
            <a:gdLst/>
            <a:ahLst/>
            <a:cxnLst/>
            <a:rect l="0" t="0" r="0" b="0"/>
            <a:pathLst>
              <a:path w="512351" h="304093">
                <a:moveTo>
                  <a:pt x="112300" y="0"/>
                </a:moveTo>
                <a:lnTo>
                  <a:pt x="112300" y="0"/>
                </a:lnTo>
                <a:lnTo>
                  <a:pt x="106833" y="0"/>
                </a:lnTo>
                <a:lnTo>
                  <a:pt x="96098" y="23597"/>
                </a:lnTo>
                <a:lnTo>
                  <a:pt x="92996" y="65239"/>
                </a:lnTo>
                <a:lnTo>
                  <a:pt x="91256" y="98845"/>
                </a:lnTo>
                <a:lnTo>
                  <a:pt x="88836" y="135653"/>
                </a:lnTo>
                <a:lnTo>
                  <a:pt x="87760" y="175531"/>
                </a:lnTo>
                <a:lnTo>
                  <a:pt x="87282" y="213010"/>
                </a:lnTo>
                <a:lnTo>
                  <a:pt x="90776" y="258318"/>
                </a:lnTo>
                <a:lnTo>
                  <a:pt x="97795" y="277791"/>
                </a:lnTo>
                <a:lnTo>
                  <a:pt x="107970" y="288798"/>
                </a:lnTo>
                <a:lnTo>
                  <a:pt x="113647" y="291310"/>
                </a:lnTo>
                <a:lnTo>
                  <a:pt x="125598" y="292219"/>
                </a:lnTo>
                <a:lnTo>
                  <a:pt x="131043" y="289357"/>
                </a:lnTo>
                <a:lnTo>
                  <a:pt x="140856" y="278651"/>
                </a:lnTo>
                <a:lnTo>
                  <a:pt x="142626" y="271845"/>
                </a:lnTo>
                <a:lnTo>
                  <a:pt x="140830" y="256757"/>
                </a:lnTo>
                <a:lnTo>
                  <a:pt x="125144" y="222283"/>
                </a:lnTo>
                <a:lnTo>
                  <a:pt x="95879" y="190902"/>
                </a:lnTo>
                <a:lnTo>
                  <a:pt x="60397" y="167101"/>
                </a:lnTo>
                <a:lnTo>
                  <a:pt x="14010" y="150234"/>
                </a:lnTo>
                <a:lnTo>
                  <a:pt x="2058" y="144852"/>
                </a:lnTo>
                <a:lnTo>
                  <a:pt x="0" y="141018"/>
                </a:lnTo>
                <a:lnTo>
                  <a:pt x="39" y="136345"/>
                </a:lnTo>
                <a:lnTo>
                  <a:pt x="1476" y="131114"/>
                </a:lnTo>
                <a:lnTo>
                  <a:pt x="14361" y="121537"/>
                </a:lnTo>
                <a:lnTo>
                  <a:pt x="60499" y="93779"/>
                </a:lnTo>
                <a:lnTo>
                  <a:pt x="106045" y="64554"/>
                </a:lnTo>
                <a:lnTo>
                  <a:pt x="145176" y="36923"/>
                </a:lnTo>
                <a:lnTo>
                  <a:pt x="181624" y="9684"/>
                </a:lnTo>
                <a:lnTo>
                  <a:pt x="184622" y="10690"/>
                </a:lnTo>
                <a:lnTo>
                  <a:pt x="189834" y="17451"/>
                </a:lnTo>
                <a:lnTo>
                  <a:pt x="189993" y="43271"/>
                </a:lnTo>
                <a:lnTo>
                  <a:pt x="185571" y="87845"/>
                </a:lnTo>
                <a:lnTo>
                  <a:pt x="183670" y="123003"/>
                </a:lnTo>
                <a:lnTo>
                  <a:pt x="182826" y="159090"/>
                </a:lnTo>
                <a:lnTo>
                  <a:pt x="182450" y="193944"/>
                </a:lnTo>
                <a:lnTo>
                  <a:pt x="178868" y="235186"/>
                </a:lnTo>
                <a:lnTo>
                  <a:pt x="176069" y="263608"/>
                </a:lnTo>
                <a:lnTo>
                  <a:pt x="195583" y="217932"/>
                </a:lnTo>
                <a:lnTo>
                  <a:pt x="208557" y="197643"/>
                </a:lnTo>
                <a:lnTo>
                  <a:pt x="211044" y="195968"/>
                </a:lnTo>
                <a:lnTo>
                  <a:pt x="213407" y="195556"/>
                </a:lnTo>
                <a:lnTo>
                  <a:pt x="215688" y="195988"/>
                </a:lnTo>
                <a:lnTo>
                  <a:pt x="225640" y="203336"/>
                </a:lnTo>
                <a:lnTo>
                  <a:pt x="253356" y="232148"/>
                </a:lnTo>
                <a:lnTo>
                  <a:pt x="271452" y="241959"/>
                </a:lnTo>
                <a:lnTo>
                  <a:pt x="293590" y="245964"/>
                </a:lnTo>
                <a:lnTo>
                  <a:pt x="307879" y="243138"/>
                </a:lnTo>
                <a:lnTo>
                  <a:pt x="320580" y="236472"/>
                </a:lnTo>
                <a:lnTo>
                  <a:pt x="330928" y="226454"/>
                </a:lnTo>
                <a:lnTo>
                  <a:pt x="341316" y="208914"/>
                </a:lnTo>
                <a:lnTo>
                  <a:pt x="345492" y="186941"/>
                </a:lnTo>
                <a:lnTo>
                  <a:pt x="342705" y="174572"/>
                </a:lnTo>
                <a:lnTo>
                  <a:pt x="339987" y="169298"/>
                </a:lnTo>
                <a:lnTo>
                  <a:pt x="331322" y="161556"/>
                </a:lnTo>
                <a:lnTo>
                  <a:pt x="326048" y="158504"/>
                </a:lnTo>
                <a:lnTo>
                  <a:pt x="320415" y="157881"/>
                </a:lnTo>
                <a:lnTo>
                  <a:pt x="308512" y="160951"/>
                </a:lnTo>
                <a:lnTo>
                  <a:pt x="298048" y="172663"/>
                </a:lnTo>
                <a:lnTo>
                  <a:pt x="290105" y="190334"/>
                </a:lnTo>
                <a:lnTo>
                  <a:pt x="286338" y="224082"/>
                </a:lnTo>
                <a:lnTo>
                  <a:pt x="287958" y="248464"/>
                </a:lnTo>
                <a:lnTo>
                  <a:pt x="296674" y="269649"/>
                </a:lnTo>
                <a:lnTo>
                  <a:pt x="302949" y="279249"/>
                </a:lnTo>
                <a:lnTo>
                  <a:pt x="323092" y="293679"/>
                </a:lnTo>
                <a:lnTo>
                  <a:pt x="335378" y="299503"/>
                </a:lnTo>
                <a:lnTo>
                  <a:pt x="369725" y="304092"/>
                </a:lnTo>
                <a:lnTo>
                  <a:pt x="412272" y="303074"/>
                </a:lnTo>
                <a:lnTo>
                  <a:pt x="436460" y="300827"/>
                </a:lnTo>
                <a:lnTo>
                  <a:pt x="478621" y="295979"/>
                </a:lnTo>
                <a:lnTo>
                  <a:pt x="512350" y="292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93">
            <a:extLst>
              <a:ext uri="{FF2B5EF4-FFF2-40B4-BE49-F238E27FC236}">
                <a16:creationId xmlns:a16="http://schemas.microsoft.com/office/drawing/2014/main" xmlns="" id="{12531980-AE2A-4CC4-AD98-5983E67C36A9}"/>
              </a:ext>
            </a:extLst>
          </p:cNvPr>
          <p:cNvGrpSpPr/>
          <p:nvPr/>
        </p:nvGrpSpPr>
        <p:grpSpPr>
          <a:xfrm>
            <a:off x="5264150" y="555308"/>
            <a:ext cx="615951" cy="156720"/>
            <a:chOff x="5264150" y="555308"/>
            <a:chExt cx="615951" cy="156720"/>
          </a:xfrm>
        </p:grpSpPr>
        <p:sp>
          <p:nvSpPr>
            <p:cNvPr id="18" name="SMARTInkShape-479">
              <a:extLst>
                <a:ext uri="{FF2B5EF4-FFF2-40B4-BE49-F238E27FC236}">
                  <a16:creationId xmlns:a16="http://schemas.microsoft.com/office/drawing/2014/main" xmlns="" id="{61E1BE74-55B9-4384-9B5A-D0729006069E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264150" y="591048"/>
              <a:ext cx="158751" cy="118229"/>
            </a:xfrm>
            <a:custGeom>
              <a:avLst/>
              <a:gdLst/>
              <a:ahLst/>
              <a:cxnLst/>
              <a:rect l="0" t="0" r="0" b="0"/>
              <a:pathLst>
                <a:path w="158751" h="118229">
                  <a:moveTo>
                    <a:pt x="0" y="12202"/>
                  </a:moveTo>
                  <a:lnTo>
                    <a:pt x="0" y="12202"/>
                  </a:lnTo>
                  <a:lnTo>
                    <a:pt x="3371" y="12202"/>
                  </a:lnTo>
                  <a:lnTo>
                    <a:pt x="4364" y="14319"/>
                  </a:lnTo>
                  <a:lnTo>
                    <a:pt x="6175" y="54834"/>
                  </a:lnTo>
                  <a:lnTo>
                    <a:pt x="6327" y="102282"/>
                  </a:lnTo>
                  <a:lnTo>
                    <a:pt x="8222" y="114091"/>
                  </a:lnTo>
                  <a:lnTo>
                    <a:pt x="9715" y="118228"/>
                  </a:lnTo>
                  <a:lnTo>
                    <a:pt x="11415" y="118164"/>
                  </a:lnTo>
                  <a:lnTo>
                    <a:pt x="15186" y="110567"/>
                  </a:lnTo>
                  <a:lnTo>
                    <a:pt x="29212" y="69074"/>
                  </a:lnTo>
                  <a:lnTo>
                    <a:pt x="48182" y="25239"/>
                  </a:lnTo>
                  <a:lnTo>
                    <a:pt x="56928" y="12587"/>
                  </a:lnTo>
                  <a:lnTo>
                    <a:pt x="64812" y="5318"/>
                  </a:lnTo>
                  <a:lnTo>
                    <a:pt x="70668" y="2087"/>
                  </a:lnTo>
                  <a:lnTo>
                    <a:pt x="73923" y="3342"/>
                  </a:lnTo>
                  <a:lnTo>
                    <a:pt x="81303" y="10381"/>
                  </a:lnTo>
                  <a:lnTo>
                    <a:pt x="90020" y="29615"/>
                  </a:lnTo>
                  <a:lnTo>
                    <a:pt x="93700" y="56559"/>
                  </a:lnTo>
                  <a:lnTo>
                    <a:pt x="89398" y="89763"/>
                  </a:lnTo>
                  <a:lnTo>
                    <a:pt x="89232" y="90015"/>
                  </a:lnTo>
                  <a:lnTo>
                    <a:pt x="89121" y="89477"/>
                  </a:lnTo>
                  <a:lnTo>
                    <a:pt x="104813" y="44435"/>
                  </a:lnTo>
                  <a:lnTo>
                    <a:pt x="118153" y="17441"/>
                  </a:lnTo>
                  <a:lnTo>
                    <a:pt x="131769" y="4888"/>
                  </a:lnTo>
                  <a:lnTo>
                    <a:pt x="141584" y="249"/>
                  </a:lnTo>
                  <a:lnTo>
                    <a:pt x="145190" y="0"/>
                  </a:lnTo>
                  <a:lnTo>
                    <a:pt x="148299" y="3362"/>
                  </a:lnTo>
                  <a:lnTo>
                    <a:pt x="153635" y="16505"/>
                  </a:lnTo>
                  <a:lnTo>
                    <a:pt x="157033" y="52981"/>
                  </a:lnTo>
                  <a:lnTo>
                    <a:pt x="156521" y="96664"/>
                  </a:lnTo>
                  <a:lnTo>
                    <a:pt x="158750" y="113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80">
              <a:extLst>
                <a:ext uri="{FF2B5EF4-FFF2-40B4-BE49-F238E27FC236}">
                  <a16:creationId xmlns:a16="http://schemas.microsoft.com/office/drawing/2014/main" xmlns="" id="{EBA01F4D-5EB4-4118-8380-755F8E0BD0CC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5475384" y="588062"/>
              <a:ext cx="53626" cy="123966"/>
            </a:xfrm>
            <a:custGeom>
              <a:avLst/>
              <a:gdLst/>
              <a:ahLst/>
              <a:cxnLst/>
              <a:rect l="0" t="0" r="0" b="0"/>
              <a:pathLst>
                <a:path w="53626" h="123966">
                  <a:moveTo>
                    <a:pt x="49116" y="8838"/>
                  </a:moveTo>
                  <a:lnTo>
                    <a:pt x="49116" y="8838"/>
                  </a:lnTo>
                  <a:lnTo>
                    <a:pt x="49116" y="5467"/>
                  </a:lnTo>
                  <a:lnTo>
                    <a:pt x="45353" y="1930"/>
                  </a:lnTo>
                  <a:lnTo>
                    <a:pt x="42374" y="0"/>
                  </a:lnTo>
                  <a:lnTo>
                    <a:pt x="38271" y="123"/>
                  </a:lnTo>
                  <a:lnTo>
                    <a:pt x="28068" y="4024"/>
                  </a:lnTo>
                  <a:lnTo>
                    <a:pt x="18359" y="16106"/>
                  </a:lnTo>
                  <a:lnTo>
                    <a:pt x="6842" y="44623"/>
                  </a:lnTo>
                  <a:lnTo>
                    <a:pt x="0" y="85443"/>
                  </a:lnTo>
                  <a:lnTo>
                    <a:pt x="4709" y="101446"/>
                  </a:lnTo>
                  <a:lnTo>
                    <a:pt x="13858" y="114203"/>
                  </a:lnTo>
                  <a:lnTo>
                    <a:pt x="24979" y="122224"/>
                  </a:lnTo>
                  <a:lnTo>
                    <a:pt x="30202" y="123940"/>
                  </a:lnTo>
                  <a:lnTo>
                    <a:pt x="39769" y="123965"/>
                  </a:lnTo>
                  <a:lnTo>
                    <a:pt x="43590" y="122278"/>
                  </a:lnTo>
                  <a:lnTo>
                    <a:pt x="49718" y="116641"/>
                  </a:lnTo>
                  <a:lnTo>
                    <a:pt x="52910" y="107550"/>
                  </a:lnTo>
                  <a:lnTo>
                    <a:pt x="53625" y="96455"/>
                  </a:lnTo>
                  <a:lnTo>
                    <a:pt x="44535" y="51503"/>
                  </a:lnTo>
                  <a:lnTo>
                    <a:pt x="39841" y="34807"/>
                  </a:lnTo>
                  <a:lnTo>
                    <a:pt x="42766" y="2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81">
              <a:extLst>
                <a:ext uri="{FF2B5EF4-FFF2-40B4-BE49-F238E27FC236}">
                  <a16:creationId xmlns:a16="http://schemas.microsoft.com/office/drawing/2014/main" xmlns="" id="{BC217773-8C8C-4F6D-BB0E-0FB4A2F5CE25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5556250" y="585344"/>
              <a:ext cx="107951" cy="116119"/>
            </a:xfrm>
            <a:custGeom>
              <a:avLst/>
              <a:gdLst/>
              <a:ahLst/>
              <a:cxnLst/>
              <a:rect l="0" t="0" r="0" b="0"/>
              <a:pathLst>
                <a:path w="107951" h="116119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10139" y="1430"/>
                  </a:lnTo>
                  <a:lnTo>
                    <a:pt x="17676" y="0"/>
                  </a:lnTo>
                  <a:lnTo>
                    <a:pt x="27611" y="5009"/>
                  </a:lnTo>
                  <a:lnTo>
                    <a:pt x="51237" y="28842"/>
                  </a:lnTo>
                  <a:lnTo>
                    <a:pt x="58050" y="48167"/>
                  </a:lnTo>
                  <a:lnTo>
                    <a:pt x="62423" y="88324"/>
                  </a:lnTo>
                  <a:lnTo>
                    <a:pt x="59810" y="108072"/>
                  </a:lnTo>
                  <a:lnTo>
                    <a:pt x="56451" y="114424"/>
                  </a:lnTo>
                  <a:lnTo>
                    <a:pt x="54567" y="116118"/>
                  </a:lnTo>
                  <a:lnTo>
                    <a:pt x="53311" y="114425"/>
                  </a:lnTo>
                  <a:lnTo>
                    <a:pt x="51916" y="105018"/>
                  </a:lnTo>
                  <a:lnTo>
                    <a:pt x="57873" y="80484"/>
                  </a:lnTo>
                  <a:lnTo>
                    <a:pt x="71945" y="50872"/>
                  </a:lnTo>
                  <a:lnTo>
                    <a:pt x="10795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82">
              <a:extLst>
                <a:ext uri="{FF2B5EF4-FFF2-40B4-BE49-F238E27FC236}">
                  <a16:creationId xmlns:a16="http://schemas.microsoft.com/office/drawing/2014/main" xmlns="" id="{A4923ACF-EE0C-4BEB-9B5E-BB2355572D90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5687051" y="555308"/>
              <a:ext cx="193050" cy="137590"/>
            </a:xfrm>
            <a:custGeom>
              <a:avLst/>
              <a:gdLst/>
              <a:ahLst/>
              <a:cxnLst/>
              <a:rect l="0" t="0" r="0" b="0"/>
              <a:pathLst>
                <a:path w="193050" h="137590">
                  <a:moveTo>
                    <a:pt x="8899" y="73342"/>
                  </a:moveTo>
                  <a:lnTo>
                    <a:pt x="8899" y="73342"/>
                  </a:lnTo>
                  <a:lnTo>
                    <a:pt x="15641" y="73342"/>
                  </a:lnTo>
                  <a:lnTo>
                    <a:pt x="20832" y="71460"/>
                  </a:lnTo>
                  <a:lnTo>
                    <a:pt x="36656" y="57762"/>
                  </a:lnTo>
                  <a:lnTo>
                    <a:pt x="63767" y="22289"/>
                  </a:lnTo>
                  <a:lnTo>
                    <a:pt x="69841" y="6788"/>
                  </a:lnTo>
                  <a:lnTo>
                    <a:pt x="69988" y="3573"/>
                  </a:lnTo>
                  <a:lnTo>
                    <a:pt x="69381" y="1429"/>
                  </a:lnTo>
                  <a:lnTo>
                    <a:pt x="68270" y="0"/>
                  </a:lnTo>
                  <a:lnTo>
                    <a:pt x="59510" y="4057"/>
                  </a:lnTo>
                  <a:lnTo>
                    <a:pt x="46915" y="14326"/>
                  </a:lnTo>
                  <a:lnTo>
                    <a:pt x="19701" y="51545"/>
                  </a:lnTo>
                  <a:lnTo>
                    <a:pt x="6644" y="74238"/>
                  </a:lnTo>
                  <a:lnTo>
                    <a:pt x="0" y="105436"/>
                  </a:lnTo>
                  <a:lnTo>
                    <a:pt x="945" y="121473"/>
                  </a:lnTo>
                  <a:lnTo>
                    <a:pt x="5008" y="127301"/>
                  </a:lnTo>
                  <a:lnTo>
                    <a:pt x="18929" y="135659"/>
                  </a:lnTo>
                  <a:lnTo>
                    <a:pt x="56713" y="137589"/>
                  </a:lnTo>
                  <a:lnTo>
                    <a:pt x="89416" y="135293"/>
                  </a:lnTo>
                  <a:lnTo>
                    <a:pt x="124412" y="132625"/>
                  </a:lnTo>
                  <a:lnTo>
                    <a:pt x="193049" y="130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94">
            <a:extLst>
              <a:ext uri="{FF2B5EF4-FFF2-40B4-BE49-F238E27FC236}">
                <a16:creationId xmlns:a16="http://schemas.microsoft.com/office/drawing/2014/main" xmlns="" id="{006ADFD0-3ECB-429C-A4D6-8C970E543155}"/>
              </a:ext>
            </a:extLst>
          </p:cNvPr>
          <p:cNvGrpSpPr/>
          <p:nvPr/>
        </p:nvGrpSpPr>
        <p:grpSpPr>
          <a:xfrm>
            <a:off x="6100841" y="339504"/>
            <a:ext cx="2281160" cy="564355"/>
            <a:chOff x="6100841" y="339504"/>
            <a:chExt cx="2281160" cy="564355"/>
          </a:xfrm>
        </p:grpSpPr>
        <p:sp>
          <p:nvSpPr>
            <p:cNvPr id="23" name="SMARTInkShape-483">
              <a:extLst>
                <a:ext uri="{FF2B5EF4-FFF2-40B4-BE49-F238E27FC236}">
                  <a16:creationId xmlns:a16="http://schemas.microsoft.com/office/drawing/2014/main" xmlns="" id="{2D50911A-337A-45F1-8EFA-966C4560669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6100841" y="549380"/>
              <a:ext cx="94599" cy="160111"/>
            </a:xfrm>
            <a:custGeom>
              <a:avLst/>
              <a:gdLst/>
              <a:ahLst/>
              <a:cxnLst/>
              <a:rect l="0" t="0" r="0" b="0"/>
              <a:pathLst>
                <a:path w="94599" h="160111">
                  <a:moveTo>
                    <a:pt x="77709" y="9420"/>
                  </a:moveTo>
                  <a:lnTo>
                    <a:pt x="77709" y="9420"/>
                  </a:lnTo>
                  <a:lnTo>
                    <a:pt x="43818" y="0"/>
                  </a:lnTo>
                  <a:lnTo>
                    <a:pt x="13926" y="5897"/>
                  </a:lnTo>
                  <a:lnTo>
                    <a:pt x="9082" y="9188"/>
                  </a:lnTo>
                  <a:lnTo>
                    <a:pt x="1818" y="18489"/>
                  </a:lnTo>
                  <a:lnTo>
                    <a:pt x="0" y="29679"/>
                  </a:lnTo>
                  <a:lnTo>
                    <a:pt x="2249" y="41707"/>
                  </a:lnTo>
                  <a:lnTo>
                    <a:pt x="7953" y="54109"/>
                  </a:lnTo>
                  <a:lnTo>
                    <a:pt x="18954" y="64795"/>
                  </a:lnTo>
                  <a:lnTo>
                    <a:pt x="60826" y="88208"/>
                  </a:lnTo>
                  <a:lnTo>
                    <a:pt x="85819" y="109650"/>
                  </a:lnTo>
                  <a:lnTo>
                    <a:pt x="89466" y="114340"/>
                  </a:lnTo>
                  <a:lnTo>
                    <a:pt x="93518" y="125195"/>
                  </a:lnTo>
                  <a:lnTo>
                    <a:pt x="94598" y="131054"/>
                  </a:lnTo>
                  <a:lnTo>
                    <a:pt x="93201" y="136370"/>
                  </a:lnTo>
                  <a:lnTo>
                    <a:pt x="86006" y="146040"/>
                  </a:lnTo>
                  <a:lnTo>
                    <a:pt x="66683" y="156047"/>
                  </a:lnTo>
                  <a:lnTo>
                    <a:pt x="49826" y="160110"/>
                  </a:lnTo>
                  <a:lnTo>
                    <a:pt x="45009" y="158563"/>
                  </a:lnTo>
                  <a:lnTo>
                    <a:pt x="26909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84">
              <a:extLst>
                <a:ext uri="{FF2B5EF4-FFF2-40B4-BE49-F238E27FC236}">
                  <a16:creationId xmlns:a16="http://schemas.microsoft.com/office/drawing/2014/main" xmlns="" id="{F7C29FAF-0F59-439B-9930-B291A2BCC201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6229350" y="6286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85">
              <a:extLst>
                <a:ext uri="{FF2B5EF4-FFF2-40B4-BE49-F238E27FC236}">
                  <a16:creationId xmlns:a16="http://schemas.microsoft.com/office/drawing/2014/main" xmlns="" id="{D4F61C9B-933B-45FB-A3F0-43A633ECD538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227677" y="520700"/>
              <a:ext cx="8024" cy="69851"/>
            </a:xfrm>
            <a:custGeom>
              <a:avLst/>
              <a:gdLst/>
              <a:ahLst/>
              <a:cxnLst/>
              <a:rect l="0" t="0" r="0" b="0"/>
              <a:pathLst>
                <a:path w="8024" h="69851">
                  <a:moveTo>
                    <a:pt x="8023" y="69850"/>
                  </a:moveTo>
                  <a:lnTo>
                    <a:pt x="8023" y="69850"/>
                  </a:lnTo>
                  <a:lnTo>
                    <a:pt x="0" y="45208"/>
                  </a:lnTo>
                  <a:lnTo>
                    <a:pt x="1313" y="14167"/>
                  </a:lnTo>
                  <a:lnTo>
                    <a:pt x="3395" y="7943"/>
                  </a:lnTo>
                  <a:lnTo>
                    <a:pt x="8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86">
              <a:extLst>
                <a:ext uri="{FF2B5EF4-FFF2-40B4-BE49-F238E27FC236}">
                  <a16:creationId xmlns:a16="http://schemas.microsoft.com/office/drawing/2014/main" xmlns="" id="{F97D1A05-58E0-4F25-9925-85923903AC91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279562" y="556784"/>
              <a:ext cx="73517" cy="347075"/>
            </a:xfrm>
            <a:custGeom>
              <a:avLst/>
              <a:gdLst/>
              <a:ahLst/>
              <a:cxnLst/>
              <a:rect l="0" t="0" r="0" b="0"/>
              <a:pathLst>
                <a:path w="73517" h="347075">
                  <a:moveTo>
                    <a:pt x="70438" y="21066"/>
                  </a:moveTo>
                  <a:lnTo>
                    <a:pt x="70438" y="21066"/>
                  </a:lnTo>
                  <a:lnTo>
                    <a:pt x="31125" y="51"/>
                  </a:lnTo>
                  <a:lnTo>
                    <a:pt x="25885" y="0"/>
                  </a:lnTo>
                  <a:lnTo>
                    <a:pt x="16300" y="3707"/>
                  </a:lnTo>
                  <a:lnTo>
                    <a:pt x="2970" y="17099"/>
                  </a:lnTo>
                  <a:lnTo>
                    <a:pt x="0" y="32238"/>
                  </a:lnTo>
                  <a:lnTo>
                    <a:pt x="3843" y="67331"/>
                  </a:lnTo>
                  <a:lnTo>
                    <a:pt x="11206" y="82550"/>
                  </a:lnTo>
                  <a:lnTo>
                    <a:pt x="16133" y="89572"/>
                  </a:lnTo>
                  <a:lnTo>
                    <a:pt x="29134" y="99256"/>
                  </a:lnTo>
                  <a:lnTo>
                    <a:pt x="42203" y="104500"/>
                  </a:lnTo>
                  <a:lnTo>
                    <a:pt x="50363" y="104479"/>
                  </a:lnTo>
                  <a:lnTo>
                    <a:pt x="56342" y="102118"/>
                  </a:lnTo>
                  <a:lnTo>
                    <a:pt x="65929" y="94853"/>
                  </a:lnTo>
                  <a:lnTo>
                    <a:pt x="66726" y="94952"/>
                  </a:lnTo>
                  <a:lnTo>
                    <a:pt x="64232" y="141920"/>
                  </a:lnTo>
                  <a:lnTo>
                    <a:pt x="69186" y="188872"/>
                  </a:lnTo>
                  <a:lnTo>
                    <a:pt x="73516" y="234789"/>
                  </a:lnTo>
                  <a:lnTo>
                    <a:pt x="72276" y="267513"/>
                  </a:lnTo>
                  <a:lnTo>
                    <a:pt x="70982" y="310928"/>
                  </a:lnTo>
                  <a:lnTo>
                    <a:pt x="66917" y="330045"/>
                  </a:lnTo>
                  <a:lnTo>
                    <a:pt x="61112" y="341835"/>
                  </a:lnTo>
                  <a:lnTo>
                    <a:pt x="56180" y="347074"/>
                  </a:lnTo>
                  <a:lnTo>
                    <a:pt x="52465" y="347060"/>
                  </a:lnTo>
                  <a:lnTo>
                    <a:pt x="42695" y="343282"/>
                  </a:lnTo>
                  <a:lnTo>
                    <a:pt x="33179" y="333136"/>
                  </a:lnTo>
                  <a:lnTo>
                    <a:pt x="15570" y="296885"/>
                  </a:lnTo>
                  <a:lnTo>
                    <a:pt x="12656" y="265948"/>
                  </a:lnTo>
                  <a:lnTo>
                    <a:pt x="13288" y="21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7">
              <a:extLst>
                <a:ext uri="{FF2B5EF4-FFF2-40B4-BE49-F238E27FC236}">
                  <a16:creationId xmlns:a16="http://schemas.microsoft.com/office/drawing/2014/main" xmlns="" id="{B9AE3BDD-97C1-418B-90B3-8D3AC82A6465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410206" y="562006"/>
              <a:ext cx="80876" cy="136151"/>
            </a:xfrm>
            <a:custGeom>
              <a:avLst/>
              <a:gdLst/>
              <a:ahLst/>
              <a:cxnLst/>
              <a:rect l="0" t="0" r="0" b="0"/>
              <a:pathLst>
                <a:path w="80876" h="136151">
                  <a:moveTo>
                    <a:pt x="9644" y="28544"/>
                  </a:moveTo>
                  <a:lnTo>
                    <a:pt x="9644" y="28544"/>
                  </a:lnTo>
                  <a:lnTo>
                    <a:pt x="6273" y="28544"/>
                  </a:lnTo>
                  <a:lnTo>
                    <a:pt x="5280" y="29250"/>
                  </a:lnTo>
                  <a:lnTo>
                    <a:pt x="4618" y="30425"/>
                  </a:lnTo>
                  <a:lnTo>
                    <a:pt x="3882" y="35025"/>
                  </a:lnTo>
                  <a:lnTo>
                    <a:pt x="0" y="81373"/>
                  </a:lnTo>
                  <a:lnTo>
                    <a:pt x="2372" y="126021"/>
                  </a:lnTo>
                  <a:lnTo>
                    <a:pt x="3020" y="135978"/>
                  </a:lnTo>
                  <a:lnTo>
                    <a:pt x="3112" y="136150"/>
                  </a:lnTo>
                  <a:lnTo>
                    <a:pt x="4669" y="119806"/>
                  </a:lnTo>
                  <a:lnTo>
                    <a:pt x="15220" y="80307"/>
                  </a:lnTo>
                  <a:lnTo>
                    <a:pt x="25878" y="43411"/>
                  </a:lnTo>
                  <a:lnTo>
                    <a:pt x="45071" y="9452"/>
                  </a:lnTo>
                  <a:lnTo>
                    <a:pt x="53847" y="2420"/>
                  </a:lnTo>
                  <a:lnTo>
                    <a:pt x="61039" y="0"/>
                  </a:lnTo>
                  <a:lnTo>
                    <a:pt x="62957" y="342"/>
                  </a:lnTo>
                  <a:lnTo>
                    <a:pt x="64236" y="1276"/>
                  </a:lnTo>
                  <a:lnTo>
                    <a:pt x="75722" y="23053"/>
                  </a:lnTo>
                  <a:lnTo>
                    <a:pt x="80875" y="38333"/>
                  </a:lnTo>
                  <a:lnTo>
                    <a:pt x="80163" y="84544"/>
                  </a:lnTo>
                  <a:lnTo>
                    <a:pt x="73144" y="130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8">
              <a:extLst>
                <a:ext uri="{FF2B5EF4-FFF2-40B4-BE49-F238E27FC236}">
                  <a16:creationId xmlns:a16="http://schemas.microsoft.com/office/drawing/2014/main" xmlns="" id="{7390658B-5E77-42D0-AF4F-408C2CE6B8CD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546850" y="5905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9">
              <a:extLst>
                <a:ext uri="{FF2B5EF4-FFF2-40B4-BE49-F238E27FC236}">
                  <a16:creationId xmlns:a16="http://schemas.microsoft.com/office/drawing/2014/main" xmlns="" id="{AA300428-031E-4738-A0D2-F9AEC76EE852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559550" y="5016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1881" y="1737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90">
              <a:extLst>
                <a:ext uri="{FF2B5EF4-FFF2-40B4-BE49-F238E27FC236}">
                  <a16:creationId xmlns:a16="http://schemas.microsoft.com/office/drawing/2014/main" xmlns="" id="{0D4960CD-F790-4774-A442-FB83CAA3D1CE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629400" y="357267"/>
              <a:ext cx="69851" cy="353934"/>
            </a:xfrm>
            <a:custGeom>
              <a:avLst/>
              <a:gdLst/>
              <a:ahLst/>
              <a:cxnLst/>
              <a:rect l="0" t="0" r="0" b="0"/>
              <a:pathLst>
                <a:path w="69851" h="353934">
                  <a:moveTo>
                    <a:pt x="69850" y="23733"/>
                  </a:moveTo>
                  <a:lnTo>
                    <a:pt x="69850" y="23733"/>
                  </a:lnTo>
                  <a:lnTo>
                    <a:pt x="54641" y="9935"/>
                  </a:lnTo>
                  <a:lnTo>
                    <a:pt x="38062" y="2084"/>
                  </a:lnTo>
                  <a:lnTo>
                    <a:pt x="28440" y="0"/>
                  </a:lnTo>
                  <a:lnTo>
                    <a:pt x="17578" y="19770"/>
                  </a:lnTo>
                  <a:lnTo>
                    <a:pt x="8518" y="53016"/>
                  </a:lnTo>
                  <a:lnTo>
                    <a:pt x="6843" y="88959"/>
                  </a:lnTo>
                  <a:lnTo>
                    <a:pt x="10332" y="127982"/>
                  </a:lnTo>
                  <a:lnTo>
                    <a:pt x="15175" y="168138"/>
                  </a:lnTo>
                  <a:lnTo>
                    <a:pt x="17327" y="207152"/>
                  </a:lnTo>
                  <a:lnTo>
                    <a:pt x="20165" y="241895"/>
                  </a:lnTo>
                  <a:lnTo>
                    <a:pt x="21968" y="287340"/>
                  </a:lnTo>
                  <a:lnTo>
                    <a:pt x="16255" y="330509"/>
                  </a:lnTo>
                  <a:lnTo>
                    <a:pt x="10517" y="341876"/>
                  </a:lnTo>
                  <a:lnTo>
                    <a:pt x="0" y="35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91">
              <a:extLst>
                <a:ext uri="{FF2B5EF4-FFF2-40B4-BE49-F238E27FC236}">
                  <a16:creationId xmlns:a16="http://schemas.microsoft.com/office/drawing/2014/main" xmlns="" id="{00B91F99-3BBB-4EAB-A933-EDEB0A2FD900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6610350" y="5842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0" y="44450"/>
                  </a:moveTo>
                  <a:lnTo>
                    <a:pt x="0" y="44450"/>
                  </a:lnTo>
                  <a:lnTo>
                    <a:pt x="0" y="21306"/>
                  </a:lnTo>
                  <a:lnTo>
                    <a:pt x="705" y="18437"/>
                  </a:lnTo>
                  <a:lnTo>
                    <a:pt x="1881" y="16525"/>
                  </a:lnTo>
                  <a:lnTo>
                    <a:pt x="3370" y="15250"/>
                  </a:lnTo>
                  <a:lnTo>
                    <a:pt x="5025" y="11952"/>
                  </a:lnTo>
                  <a:lnTo>
                    <a:pt x="5467" y="10085"/>
                  </a:lnTo>
                  <a:lnTo>
                    <a:pt x="11602" y="6128"/>
                  </a:lnTo>
                  <a:lnTo>
                    <a:pt x="21384" y="27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92">
              <a:extLst>
                <a:ext uri="{FF2B5EF4-FFF2-40B4-BE49-F238E27FC236}">
                  <a16:creationId xmlns:a16="http://schemas.microsoft.com/office/drawing/2014/main" xmlns="" id="{A5A65086-FFB8-44FA-A16C-69D938DC6F10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6711950" y="6032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0819" y="20722"/>
                  </a:lnTo>
                  <a:lnTo>
                    <a:pt x="4861" y="4850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93">
              <a:extLst>
                <a:ext uri="{FF2B5EF4-FFF2-40B4-BE49-F238E27FC236}">
                  <a16:creationId xmlns:a16="http://schemas.microsoft.com/office/drawing/2014/main" xmlns="" id="{091E9D2E-E89D-4C01-B7A9-D116B58D7CC3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6750050" y="502435"/>
              <a:ext cx="6351" cy="18266"/>
            </a:xfrm>
            <a:custGeom>
              <a:avLst/>
              <a:gdLst/>
              <a:ahLst/>
              <a:cxnLst/>
              <a:rect l="0" t="0" r="0" b="0"/>
              <a:pathLst>
                <a:path w="6351" h="18266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6350" y="5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94">
              <a:extLst>
                <a:ext uri="{FF2B5EF4-FFF2-40B4-BE49-F238E27FC236}">
                  <a16:creationId xmlns:a16="http://schemas.microsoft.com/office/drawing/2014/main" xmlns="" id="{5F51CE72-DFB8-41BF-8825-EF1D573234D5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6781236" y="539449"/>
              <a:ext cx="267265" cy="113044"/>
            </a:xfrm>
            <a:custGeom>
              <a:avLst/>
              <a:gdLst/>
              <a:ahLst/>
              <a:cxnLst/>
              <a:rect l="0" t="0" r="0" b="0"/>
              <a:pathLst>
                <a:path w="267265" h="113044">
                  <a:moveTo>
                    <a:pt x="70414" y="19351"/>
                  </a:moveTo>
                  <a:lnTo>
                    <a:pt x="70414" y="19351"/>
                  </a:lnTo>
                  <a:lnTo>
                    <a:pt x="49366" y="10513"/>
                  </a:lnTo>
                  <a:lnTo>
                    <a:pt x="43682" y="10636"/>
                  </a:lnTo>
                  <a:lnTo>
                    <a:pt x="31721" y="14537"/>
                  </a:lnTo>
                  <a:lnTo>
                    <a:pt x="16459" y="24667"/>
                  </a:lnTo>
                  <a:lnTo>
                    <a:pt x="3000" y="43347"/>
                  </a:lnTo>
                  <a:lnTo>
                    <a:pt x="0" y="58708"/>
                  </a:lnTo>
                  <a:lnTo>
                    <a:pt x="188" y="66756"/>
                  </a:lnTo>
                  <a:lnTo>
                    <a:pt x="7923" y="83224"/>
                  </a:lnTo>
                  <a:lnTo>
                    <a:pt x="13936" y="91566"/>
                  </a:lnTo>
                  <a:lnTo>
                    <a:pt x="31907" y="102717"/>
                  </a:lnTo>
                  <a:lnTo>
                    <a:pt x="54005" y="108614"/>
                  </a:lnTo>
                  <a:lnTo>
                    <a:pt x="88835" y="107261"/>
                  </a:lnTo>
                  <a:lnTo>
                    <a:pt x="117657" y="97531"/>
                  </a:lnTo>
                  <a:lnTo>
                    <a:pt x="135391" y="87259"/>
                  </a:lnTo>
                  <a:lnTo>
                    <a:pt x="147035" y="73756"/>
                  </a:lnTo>
                  <a:lnTo>
                    <a:pt x="151128" y="66205"/>
                  </a:lnTo>
                  <a:lnTo>
                    <a:pt x="152445" y="59759"/>
                  </a:lnTo>
                  <a:lnTo>
                    <a:pt x="151913" y="54051"/>
                  </a:lnTo>
                  <a:lnTo>
                    <a:pt x="150146" y="48834"/>
                  </a:lnTo>
                  <a:lnTo>
                    <a:pt x="147557" y="45356"/>
                  </a:lnTo>
                  <a:lnTo>
                    <a:pt x="140918" y="41492"/>
                  </a:lnTo>
                  <a:lnTo>
                    <a:pt x="131382" y="41656"/>
                  </a:lnTo>
                  <a:lnTo>
                    <a:pt x="120794" y="44787"/>
                  </a:lnTo>
                  <a:lnTo>
                    <a:pt x="111385" y="50882"/>
                  </a:lnTo>
                  <a:lnTo>
                    <a:pt x="98153" y="68988"/>
                  </a:lnTo>
                  <a:lnTo>
                    <a:pt x="92038" y="85486"/>
                  </a:lnTo>
                  <a:lnTo>
                    <a:pt x="92591" y="89546"/>
                  </a:lnTo>
                  <a:lnTo>
                    <a:pt x="94371" y="92959"/>
                  </a:lnTo>
                  <a:lnTo>
                    <a:pt x="96968" y="95940"/>
                  </a:lnTo>
                  <a:lnTo>
                    <a:pt x="103618" y="99251"/>
                  </a:lnTo>
                  <a:lnTo>
                    <a:pt x="107367" y="100135"/>
                  </a:lnTo>
                  <a:lnTo>
                    <a:pt x="110571" y="100018"/>
                  </a:lnTo>
                  <a:lnTo>
                    <a:pt x="126414" y="92908"/>
                  </a:lnTo>
                  <a:lnTo>
                    <a:pt x="138723" y="84059"/>
                  </a:lnTo>
                  <a:lnTo>
                    <a:pt x="143342" y="85269"/>
                  </a:lnTo>
                  <a:lnTo>
                    <a:pt x="172174" y="94438"/>
                  </a:lnTo>
                  <a:lnTo>
                    <a:pt x="186643" y="91850"/>
                  </a:lnTo>
                  <a:lnTo>
                    <a:pt x="200964" y="83244"/>
                  </a:lnTo>
                  <a:lnTo>
                    <a:pt x="215963" y="64499"/>
                  </a:lnTo>
                  <a:lnTo>
                    <a:pt x="212944" y="67379"/>
                  </a:lnTo>
                  <a:lnTo>
                    <a:pt x="210952" y="79443"/>
                  </a:lnTo>
                  <a:lnTo>
                    <a:pt x="209574" y="93048"/>
                  </a:lnTo>
                  <a:lnTo>
                    <a:pt x="204031" y="113043"/>
                  </a:lnTo>
                  <a:lnTo>
                    <a:pt x="204648" y="112857"/>
                  </a:lnTo>
                  <a:lnTo>
                    <a:pt x="207214" y="110768"/>
                  </a:lnTo>
                  <a:lnTo>
                    <a:pt x="221091" y="88601"/>
                  </a:lnTo>
                  <a:lnTo>
                    <a:pt x="240334" y="44652"/>
                  </a:lnTo>
                  <a:lnTo>
                    <a:pt x="261295" y="3328"/>
                  </a:lnTo>
                  <a:lnTo>
                    <a:pt x="263285" y="908"/>
                  </a:lnTo>
                  <a:lnTo>
                    <a:pt x="264611" y="0"/>
                  </a:lnTo>
                  <a:lnTo>
                    <a:pt x="265496" y="100"/>
                  </a:lnTo>
                  <a:lnTo>
                    <a:pt x="266740" y="10355"/>
                  </a:lnTo>
                  <a:lnTo>
                    <a:pt x="267234" y="57079"/>
                  </a:lnTo>
                  <a:lnTo>
                    <a:pt x="267264" y="10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95">
              <a:extLst>
                <a:ext uri="{FF2B5EF4-FFF2-40B4-BE49-F238E27FC236}">
                  <a16:creationId xmlns:a16="http://schemas.microsoft.com/office/drawing/2014/main" xmlns="" id="{1620B37B-38C8-4B89-96DD-7862E6AFB250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104352" y="381883"/>
              <a:ext cx="90199" cy="277881"/>
            </a:xfrm>
            <a:custGeom>
              <a:avLst/>
              <a:gdLst/>
              <a:ahLst/>
              <a:cxnLst/>
              <a:rect l="0" t="0" r="0" b="0"/>
              <a:pathLst>
                <a:path w="90199" h="277881">
                  <a:moveTo>
                    <a:pt x="90198" y="5467"/>
                  </a:moveTo>
                  <a:lnTo>
                    <a:pt x="90198" y="5467"/>
                  </a:lnTo>
                  <a:lnTo>
                    <a:pt x="90197" y="0"/>
                  </a:lnTo>
                  <a:lnTo>
                    <a:pt x="74297" y="43212"/>
                  </a:lnTo>
                  <a:lnTo>
                    <a:pt x="61654" y="83365"/>
                  </a:lnTo>
                  <a:lnTo>
                    <a:pt x="50700" y="116994"/>
                  </a:lnTo>
                  <a:lnTo>
                    <a:pt x="35014" y="151225"/>
                  </a:lnTo>
                  <a:lnTo>
                    <a:pt x="19105" y="184548"/>
                  </a:lnTo>
                  <a:lnTo>
                    <a:pt x="6181" y="228959"/>
                  </a:lnTo>
                  <a:lnTo>
                    <a:pt x="0" y="259521"/>
                  </a:lnTo>
                  <a:lnTo>
                    <a:pt x="3308" y="272662"/>
                  </a:lnTo>
                  <a:lnTo>
                    <a:pt x="6871" y="276024"/>
                  </a:lnTo>
                  <a:lnTo>
                    <a:pt x="11364" y="277561"/>
                  </a:lnTo>
                  <a:lnTo>
                    <a:pt x="16475" y="277880"/>
                  </a:lnTo>
                  <a:lnTo>
                    <a:pt x="37153" y="271586"/>
                  </a:lnTo>
                  <a:lnTo>
                    <a:pt x="71148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96">
              <a:extLst>
                <a:ext uri="{FF2B5EF4-FFF2-40B4-BE49-F238E27FC236}">
                  <a16:creationId xmlns:a16="http://schemas.microsoft.com/office/drawing/2014/main" xmlns="" id="{A793F871-F01E-40B3-A9DA-60D4A71CAD4E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112000" y="5080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97">
              <a:extLst>
                <a:ext uri="{FF2B5EF4-FFF2-40B4-BE49-F238E27FC236}">
                  <a16:creationId xmlns:a16="http://schemas.microsoft.com/office/drawing/2014/main" xmlns="" id="{29B9483C-00A7-4133-BD67-F5EB88E6B325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397750" y="596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98">
              <a:extLst>
                <a:ext uri="{FF2B5EF4-FFF2-40B4-BE49-F238E27FC236}">
                  <a16:creationId xmlns:a16="http://schemas.microsoft.com/office/drawing/2014/main" xmlns="" id="{1C04749F-71C5-4308-8D89-F0570E484897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194388" y="355600"/>
              <a:ext cx="235113" cy="416988"/>
            </a:xfrm>
            <a:custGeom>
              <a:avLst/>
              <a:gdLst/>
              <a:ahLst/>
              <a:cxnLst/>
              <a:rect l="0" t="0" r="0" b="0"/>
              <a:pathLst>
                <a:path w="235113" h="416988">
                  <a:moveTo>
                    <a:pt x="235112" y="0"/>
                  </a:moveTo>
                  <a:lnTo>
                    <a:pt x="235112" y="0"/>
                  </a:lnTo>
                  <a:lnTo>
                    <a:pt x="234406" y="6481"/>
                  </a:lnTo>
                  <a:lnTo>
                    <a:pt x="219532" y="42716"/>
                  </a:lnTo>
                  <a:lnTo>
                    <a:pt x="204669" y="73078"/>
                  </a:lnTo>
                  <a:lnTo>
                    <a:pt x="184187" y="111501"/>
                  </a:lnTo>
                  <a:lnTo>
                    <a:pt x="156269" y="156801"/>
                  </a:lnTo>
                  <a:lnTo>
                    <a:pt x="140216" y="181439"/>
                  </a:lnTo>
                  <a:lnTo>
                    <a:pt x="123165" y="207037"/>
                  </a:lnTo>
                  <a:lnTo>
                    <a:pt x="105446" y="233275"/>
                  </a:lnTo>
                  <a:lnTo>
                    <a:pt x="88696" y="257822"/>
                  </a:lnTo>
                  <a:lnTo>
                    <a:pt x="56914" y="303912"/>
                  </a:lnTo>
                  <a:lnTo>
                    <a:pt x="30090" y="342270"/>
                  </a:lnTo>
                  <a:lnTo>
                    <a:pt x="4561" y="385987"/>
                  </a:lnTo>
                  <a:lnTo>
                    <a:pt x="0" y="405089"/>
                  </a:lnTo>
                  <a:lnTo>
                    <a:pt x="760" y="411170"/>
                  </a:lnTo>
                  <a:lnTo>
                    <a:pt x="2677" y="415930"/>
                  </a:lnTo>
                  <a:lnTo>
                    <a:pt x="7482" y="416987"/>
                  </a:lnTo>
                  <a:lnTo>
                    <a:pt x="38262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99">
              <a:extLst>
                <a:ext uri="{FF2B5EF4-FFF2-40B4-BE49-F238E27FC236}">
                  <a16:creationId xmlns:a16="http://schemas.microsoft.com/office/drawing/2014/main" xmlns="" id="{03CCED27-F35D-4198-A7E9-18208A62FA12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337380" y="533400"/>
              <a:ext cx="123871" cy="145880"/>
            </a:xfrm>
            <a:custGeom>
              <a:avLst/>
              <a:gdLst/>
              <a:ahLst/>
              <a:cxnLst/>
              <a:rect l="0" t="0" r="0" b="0"/>
              <a:pathLst>
                <a:path w="123871" h="145880">
                  <a:moveTo>
                    <a:pt x="98470" y="0"/>
                  </a:moveTo>
                  <a:lnTo>
                    <a:pt x="98470" y="0"/>
                  </a:lnTo>
                  <a:lnTo>
                    <a:pt x="70859" y="1881"/>
                  </a:lnTo>
                  <a:lnTo>
                    <a:pt x="65245" y="3371"/>
                  </a:lnTo>
                  <a:lnTo>
                    <a:pt x="47233" y="15580"/>
                  </a:lnTo>
                  <a:lnTo>
                    <a:pt x="18525" y="48808"/>
                  </a:lnTo>
                  <a:lnTo>
                    <a:pt x="3914" y="78981"/>
                  </a:lnTo>
                  <a:lnTo>
                    <a:pt x="0" y="99779"/>
                  </a:lnTo>
                  <a:lnTo>
                    <a:pt x="3905" y="117018"/>
                  </a:lnTo>
                  <a:lnTo>
                    <a:pt x="13402" y="131030"/>
                  </a:lnTo>
                  <a:lnTo>
                    <a:pt x="27031" y="141962"/>
                  </a:lnTo>
                  <a:lnTo>
                    <a:pt x="48139" y="145879"/>
                  </a:lnTo>
                  <a:lnTo>
                    <a:pt x="85909" y="142236"/>
                  </a:lnTo>
                  <a:lnTo>
                    <a:pt x="12387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00">
              <a:extLst>
                <a:ext uri="{FF2B5EF4-FFF2-40B4-BE49-F238E27FC236}">
                  <a16:creationId xmlns:a16="http://schemas.microsoft.com/office/drawing/2014/main" xmlns="" id="{150201EE-4DEB-4161-B72F-C7336B1A1020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7458181" y="567350"/>
              <a:ext cx="99182" cy="121187"/>
            </a:xfrm>
            <a:custGeom>
              <a:avLst/>
              <a:gdLst/>
              <a:ahLst/>
              <a:cxnLst/>
              <a:rect l="0" t="0" r="0" b="0"/>
              <a:pathLst>
                <a:path w="99182" h="121187">
                  <a:moveTo>
                    <a:pt x="98319" y="23200"/>
                  </a:moveTo>
                  <a:lnTo>
                    <a:pt x="98319" y="23200"/>
                  </a:lnTo>
                  <a:lnTo>
                    <a:pt x="91577" y="19829"/>
                  </a:lnTo>
                  <a:lnTo>
                    <a:pt x="77271" y="17733"/>
                  </a:lnTo>
                  <a:lnTo>
                    <a:pt x="52885" y="23853"/>
                  </a:lnTo>
                  <a:lnTo>
                    <a:pt x="26688" y="41346"/>
                  </a:lnTo>
                  <a:lnTo>
                    <a:pt x="7794" y="67774"/>
                  </a:lnTo>
                  <a:lnTo>
                    <a:pt x="0" y="94576"/>
                  </a:lnTo>
                  <a:lnTo>
                    <a:pt x="1729" y="101829"/>
                  </a:lnTo>
                  <a:lnTo>
                    <a:pt x="11175" y="113650"/>
                  </a:lnTo>
                  <a:lnTo>
                    <a:pt x="26662" y="119844"/>
                  </a:lnTo>
                  <a:lnTo>
                    <a:pt x="44599" y="121186"/>
                  </a:lnTo>
                  <a:lnTo>
                    <a:pt x="61979" y="117079"/>
                  </a:lnTo>
                  <a:lnTo>
                    <a:pt x="77229" y="106787"/>
                  </a:lnTo>
                  <a:lnTo>
                    <a:pt x="89651" y="92100"/>
                  </a:lnTo>
                  <a:lnTo>
                    <a:pt x="97524" y="73813"/>
                  </a:lnTo>
                  <a:lnTo>
                    <a:pt x="99181" y="43684"/>
                  </a:lnTo>
                  <a:lnTo>
                    <a:pt x="91833" y="19156"/>
                  </a:lnTo>
                  <a:lnTo>
                    <a:pt x="84617" y="8938"/>
                  </a:lnTo>
                  <a:lnTo>
                    <a:pt x="75230" y="0"/>
                  </a:lnTo>
                  <a:lnTo>
                    <a:pt x="85619" y="1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01">
              <a:extLst>
                <a:ext uri="{FF2B5EF4-FFF2-40B4-BE49-F238E27FC236}">
                  <a16:creationId xmlns:a16="http://schemas.microsoft.com/office/drawing/2014/main" xmlns="" id="{815AAF2A-40E4-4477-9A42-5A234857E9D0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7620960" y="533068"/>
              <a:ext cx="106021" cy="142219"/>
            </a:xfrm>
            <a:custGeom>
              <a:avLst/>
              <a:gdLst/>
              <a:ahLst/>
              <a:cxnLst/>
              <a:rect l="0" t="0" r="0" b="0"/>
              <a:pathLst>
                <a:path w="106021" h="142219">
                  <a:moveTo>
                    <a:pt x="11740" y="38432"/>
                  </a:moveTo>
                  <a:lnTo>
                    <a:pt x="11740" y="38432"/>
                  </a:lnTo>
                  <a:lnTo>
                    <a:pt x="8369" y="83866"/>
                  </a:lnTo>
                  <a:lnTo>
                    <a:pt x="3900" y="125301"/>
                  </a:lnTo>
                  <a:lnTo>
                    <a:pt x="0" y="142218"/>
                  </a:lnTo>
                  <a:lnTo>
                    <a:pt x="5710" y="115142"/>
                  </a:lnTo>
                  <a:lnTo>
                    <a:pt x="19360" y="80446"/>
                  </a:lnTo>
                  <a:lnTo>
                    <a:pt x="34067" y="41316"/>
                  </a:lnTo>
                  <a:lnTo>
                    <a:pt x="54260" y="13024"/>
                  </a:lnTo>
                  <a:lnTo>
                    <a:pt x="64975" y="2916"/>
                  </a:lnTo>
                  <a:lnTo>
                    <a:pt x="70513" y="643"/>
                  </a:lnTo>
                  <a:lnTo>
                    <a:pt x="82312" y="0"/>
                  </a:lnTo>
                  <a:lnTo>
                    <a:pt x="87010" y="2227"/>
                  </a:lnTo>
                  <a:lnTo>
                    <a:pt x="94112" y="10347"/>
                  </a:lnTo>
                  <a:lnTo>
                    <a:pt x="102077" y="33560"/>
                  </a:lnTo>
                  <a:lnTo>
                    <a:pt x="106020" y="72303"/>
                  </a:lnTo>
                  <a:lnTo>
                    <a:pt x="104916" y="105983"/>
                  </a:lnTo>
                  <a:lnTo>
                    <a:pt x="100640" y="12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02">
              <a:extLst>
                <a:ext uri="{FF2B5EF4-FFF2-40B4-BE49-F238E27FC236}">
                  <a16:creationId xmlns:a16="http://schemas.microsoft.com/office/drawing/2014/main" xmlns="" id="{184B8783-6F6A-4201-917E-D32C32D22E15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766655" y="339504"/>
              <a:ext cx="139096" cy="379892"/>
            </a:xfrm>
            <a:custGeom>
              <a:avLst/>
              <a:gdLst/>
              <a:ahLst/>
              <a:cxnLst/>
              <a:rect l="0" t="0" r="0" b="0"/>
              <a:pathLst>
                <a:path w="139096" h="379892">
                  <a:moveTo>
                    <a:pt x="139095" y="35146"/>
                  </a:moveTo>
                  <a:lnTo>
                    <a:pt x="139095" y="35146"/>
                  </a:lnTo>
                  <a:lnTo>
                    <a:pt x="139095" y="21662"/>
                  </a:lnTo>
                  <a:lnTo>
                    <a:pt x="132353" y="3164"/>
                  </a:lnTo>
                  <a:lnTo>
                    <a:pt x="127545" y="419"/>
                  </a:lnTo>
                  <a:lnTo>
                    <a:pt x="121517" y="0"/>
                  </a:lnTo>
                  <a:lnTo>
                    <a:pt x="114676" y="1132"/>
                  </a:lnTo>
                  <a:lnTo>
                    <a:pt x="101431" y="9916"/>
                  </a:lnTo>
                  <a:lnTo>
                    <a:pt x="88489" y="25344"/>
                  </a:lnTo>
                  <a:lnTo>
                    <a:pt x="75680" y="48663"/>
                  </a:lnTo>
                  <a:lnTo>
                    <a:pt x="66683" y="92930"/>
                  </a:lnTo>
                  <a:lnTo>
                    <a:pt x="62697" y="125269"/>
                  </a:lnTo>
                  <a:lnTo>
                    <a:pt x="59279" y="158456"/>
                  </a:lnTo>
                  <a:lnTo>
                    <a:pt x="57760" y="192021"/>
                  </a:lnTo>
                  <a:lnTo>
                    <a:pt x="57085" y="225753"/>
                  </a:lnTo>
                  <a:lnTo>
                    <a:pt x="56079" y="258855"/>
                  </a:lnTo>
                  <a:lnTo>
                    <a:pt x="50841" y="304552"/>
                  </a:lnTo>
                  <a:lnTo>
                    <a:pt x="40665" y="343805"/>
                  </a:lnTo>
                  <a:lnTo>
                    <a:pt x="28713" y="371115"/>
                  </a:lnTo>
                  <a:lnTo>
                    <a:pt x="20421" y="378493"/>
                  </a:lnTo>
                  <a:lnTo>
                    <a:pt x="16940" y="379755"/>
                  </a:lnTo>
                  <a:lnTo>
                    <a:pt x="13914" y="379891"/>
                  </a:lnTo>
                  <a:lnTo>
                    <a:pt x="11191" y="379276"/>
                  </a:lnTo>
                  <a:lnTo>
                    <a:pt x="6284" y="371067"/>
                  </a:lnTo>
                  <a:lnTo>
                    <a:pt x="2457" y="356600"/>
                  </a:lnTo>
                  <a:lnTo>
                    <a:pt x="0" y="312818"/>
                  </a:lnTo>
                  <a:lnTo>
                    <a:pt x="2885" y="273518"/>
                  </a:lnTo>
                  <a:lnTo>
                    <a:pt x="8268" y="255431"/>
                  </a:lnTo>
                  <a:lnTo>
                    <a:pt x="14158" y="247586"/>
                  </a:lnTo>
                  <a:lnTo>
                    <a:pt x="21478" y="242452"/>
                  </a:lnTo>
                  <a:lnTo>
                    <a:pt x="29436" y="240171"/>
                  </a:lnTo>
                  <a:lnTo>
                    <a:pt x="54770" y="239412"/>
                  </a:lnTo>
                  <a:lnTo>
                    <a:pt x="86908" y="247820"/>
                  </a:lnTo>
                  <a:lnTo>
                    <a:pt x="99094" y="256832"/>
                  </a:lnTo>
                  <a:lnTo>
                    <a:pt x="103678" y="266318"/>
                  </a:lnTo>
                  <a:lnTo>
                    <a:pt x="106620" y="289654"/>
                  </a:lnTo>
                  <a:lnTo>
                    <a:pt x="101359" y="336203"/>
                  </a:lnTo>
                  <a:lnTo>
                    <a:pt x="100995" y="346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03">
              <a:extLst>
                <a:ext uri="{FF2B5EF4-FFF2-40B4-BE49-F238E27FC236}">
                  <a16:creationId xmlns:a16="http://schemas.microsoft.com/office/drawing/2014/main" xmlns="" id="{BB835650-02F9-439F-A103-119EAFF912D4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861300" y="514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26" y="7117"/>
                  </a:lnTo>
                  <a:lnTo>
                    <a:pt x="5467" y="4744"/>
                  </a:lnTo>
                  <a:lnTo>
                    <a:pt x="6467" y="316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04">
              <a:extLst>
                <a:ext uri="{FF2B5EF4-FFF2-40B4-BE49-F238E27FC236}">
                  <a16:creationId xmlns:a16="http://schemas.microsoft.com/office/drawing/2014/main" xmlns="" id="{18E0388D-4308-46F1-B7DF-5EB6FD96516E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7918645" y="357493"/>
              <a:ext cx="319558" cy="323206"/>
            </a:xfrm>
            <a:custGeom>
              <a:avLst/>
              <a:gdLst/>
              <a:ahLst/>
              <a:cxnLst/>
              <a:rect l="0" t="0" r="0" b="0"/>
              <a:pathLst>
                <a:path w="319558" h="323206">
                  <a:moveTo>
                    <a:pt x="126805" y="233057"/>
                  </a:moveTo>
                  <a:lnTo>
                    <a:pt x="126805" y="233057"/>
                  </a:lnTo>
                  <a:lnTo>
                    <a:pt x="117371" y="222212"/>
                  </a:lnTo>
                  <a:lnTo>
                    <a:pt x="109507" y="207736"/>
                  </a:lnTo>
                  <a:lnTo>
                    <a:pt x="102419" y="201107"/>
                  </a:lnTo>
                  <a:lnTo>
                    <a:pt x="81395" y="203335"/>
                  </a:lnTo>
                  <a:lnTo>
                    <a:pt x="54412" y="212086"/>
                  </a:lnTo>
                  <a:lnTo>
                    <a:pt x="33012" y="225383"/>
                  </a:lnTo>
                  <a:lnTo>
                    <a:pt x="17856" y="244463"/>
                  </a:lnTo>
                  <a:lnTo>
                    <a:pt x="0" y="284464"/>
                  </a:lnTo>
                  <a:lnTo>
                    <a:pt x="126" y="300354"/>
                  </a:lnTo>
                  <a:lnTo>
                    <a:pt x="2136" y="307555"/>
                  </a:lnTo>
                  <a:lnTo>
                    <a:pt x="6298" y="313061"/>
                  </a:lnTo>
                  <a:lnTo>
                    <a:pt x="18448" y="321061"/>
                  </a:lnTo>
                  <a:lnTo>
                    <a:pt x="33256" y="323205"/>
                  </a:lnTo>
                  <a:lnTo>
                    <a:pt x="41155" y="322789"/>
                  </a:lnTo>
                  <a:lnTo>
                    <a:pt x="69128" y="308720"/>
                  </a:lnTo>
                  <a:lnTo>
                    <a:pt x="99759" y="276564"/>
                  </a:lnTo>
                  <a:lnTo>
                    <a:pt x="127806" y="232386"/>
                  </a:lnTo>
                  <a:lnTo>
                    <a:pt x="143478" y="192542"/>
                  </a:lnTo>
                  <a:lnTo>
                    <a:pt x="156792" y="146611"/>
                  </a:lnTo>
                  <a:lnTo>
                    <a:pt x="162319" y="122510"/>
                  </a:lnTo>
                  <a:lnTo>
                    <a:pt x="170811" y="76680"/>
                  </a:lnTo>
                  <a:lnTo>
                    <a:pt x="174586" y="39849"/>
                  </a:lnTo>
                  <a:lnTo>
                    <a:pt x="176710" y="8202"/>
                  </a:lnTo>
                  <a:lnTo>
                    <a:pt x="175597" y="3426"/>
                  </a:lnTo>
                  <a:lnTo>
                    <a:pt x="173445" y="947"/>
                  </a:lnTo>
                  <a:lnTo>
                    <a:pt x="170598" y="0"/>
                  </a:lnTo>
                  <a:lnTo>
                    <a:pt x="159908" y="8356"/>
                  </a:lnTo>
                  <a:lnTo>
                    <a:pt x="153107" y="15523"/>
                  </a:lnTo>
                  <a:lnTo>
                    <a:pt x="136793" y="55949"/>
                  </a:lnTo>
                  <a:lnTo>
                    <a:pt x="129362" y="95781"/>
                  </a:lnTo>
                  <a:lnTo>
                    <a:pt x="124413" y="140296"/>
                  </a:lnTo>
                  <a:lnTo>
                    <a:pt x="122215" y="183598"/>
                  </a:lnTo>
                  <a:lnTo>
                    <a:pt x="121236" y="220718"/>
                  </a:lnTo>
                  <a:lnTo>
                    <a:pt x="122568" y="267501"/>
                  </a:lnTo>
                  <a:lnTo>
                    <a:pt x="129339" y="307751"/>
                  </a:lnTo>
                  <a:lnTo>
                    <a:pt x="132022" y="312486"/>
                  </a:lnTo>
                  <a:lnTo>
                    <a:pt x="135222" y="315643"/>
                  </a:lnTo>
                  <a:lnTo>
                    <a:pt x="138766" y="317748"/>
                  </a:lnTo>
                  <a:lnTo>
                    <a:pt x="143246" y="317740"/>
                  </a:lnTo>
                  <a:lnTo>
                    <a:pt x="153867" y="313968"/>
                  </a:lnTo>
                  <a:lnTo>
                    <a:pt x="175118" y="297169"/>
                  </a:lnTo>
                  <a:lnTo>
                    <a:pt x="192547" y="267575"/>
                  </a:lnTo>
                  <a:lnTo>
                    <a:pt x="205303" y="221766"/>
                  </a:lnTo>
                  <a:lnTo>
                    <a:pt x="207554" y="204755"/>
                  </a:lnTo>
                  <a:lnTo>
                    <a:pt x="206743" y="198667"/>
                  </a:lnTo>
                  <a:lnTo>
                    <a:pt x="202079" y="190021"/>
                  </a:lnTo>
                  <a:lnTo>
                    <a:pt x="198154" y="188844"/>
                  </a:lnTo>
                  <a:lnTo>
                    <a:pt x="188149" y="191299"/>
                  </a:lnTo>
                  <a:lnTo>
                    <a:pt x="178528" y="200857"/>
                  </a:lnTo>
                  <a:lnTo>
                    <a:pt x="160854" y="233360"/>
                  </a:lnTo>
                  <a:lnTo>
                    <a:pt x="157929" y="253182"/>
                  </a:lnTo>
                  <a:lnTo>
                    <a:pt x="161803" y="291282"/>
                  </a:lnTo>
                  <a:lnTo>
                    <a:pt x="167289" y="305031"/>
                  </a:lnTo>
                  <a:lnTo>
                    <a:pt x="170728" y="310673"/>
                  </a:lnTo>
                  <a:lnTo>
                    <a:pt x="176548" y="313023"/>
                  </a:lnTo>
                  <a:lnTo>
                    <a:pt x="192422" y="311872"/>
                  </a:lnTo>
                  <a:lnTo>
                    <a:pt x="207473" y="304775"/>
                  </a:lnTo>
                  <a:lnTo>
                    <a:pt x="227847" y="286997"/>
                  </a:lnTo>
                  <a:lnTo>
                    <a:pt x="245408" y="261975"/>
                  </a:lnTo>
                  <a:lnTo>
                    <a:pt x="259549" y="239744"/>
                  </a:lnTo>
                  <a:lnTo>
                    <a:pt x="266235" y="232501"/>
                  </a:lnTo>
                  <a:lnTo>
                    <a:pt x="267031" y="230570"/>
                  </a:lnTo>
                  <a:lnTo>
                    <a:pt x="266855" y="229282"/>
                  </a:lnTo>
                  <a:lnTo>
                    <a:pt x="242749" y="274925"/>
                  </a:lnTo>
                  <a:lnTo>
                    <a:pt x="228875" y="301986"/>
                  </a:lnTo>
                  <a:lnTo>
                    <a:pt x="251959" y="261444"/>
                  </a:lnTo>
                  <a:lnTo>
                    <a:pt x="285312" y="217928"/>
                  </a:lnTo>
                  <a:lnTo>
                    <a:pt x="310531" y="194890"/>
                  </a:lnTo>
                  <a:lnTo>
                    <a:pt x="313494" y="194207"/>
                  </a:lnTo>
                  <a:lnTo>
                    <a:pt x="316176" y="195162"/>
                  </a:lnTo>
                  <a:lnTo>
                    <a:pt x="318668" y="197211"/>
                  </a:lnTo>
                  <a:lnTo>
                    <a:pt x="319557" y="208894"/>
                  </a:lnTo>
                  <a:lnTo>
                    <a:pt x="312532" y="253812"/>
                  </a:lnTo>
                  <a:lnTo>
                    <a:pt x="302617" y="282939"/>
                  </a:lnTo>
                  <a:lnTo>
                    <a:pt x="291905" y="302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05">
              <a:extLst>
                <a:ext uri="{FF2B5EF4-FFF2-40B4-BE49-F238E27FC236}">
                  <a16:creationId xmlns:a16="http://schemas.microsoft.com/office/drawing/2014/main" xmlns="" id="{1630AFF9-8144-42FE-8DD0-0BC3E7BAD39A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8281508" y="347430"/>
              <a:ext cx="97801" cy="328473"/>
            </a:xfrm>
            <a:custGeom>
              <a:avLst/>
              <a:gdLst/>
              <a:ahLst/>
              <a:cxnLst/>
              <a:rect l="0" t="0" r="0" b="0"/>
              <a:pathLst>
                <a:path w="97801" h="328473">
                  <a:moveTo>
                    <a:pt x="94142" y="8170"/>
                  </a:moveTo>
                  <a:lnTo>
                    <a:pt x="94142" y="8170"/>
                  </a:lnTo>
                  <a:lnTo>
                    <a:pt x="97512" y="1428"/>
                  </a:lnTo>
                  <a:lnTo>
                    <a:pt x="97800" y="148"/>
                  </a:lnTo>
                  <a:lnTo>
                    <a:pt x="97286" y="0"/>
                  </a:lnTo>
                  <a:lnTo>
                    <a:pt x="96238" y="606"/>
                  </a:lnTo>
                  <a:lnTo>
                    <a:pt x="78721" y="38697"/>
                  </a:lnTo>
                  <a:lnTo>
                    <a:pt x="66827" y="71127"/>
                  </a:lnTo>
                  <a:lnTo>
                    <a:pt x="52134" y="109058"/>
                  </a:lnTo>
                  <a:lnTo>
                    <a:pt x="36196" y="147554"/>
                  </a:lnTo>
                  <a:lnTo>
                    <a:pt x="20410" y="185124"/>
                  </a:lnTo>
                  <a:lnTo>
                    <a:pt x="6339" y="220636"/>
                  </a:lnTo>
                  <a:lnTo>
                    <a:pt x="0" y="265621"/>
                  </a:lnTo>
                  <a:lnTo>
                    <a:pt x="521" y="307197"/>
                  </a:lnTo>
                  <a:lnTo>
                    <a:pt x="5730" y="320047"/>
                  </a:lnTo>
                  <a:lnTo>
                    <a:pt x="10507" y="324038"/>
                  </a:lnTo>
                  <a:lnTo>
                    <a:pt x="23339" y="328472"/>
                  </a:lnTo>
                  <a:lnTo>
                    <a:pt x="40331" y="324799"/>
                  </a:lnTo>
                  <a:lnTo>
                    <a:pt x="68742" y="31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06">
              <a:extLst>
                <a:ext uri="{FF2B5EF4-FFF2-40B4-BE49-F238E27FC236}">
                  <a16:creationId xmlns:a16="http://schemas.microsoft.com/office/drawing/2014/main" xmlns="" id="{3A05840C-874A-4042-AB17-4C662FA10444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8255000" y="5080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3338" y="7630"/>
                  </a:lnTo>
                  <a:lnTo>
                    <a:pt x="89935" y="17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95">
            <a:extLst>
              <a:ext uri="{FF2B5EF4-FFF2-40B4-BE49-F238E27FC236}">
                <a16:creationId xmlns:a16="http://schemas.microsoft.com/office/drawing/2014/main" xmlns="" id="{7D9BBC09-2466-4EF4-9C65-F49FBC4914B5}"/>
              </a:ext>
            </a:extLst>
          </p:cNvPr>
          <p:cNvGrpSpPr/>
          <p:nvPr/>
        </p:nvGrpSpPr>
        <p:grpSpPr>
          <a:xfrm>
            <a:off x="8731250" y="450850"/>
            <a:ext cx="133336" cy="214711"/>
            <a:chOff x="8731250" y="450850"/>
            <a:chExt cx="133336" cy="214711"/>
          </a:xfrm>
        </p:grpSpPr>
        <p:sp>
          <p:nvSpPr>
            <p:cNvPr id="48" name="SMARTInkShape-507">
              <a:extLst>
                <a:ext uri="{FF2B5EF4-FFF2-40B4-BE49-F238E27FC236}">
                  <a16:creationId xmlns:a16="http://schemas.microsoft.com/office/drawing/2014/main" xmlns="" id="{2E95EB6F-E65F-4BAA-956E-E7E481C08C1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8731250" y="5651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3280" y="42619"/>
                  </a:lnTo>
                  <a:lnTo>
                    <a:pt x="3652" y="6948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08">
              <a:extLst>
                <a:ext uri="{FF2B5EF4-FFF2-40B4-BE49-F238E27FC236}">
                  <a16:creationId xmlns:a16="http://schemas.microsoft.com/office/drawing/2014/main" xmlns="" id="{6C95C3C8-EBB6-4062-A2FD-6225216ED9CB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8743950" y="450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8937"/>
                  </a:lnTo>
                  <a:lnTo>
                    <a:pt x="5644" y="5958"/>
                  </a:lnTo>
                  <a:lnTo>
                    <a:pt x="4469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09">
              <a:extLst>
                <a:ext uri="{FF2B5EF4-FFF2-40B4-BE49-F238E27FC236}">
                  <a16:creationId xmlns:a16="http://schemas.microsoft.com/office/drawing/2014/main" xmlns="" id="{E9F52FE2-9771-4B27-9AC1-F13A893CD1FB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8786811" y="497065"/>
              <a:ext cx="77775" cy="168496"/>
            </a:xfrm>
            <a:custGeom>
              <a:avLst/>
              <a:gdLst/>
              <a:ahLst/>
              <a:cxnLst/>
              <a:rect l="0" t="0" r="0" b="0"/>
              <a:pathLst>
                <a:path w="77775" h="168496">
                  <a:moveTo>
                    <a:pt x="71439" y="10935"/>
                  </a:moveTo>
                  <a:lnTo>
                    <a:pt x="71439" y="10935"/>
                  </a:lnTo>
                  <a:lnTo>
                    <a:pt x="61326" y="4193"/>
                  </a:lnTo>
                  <a:lnTo>
                    <a:pt x="41553" y="0"/>
                  </a:lnTo>
                  <a:lnTo>
                    <a:pt x="21191" y="2129"/>
                  </a:lnTo>
                  <a:lnTo>
                    <a:pt x="11947" y="7256"/>
                  </a:lnTo>
                  <a:lnTo>
                    <a:pt x="264" y="18675"/>
                  </a:lnTo>
                  <a:lnTo>
                    <a:pt x="0" y="22445"/>
                  </a:lnTo>
                  <a:lnTo>
                    <a:pt x="6371" y="37864"/>
                  </a:lnTo>
                  <a:lnTo>
                    <a:pt x="13356" y="49714"/>
                  </a:lnTo>
                  <a:lnTo>
                    <a:pt x="26810" y="60155"/>
                  </a:lnTo>
                  <a:lnTo>
                    <a:pt x="43138" y="70911"/>
                  </a:lnTo>
                  <a:lnTo>
                    <a:pt x="68984" y="100811"/>
                  </a:lnTo>
                  <a:lnTo>
                    <a:pt x="74036" y="108952"/>
                  </a:lnTo>
                  <a:lnTo>
                    <a:pt x="77767" y="125524"/>
                  </a:lnTo>
                  <a:lnTo>
                    <a:pt x="77774" y="133895"/>
                  </a:lnTo>
                  <a:lnTo>
                    <a:pt x="75663" y="140886"/>
                  </a:lnTo>
                  <a:lnTo>
                    <a:pt x="67672" y="152417"/>
                  </a:lnTo>
                  <a:lnTo>
                    <a:pt x="51273" y="166842"/>
                  </a:lnTo>
                  <a:lnTo>
                    <a:pt x="43178" y="168495"/>
                  </a:lnTo>
                  <a:lnTo>
                    <a:pt x="1589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96">
            <a:extLst>
              <a:ext uri="{FF2B5EF4-FFF2-40B4-BE49-F238E27FC236}">
                <a16:creationId xmlns:a16="http://schemas.microsoft.com/office/drawing/2014/main" xmlns="" id="{19812CE5-7172-4ADF-9449-74289CD78221}"/>
              </a:ext>
            </a:extLst>
          </p:cNvPr>
          <p:cNvGrpSpPr/>
          <p:nvPr/>
        </p:nvGrpSpPr>
        <p:grpSpPr>
          <a:xfrm>
            <a:off x="9175752" y="383979"/>
            <a:ext cx="349249" cy="295408"/>
            <a:chOff x="9175752" y="383979"/>
            <a:chExt cx="349249" cy="295408"/>
          </a:xfrm>
        </p:grpSpPr>
        <p:sp>
          <p:nvSpPr>
            <p:cNvPr id="52" name="SMARTInkShape-510">
              <a:extLst>
                <a:ext uri="{FF2B5EF4-FFF2-40B4-BE49-F238E27FC236}">
                  <a16:creationId xmlns:a16="http://schemas.microsoft.com/office/drawing/2014/main" xmlns="" id="{8BD5C27D-BC06-43B0-9B81-4F678F44773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9175752" y="383979"/>
              <a:ext cx="273049" cy="295408"/>
            </a:xfrm>
            <a:custGeom>
              <a:avLst/>
              <a:gdLst/>
              <a:ahLst/>
              <a:cxnLst/>
              <a:rect l="0" t="0" r="0" b="0"/>
              <a:pathLst>
                <a:path w="273049" h="295408">
                  <a:moveTo>
                    <a:pt x="133348" y="3371"/>
                  </a:moveTo>
                  <a:lnTo>
                    <a:pt x="133348" y="3371"/>
                  </a:lnTo>
                  <a:lnTo>
                    <a:pt x="129977" y="0"/>
                  </a:lnTo>
                  <a:lnTo>
                    <a:pt x="128279" y="1124"/>
                  </a:lnTo>
                  <a:lnTo>
                    <a:pt x="124510" y="8017"/>
                  </a:lnTo>
                  <a:lnTo>
                    <a:pt x="117393" y="55192"/>
                  </a:lnTo>
                  <a:lnTo>
                    <a:pt x="106984" y="102686"/>
                  </a:lnTo>
                  <a:lnTo>
                    <a:pt x="99759" y="139233"/>
                  </a:lnTo>
                  <a:lnTo>
                    <a:pt x="94195" y="178995"/>
                  </a:lnTo>
                  <a:lnTo>
                    <a:pt x="91252" y="214541"/>
                  </a:lnTo>
                  <a:lnTo>
                    <a:pt x="92061" y="245391"/>
                  </a:lnTo>
                  <a:lnTo>
                    <a:pt x="103711" y="279770"/>
                  </a:lnTo>
                  <a:lnTo>
                    <a:pt x="112180" y="291550"/>
                  </a:lnTo>
                  <a:lnTo>
                    <a:pt x="115708" y="294268"/>
                  </a:lnTo>
                  <a:lnTo>
                    <a:pt x="118766" y="295375"/>
                  </a:lnTo>
                  <a:lnTo>
                    <a:pt x="121510" y="295407"/>
                  </a:lnTo>
                  <a:lnTo>
                    <a:pt x="123339" y="292606"/>
                  </a:lnTo>
                  <a:lnTo>
                    <a:pt x="125372" y="281968"/>
                  </a:lnTo>
                  <a:lnTo>
                    <a:pt x="118749" y="267833"/>
                  </a:lnTo>
                  <a:lnTo>
                    <a:pt x="78509" y="223784"/>
                  </a:lnTo>
                  <a:lnTo>
                    <a:pt x="35837" y="196644"/>
                  </a:lnTo>
                  <a:lnTo>
                    <a:pt x="1059" y="182503"/>
                  </a:lnTo>
                  <a:lnTo>
                    <a:pt x="0" y="180648"/>
                  </a:lnTo>
                  <a:lnTo>
                    <a:pt x="0" y="178706"/>
                  </a:lnTo>
                  <a:lnTo>
                    <a:pt x="1410" y="177411"/>
                  </a:lnTo>
                  <a:lnTo>
                    <a:pt x="38279" y="168568"/>
                  </a:lnTo>
                  <a:lnTo>
                    <a:pt x="78761" y="152507"/>
                  </a:lnTo>
                  <a:lnTo>
                    <a:pt x="114967" y="135506"/>
                  </a:lnTo>
                  <a:lnTo>
                    <a:pt x="148932" y="116190"/>
                  </a:lnTo>
                  <a:lnTo>
                    <a:pt x="192058" y="83601"/>
                  </a:lnTo>
                  <a:lnTo>
                    <a:pt x="231492" y="41405"/>
                  </a:lnTo>
                  <a:lnTo>
                    <a:pt x="248115" y="21807"/>
                  </a:lnTo>
                  <a:lnTo>
                    <a:pt x="248665" y="19895"/>
                  </a:lnTo>
                  <a:lnTo>
                    <a:pt x="248326" y="18620"/>
                  </a:lnTo>
                  <a:lnTo>
                    <a:pt x="228756" y="61761"/>
                  </a:lnTo>
                  <a:lnTo>
                    <a:pt x="216337" y="105730"/>
                  </a:lnTo>
                  <a:lnTo>
                    <a:pt x="204817" y="151136"/>
                  </a:lnTo>
                  <a:lnTo>
                    <a:pt x="198508" y="182874"/>
                  </a:lnTo>
                  <a:lnTo>
                    <a:pt x="191237" y="213678"/>
                  </a:lnTo>
                  <a:lnTo>
                    <a:pt x="169098" y="259805"/>
                  </a:lnTo>
                  <a:lnTo>
                    <a:pt x="169175" y="259699"/>
                  </a:lnTo>
                  <a:lnTo>
                    <a:pt x="187700" y="221090"/>
                  </a:lnTo>
                  <a:lnTo>
                    <a:pt x="209624" y="194502"/>
                  </a:lnTo>
                  <a:lnTo>
                    <a:pt x="213126" y="193586"/>
                  </a:lnTo>
                  <a:lnTo>
                    <a:pt x="216872" y="194387"/>
                  </a:lnTo>
                  <a:lnTo>
                    <a:pt x="220781" y="196332"/>
                  </a:lnTo>
                  <a:lnTo>
                    <a:pt x="223387" y="199745"/>
                  </a:lnTo>
                  <a:lnTo>
                    <a:pt x="237232" y="244900"/>
                  </a:lnTo>
                  <a:lnTo>
                    <a:pt x="243254" y="253710"/>
                  </a:lnTo>
                  <a:lnTo>
                    <a:pt x="246836" y="257047"/>
                  </a:lnTo>
                  <a:lnTo>
                    <a:pt x="251339" y="258566"/>
                  </a:lnTo>
                  <a:lnTo>
                    <a:pt x="273048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11">
              <a:extLst>
                <a:ext uri="{FF2B5EF4-FFF2-40B4-BE49-F238E27FC236}">
                  <a16:creationId xmlns:a16="http://schemas.microsoft.com/office/drawing/2014/main" xmlns="" id="{561CBD89-98AA-4062-B782-F0C0A411ADCF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9449607" y="561582"/>
              <a:ext cx="75394" cy="98819"/>
            </a:xfrm>
            <a:custGeom>
              <a:avLst/>
              <a:gdLst/>
              <a:ahLst/>
              <a:cxnLst/>
              <a:rect l="0" t="0" r="0" b="0"/>
              <a:pathLst>
                <a:path w="75394" h="98819">
                  <a:moveTo>
                    <a:pt x="24593" y="48018"/>
                  </a:moveTo>
                  <a:lnTo>
                    <a:pt x="24593" y="48018"/>
                  </a:lnTo>
                  <a:lnTo>
                    <a:pt x="38377" y="16230"/>
                  </a:lnTo>
                  <a:lnTo>
                    <a:pt x="38245" y="6609"/>
                  </a:lnTo>
                  <a:lnTo>
                    <a:pt x="37222" y="3478"/>
                  </a:lnTo>
                  <a:lnTo>
                    <a:pt x="35835" y="1392"/>
                  </a:lnTo>
                  <a:lnTo>
                    <a:pt x="34204" y="0"/>
                  </a:lnTo>
                  <a:lnTo>
                    <a:pt x="31000" y="484"/>
                  </a:lnTo>
                  <a:lnTo>
                    <a:pt x="21796" y="4784"/>
                  </a:lnTo>
                  <a:lnTo>
                    <a:pt x="4714" y="31994"/>
                  </a:lnTo>
                  <a:lnTo>
                    <a:pt x="0" y="51950"/>
                  </a:lnTo>
                  <a:lnTo>
                    <a:pt x="963" y="68815"/>
                  </a:lnTo>
                  <a:lnTo>
                    <a:pt x="6094" y="81015"/>
                  </a:lnTo>
                  <a:lnTo>
                    <a:pt x="16841" y="89259"/>
                  </a:lnTo>
                  <a:lnTo>
                    <a:pt x="32437" y="94570"/>
                  </a:lnTo>
                  <a:lnTo>
                    <a:pt x="75393" y="98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97">
            <a:extLst>
              <a:ext uri="{FF2B5EF4-FFF2-40B4-BE49-F238E27FC236}">
                <a16:creationId xmlns:a16="http://schemas.microsoft.com/office/drawing/2014/main" xmlns="" id="{DB44F88D-CB6B-43ED-98F2-3143BE6B9117}"/>
              </a:ext>
            </a:extLst>
          </p:cNvPr>
          <p:cNvGrpSpPr/>
          <p:nvPr/>
        </p:nvGrpSpPr>
        <p:grpSpPr>
          <a:xfrm>
            <a:off x="9906640" y="322814"/>
            <a:ext cx="1093144" cy="490955"/>
            <a:chOff x="9906640" y="322814"/>
            <a:chExt cx="1093144" cy="490955"/>
          </a:xfrm>
        </p:grpSpPr>
        <p:sp>
          <p:nvSpPr>
            <p:cNvPr id="55" name="SMARTInkShape-512">
              <a:extLst>
                <a:ext uri="{FF2B5EF4-FFF2-40B4-BE49-F238E27FC236}">
                  <a16:creationId xmlns:a16="http://schemas.microsoft.com/office/drawing/2014/main" xmlns="" id="{1CAF173B-7AFB-48DD-96E4-752163A87A06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9906640" y="396678"/>
              <a:ext cx="151535" cy="272239"/>
            </a:xfrm>
            <a:custGeom>
              <a:avLst/>
              <a:gdLst/>
              <a:ahLst/>
              <a:cxnLst/>
              <a:rect l="0" t="0" r="0" b="0"/>
              <a:pathLst>
                <a:path w="151535" h="272239">
                  <a:moveTo>
                    <a:pt x="56510" y="54172"/>
                  </a:moveTo>
                  <a:lnTo>
                    <a:pt x="56510" y="54172"/>
                  </a:lnTo>
                  <a:lnTo>
                    <a:pt x="56510" y="60914"/>
                  </a:lnTo>
                  <a:lnTo>
                    <a:pt x="44577" y="106269"/>
                  </a:lnTo>
                  <a:lnTo>
                    <a:pt x="35805" y="153569"/>
                  </a:lnTo>
                  <a:lnTo>
                    <a:pt x="28964" y="187954"/>
                  </a:lnTo>
                  <a:lnTo>
                    <a:pt x="21145" y="233668"/>
                  </a:lnTo>
                  <a:lnTo>
                    <a:pt x="13654" y="265949"/>
                  </a:lnTo>
                  <a:lnTo>
                    <a:pt x="10301" y="270146"/>
                  </a:lnTo>
                  <a:lnTo>
                    <a:pt x="6653" y="272238"/>
                  </a:lnTo>
                  <a:lnTo>
                    <a:pt x="4222" y="270105"/>
                  </a:lnTo>
                  <a:lnTo>
                    <a:pt x="1521" y="258327"/>
                  </a:lnTo>
                  <a:lnTo>
                    <a:pt x="0" y="225121"/>
                  </a:lnTo>
                  <a:lnTo>
                    <a:pt x="3407" y="192473"/>
                  </a:lnTo>
                  <a:lnTo>
                    <a:pt x="12448" y="153034"/>
                  </a:lnTo>
                  <a:lnTo>
                    <a:pt x="30577" y="107283"/>
                  </a:lnTo>
                  <a:lnTo>
                    <a:pt x="48981" y="66253"/>
                  </a:lnTo>
                  <a:lnTo>
                    <a:pt x="67275" y="32730"/>
                  </a:lnTo>
                  <a:lnTo>
                    <a:pt x="87165" y="10776"/>
                  </a:lnTo>
                  <a:lnTo>
                    <a:pt x="107765" y="1488"/>
                  </a:lnTo>
                  <a:lnTo>
                    <a:pt x="118197" y="0"/>
                  </a:lnTo>
                  <a:lnTo>
                    <a:pt x="126562" y="1124"/>
                  </a:lnTo>
                  <a:lnTo>
                    <a:pt x="139620" y="8017"/>
                  </a:lnTo>
                  <a:lnTo>
                    <a:pt x="148246" y="21900"/>
                  </a:lnTo>
                  <a:lnTo>
                    <a:pt x="151534" y="30540"/>
                  </a:lnTo>
                  <a:lnTo>
                    <a:pt x="151424" y="49549"/>
                  </a:lnTo>
                  <a:lnTo>
                    <a:pt x="149419" y="59556"/>
                  </a:lnTo>
                  <a:lnTo>
                    <a:pt x="139666" y="76321"/>
                  </a:lnTo>
                  <a:lnTo>
                    <a:pt x="133115" y="83754"/>
                  </a:lnTo>
                  <a:lnTo>
                    <a:pt x="88523" y="105824"/>
                  </a:lnTo>
                  <a:lnTo>
                    <a:pt x="43653" y="121347"/>
                  </a:lnTo>
                  <a:lnTo>
                    <a:pt x="31456" y="123229"/>
                  </a:lnTo>
                  <a:lnTo>
                    <a:pt x="29929" y="124905"/>
                  </a:lnTo>
                  <a:lnTo>
                    <a:pt x="29616" y="127433"/>
                  </a:lnTo>
                  <a:lnTo>
                    <a:pt x="30114" y="130529"/>
                  </a:lnTo>
                  <a:lnTo>
                    <a:pt x="66375" y="169435"/>
                  </a:lnTo>
                  <a:lnTo>
                    <a:pt x="95561" y="212770"/>
                  </a:lnTo>
                  <a:lnTo>
                    <a:pt x="122122" y="253038"/>
                  </a:lnTo>
                  <a:lnTo>
                    <a:pt x="126360" y="26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13">
              <a:extLst>
                <a:ext uri="{FF2B5EF4-FFF2-40B4-BE49-F238E27FC236}">
                  <a16:creationId xmlns:a16="http://schemas.microsoft.com/office/drawing/2014/main" xmlns="" id="{3FEA7E1A-8588-44DE-9C93-1FB8C732F6B8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0089952" y="531871"/>
              <a:ext cx="70049" cy="113778"/>
            </a:xfrm>
            <a:custGeom>
              <a:avLst/>
              <a:gdLst/>
              <a:ahLst/>
              <a:cxnLst/>
              <a:rect l="0" t="0" r="0" b="0"/>
              <a:pathLst>
                <a:path w="70049" h="113778">
                  <a:moveTo>
                    <a:pt x="198" y="58679"/>
                  </a:moveTo>
                  <a:lnTo>
                    <a:pt x="198" y="58679"/>
                  </a:lnTo>
                  <a:lnTo>
                    <a:pt x="3569" y="58679"/>
                  </a:lnTo>
                  <a:lnTo>
                    <a:pt x="16804" y="52904"/>
                  </a:lnTo>
                  <a:lnTo>
                    <a:pt x="41791" y="34914"/>
                  </a:lnTo>
                  <a:lnTo>
                    <a:pt x="58383" y="12440"/>
                  </a:lnTo>
                  <a:lnTo>
                    <a:pt x="59449" y="6686"/>
                  </a:lnTo>
                  <a:lnTo>
                    <a:pt x="57338" y="2851"/>
                  </a:lnTo>
                  <a:lnTo>
                    <a:pt x="53108" y="293"/>
                  </a:lnTo>
                  <a:lnTo>
                    <a:pt x="48171" y="0"/>
                  </a:lnTo>
                  <a:lnTo>
                    <a:pt x="37041" y="3436"/>
                  </a:lnTo>
                  <a:lnTo>
                    <a:pt x="18876" y="23418"/>
                  </a:lnTo>
                  <a:lnTo>
                    <a:pt x="3458" y="51681"/>
                  </a:lnTo>
                  <a:lnTo>
                    <a:pt x="0" y="68269"/>
                  </a:lnTo>
                  <a:lnTo>
                    <a:pt x="3530" y="96165"/>
                  </a:lnTo>
                  <a:lnTo>
                    <a:pt x="7358" y="101308"/>
                  </a:lnTo>
                  <a:lnTo>
                    <a:pt x="19138" y="108905"/>
                  </a:lnTo>
                  <a:lnTo>
                    <a:pt x="38265" y="113777"/>
                  </a:lnTo>
                  <a:lnTo>
                    <a:pt x="50983" y="111154"/>
                  </a:lnTo>
                  <a:lnTo>
                    <a:pt x="70048" y="103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14">
              <a:extLst>
                <a:ext uri="{FF2B5EF4-FFF2-40B4-BE49-F238E27FC236}">
                  <a16:creationId xmlns:a16="http://schemas.microsoft.com/office/drawing/2014/main" xmlns="" id="{2DAC3533-A725-435B-8B9C-EA77802FAB3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0191750" y="552450"/>
              <a:ext cx="50801" cy="261319"/>
            </a:xfrm>
            <a:custGeom>
              <a:avLst/>
              <a:gdLst/>
              <a:ahLst/>
              <a:cxnLst/>
              <a:rect l="0" t="0" r="0" b="0"/>
              <a:pathLst>
                <a:path w="50801" h="261319">
                  <a:moveTo>
                    <a:pt x="50800" y="0"/>
                  </a:moveTo>
                  <a:lnTo>
                    <a:pt x="50800" y="0"/>
                  </a:lnTo>
                  <a:lnTo>
                    <a:pt x="45038" y="44030"/>
                  </a:lnTo>
                  <a:lnTo>
                    <a:pt x="44567" y="87066"/>
                  </a:lnTo>
                  <a:lnTo>
                    <a:pt x="44484" y="130220"/>
                  </a:lnTo>
                  <a:lnTo>
                    <a:pt x="44459" y="176872"/>
                  </a:lnTo>
                  <a:lnTo>
                    <a:pt x="44452" y="218212"/>
                  </a:lnTo>
                  <a:lnTo>
                    <a:pt x="44451" y="250302"/>
                  </a:lnTo>
                  <a:lnTo>
                    <a:pt x="41628" y="254357"/>
                  </a:lnTo>
                  <a:lnTo>
                    <a:pt x="30966" y="260744"/>
                  </a:lnTo>
                  <a:lnTo>
                    <a:pt x="25583" y="261318"/>
                  </a:lnTo>
                  <a:lnTo>
                    <a:pt x="15839" y="258193"/>
                  </a:lnTo>
                  <a:lnTo>
                    <a:pt x="8686" y="248338"/>
                  </a:lnTo>
                  <a:lnTo>
                    <a:pt x="3860" y="23313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5">
              <a:extLst>
                <a:ext uri="{FF2B5EF4-FFF2-40B4-BE49-F238E27FC236}">
                  <a16:creationId xmlns:a16="http://schemas.microsoft.com/office/drawing/2014/main" xmlns="" id="{7EF891DE-E7B7-4401-9E85-7CDCF9FE8BD1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0287000" y="485154"/>
              <a:ext cx="203201" cy="142152"/>
            </a:xfrm>
            <a:custGeom>
              <a:avLst/>
              <a:gdLst/>
              <a:ahLst/>
              <a:cxnLst/>
              <a:rect l="0" t="0" r="0" b="0"/>
              <a:pathLst>
                <a:path w="203201" h="142152">
                  <a:moveTo>
                    <a:pt x="0" y="60946"/>
                  </a:moveTo>
                  <a:lnTo>
                    <a:pt x="0" y="60946"/>
                  </a:lnTo>
                  <a:lnTo>
                    <a:pt x="6742" y="64317"/>
                  </a:lnTo>
                  <a:lnTo>
                    <a:pt x="24418" y="63042"/>
                  </a:lnTo>
                  <a:lnTo>
                    <a:pt x="54265" y="51221"/>
                  </a:lnTo>
                  <a:lnTo>
                    <a:pt x="65511" y="43453"/>
                  </a:lnTo>
                  <a:lnTo>
                    <a:pt x="73330" y="33416"/>
                  </a:lnTo>
                  <a:lnTo>
                    <a:pt x="77747" y="24016"/>
                  </a:lnTo>
                  <a:lnTo>
                    <a:pt x="77937" y="21509"/>
                  </a:lnTo>
                  <a:lnTo>
                    <a:pt x="77358" y="19838"/>
                  </a:lnTo>
                  <a:lnTo>
                    <a:pt x="76266" y="18724"/>
                  </a:lnTo>
                  <a:lnTo>
                    <a:pt x="73172" y="17486"/>
                  </a:lnTo>
                  <a:lnTo>
                    <a:pt x="57350" y="30273"/>
                  </a:lnTo>
                  <a:lnTo>
                    <a:pt x="38158" y="51936"/>
                  </a:lnTo>
                  <a:lnTo>
                    <a:pt x="25809" y="79600"/>
                  </a:lnTo>
                  <a:lnTo>
                    <a:pt x="21052" y="106768"/>
                  </a:lnTo>
                  <a:lnTo>
                    <a:pt x="23702" y="120352"/>
                  </a:lnTo>
                  <a:lnTo>
                    <a:pt x="28878" y="129682"/>
                  </a:lnTo>
                  <a:lnTo>
                    <a:pt x="33531" y="133829"/>
                  </a:lnTo>
                  <a:lnTo>
                    <a:pt x="37170" y="132818"/>
                  </a:lnTo>
                  <a:lnTo>
                    <a:pt x="79759" y="103753"/>
                  </a:lnTo>
                  <a:lnTo>
                    <a:pt x="114166" y="69140"/>
                  </a:lnTo>
                  <a:lnTo>
                    <a:pt x="151512" y="25327"/>
                  </a:lnTo>
                  <a:lnTo>
                    <a:pt x="175167" y="219"/>
                  </a:lnTo>
                  <a:lnTo>
                    <a:pt x="176045" y="0"/>
                  </a:lnTo>
                  <a:lnTo>
                    <a:pt x="176630" y="560"/>
                  </a:lnTo>
                  <a:lnTo>
                    <a:pt x="177020" y="1639"/>
                  </a:lnTo>
                  <a:lnTo>
                    <a:pt x="173987" y="14920"/>
                  </a:lnTo>
                  <a:lnTo>
                    <a:pt x="177743" y="47624"/>
                  </a:lnTo>
                  <a:lnTo>
                    <a:pt x="177783" y="44691"/>
                  </a:lnTo>
                  <a:lnTo>
                    <a:pt x="175910" y="41257"/>
                  </a:lnTo>
                  <a:lnTo>
                    <a:pt x="168959" y="33303"/>
                  </a:lnTo>
                  <a:lnTo>
                    <a:pt x="159288" y="32903"/>
                  </a:lnTo>
                  <a:lnTo>
                    <a:pt x="152759" y="33784"/>
                  </a:lnTo>
                  <a:lnTo>
                    <a:pt x="139859" y="40407"/>
                  </a:lnTo>
                  <a:lnTo>
                    <a:pt x="133455" y="45137"/>
                  </a:lnTo>
                  <a:lnTo>
                    <a:pt x="124460" y="57918"/>
                  </a:lnTo>
                  <a:lnTo>
                    <a:pt x="118814" y="73006"/>
                  </a:lnTo>
                  <a:lnTo>
                    <a:pt x="116307" y="89119"/>
                  </a:lnTo>
                  <a:lnTo>
                    <a:pt x="121637" y="114057"/>
                  </a:lnTo>
                  <a:lnTo>
                    <a:pt x="132153" y="132578"/>
                  </a:lnTo>
                  <a:lnTo>
                    <a:pt x="137492" y="136218"/>
                  </a:lnTo>
                  <a:lnTo>
                    <a:pt x="158486" y="141339"/>
                  </a:lnTo>
                  <a:lnTo>
                    <a:pt x="181171" y="142151"/>
                  </a:lnTo>
                  <a:lnTo>
                    <a:pt x="203200" y="137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6">
              <a:extLst>
                <a:ext uri="{FF2B5EF4-FFF2-40B4-BE49-F238E27FC236}">
                  <a16:creationId xmlns:a16="http://schemas.microsoft.com/office/drawing/2014/main" xmlns="" id="{35050F3D-9B40-4D3D-88E3-ED2A171C809C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0242550" y="406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7">
              <a:extLst>
                <a:ext uri="{FF2B5EF4-FFF2-40B4-BE49-F238E27FC236}">
                  <a16:creationId xmlns:a16="http://schemas.microsoft.com/office/drawing/2014/main" xmlns="" id="{6B75D28C-ED1D-4FE9-B02A-40816FCBABEF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0546033" y="322814"/>
              <a:ext cx="175846" cy="295576"/>
            </a:xfrm>
            <a:custGeom>
              <a:avLst/>
              <a:gdLst/>
              <a:ahLst/>
              <a:cxnLst/>
              <a:rect l="0" t="0" r="0" b="0"/>
              <a:pathLst>
                <a:path w="175846" h="295576">
                  <a:moveTo>
                    <a:pt x="115617" y="20086"/>
                  </a:moveTo>
                  <a:lnTo>
                    <a:pt x="115617" y="20086"/>
                  </a:lnTo>
                  <a:lnTo>
                    <a:pt x="108875" y="13344"/>
                  </a:lnTo>
                  <a:lnTo>
                    <a:pt x="108300" y="9947"/>
                  </a:lnTo>
                  <a:lnTo>
                    <a:pt x="109328" y="6271"/>
                  </a:lnTo>
                  <a:lnTo>
                    <a:pt x="112116" y="540"/>
                  </a:lnTo>
                  <a:lnTo>
                    <a:pt x="111872" y="0"/>
                  </a:lnTo>
                  <a:lnTo>
                    <a:pt x="111003" y="345"/>
                  </a:lnTo>
                  <a:lnTo>
                    <a:pt x="101971" y="41127"/>
                  </a:lnTo>
                  <a:lnTo>
                    <a:pt x="81704" y="87939"/>
                  </a:lnTo>
                  <a:lnTo>
                    <a:pt x="66678" y="124326"/>
                  </a:lnTo>
                  <a:lnTo>
                    <a:pt x="52944" y="164017"/>
                  </a:lnTo>
                  <a:lnTo>
                    <a:pt x="41666" y="199531"/>
                  </a:lnTo>
                  <a:lnTo>
                    <a:pt x="34772" y="230367"/>
                  </a:lnTo>
                  <a:lnTo>
                    <a:pt x="38081" y="275145"/>
                  </a:lnTo>
                  <a:lnTo>
                    <a:pt x="38526" y="283259"/>
                  </a:lnTo>
                  <a:lnTo>
                    <a:pt x="42351" y="288668"/>
                  </a:lnTo>
                  <a:lnTo>
                    <a:pt x="48428" y="292274"/>
                  </a:lnTo>
                  <a:lnTo>
                    <a:pt x="63178" y="295575"/>
                  </a:lnTo>
                  <a:lnTo>
                    <a:pt x="76788" y="294690"/>
                  </a:lnTo>
                  <a:lnTo>
                    <a:pt x="88012" y="288182"/>
                  </a:lnTo>
                  <a:lnTo>
                    <a:pt x="92980" y="283484"/>
                  </a:lnTo>
                  <a:lnTo>
                    <a:pt x="95587" y="277529"/>
                  </a:lnTo>
                  <a:lnTo>
                    <a:pt x="96602" y="263387"/>
                  </a:lnTo>
                  <a:lnTo>
                    <a:pt x="86465" y="236187"/>
                  </a:lnTo>
                  <a:lnTo>
                    <a:pt x="63312" y="209156"/>
                  </a:lnTo>
                  <a:lnTo>
                    <a:pt x="37481" y="190015"/>
                  </a:lnTo>
                  <a:lnTo>
                    <a:pt x="0" y="179817"/>
                  </a:lnTo>
                  <a:lnTo>
                    <a:pt x="438" y="179490"/>
                  </a:lnTo>
                  <a:lnTo>
                    <a:pt x="42547" y="178874"/>
                  </a:lnTo>
                  <a:lnTo>
                    <a:pt x="89111" y="175473"/>
                  </a:lnTo>
                  <a:lnTo>
                    <a:pt x="127988" y="170000"/>
                  </a:lnTo>
                  <a:lnTo>
                    <a:pt x="162392" y="166475"/>
                  </a:lnTo>
                  <a:lnTo>
                    <a:pt x="163734" y="167068"/>
                  </a:lnTo>
                  <a:lnTo>
                    <a:pt x="164630" y="168168"/>
                  </a:lnTo>
                  <a:lnTo>
                    <a:pt x="170545" y="183468"/>
                  </a:lnTo>
                  <a:lnTo>
                    <a:pt x="175845" y="223312"/>
                  </a:lnTo>
                  <a:lnTo>
                    <a:pt x="173899" y="241407"/>
                  </a:lnTo>
                  <a:lnTo>
                    <a:pt x="166417" y="293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18">
              <a:extLst>
                <a:ext uri="{FF2B5EF4-FFF2-40B4-BE49-F238E27FC236}">
                  <a16:creationId xmlns:a16="http://schemas.microsoft.com/office/drawing/2014/main" xmlns="" id="{65ED5449-3809-4E8C-B550-6C28F877B254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0755530" y="480118"/>
              <a:ext cx="74836" cy="116665"/>
            </a:xfrm>
            <a:custGeom>
              <a:avLst/>
              <a:gdLst/>
              <a:ahLst/>
              <a:cxnLst/>
              <a:rect l="0" t="0" r="0" b="0"/>
              <a:pathLst>
                <a:path w="74836" h="116665">
                  <a:moveTo>
                    <a:pt x="58520" y="15182"/>
                  </a:moveTo>
                  <a:lnTo>
                    <a:pt x="58520" y="15182"/>
                  </a:lnTo>
                  <a:lnTo>
                    <a:pt x="55150" y="8440"/>
                  </a:lnTo>
                  <a:lnTo>
                    <a:pt x="45967" y="3249"/>
                  </a:lnTo>
                  <a:lnTo>
                    <a:pt x="33186" y="0"/>
                  </a:lnTo>
                  <a:lnTo>
                    <a:pt x="20449" y="909"/>
                  </a:lnTo>
                  <a:lnTo>
                    <a:pt x="15501" y="3550"/>
                  </a:lnTo>
                  <a:lnTo>
                    <a:pt x="8121" y="12129"/>
                  </a:lnTo>
                  <a:lnTo>
                    <a:pt x="0" y="38972"/>
                  </a:lnTo>
                  <a:lnTo>
                    <a:pt x="997" y="59857"/>
                  </a:lnTo>
                  <a:lnTo>
                    <a:pt x="9492" y="87686"/>
                  </a:lnTo>
                  <a:lnTo>
                    <a:pt x="25003" y="112681"/>
                  </a:lnTo>
                  <a:lnTo>
                    <a:pt x="29826" y="115459"/>
                  </a:lnTo>
                  <a:lnTo>
                    <a:pt x="40828" y="116664"/>
                  </a:lnTo>
                  <a:lnTo>
                    <a:pt x="45314" y="114587"/>
                  </a:lnTo>
                  <a:lnTo>
                    <a:pt x="66754" y="86886"/>
                  </a:lnTo>
                  <a:lnTo>
                    <a:pt x="70882" y="69393"/>
                  </a:lnTo>
                  <a:lnTo>
                    <a:pt x="74835" y="25509"/>
                  </a:lnTo>
                  <a:lnTo>
                    <a:pt x="7122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19">
              <a:extLst>
                <a:ext uri="{FF2B5EF4-FFF2-40B4-BE49-F238E27FC236}">
                  <a16:creationId xmlns:a16="http://schemas.microsoft.com/office/drawing/2014/main" xmlns="" id="{9B772EB7-B430-4BA5-8D1B-08A30ED8AFA2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0708791" y="3556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20">
              <a:extLst>
                <a:ext uri="{FF2B5EF4-FFF2-40B4-BE49-F238E27FC236}">
                  <a16:creationId xmlns:a16="http://schemas.microsoft.com/office/drawing/2014/main" xmlns="" id="{CDA25F3B-D9F9-43CF-9191-32D930E220DD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0859815" y="450850"/>
              <a:ext cx="139969" cy="177801"/>
            </a:xfrm>
            <a:custGeom>
              <a:avLst/>
              <a:gdLst/>
              <a:ahLst/>
              <a:cxnLst/>
              <a:rect l="0" t="0" r="0" b="0"/>
              <a:pathLst>
                <a:path w="139969" h="177801">
                  <a:moveTo>
                    <a:pt x="30435" y="0"/>
                  </a:moveTo>
                  <a:lnTo>
                    <a:pt x="30435" y="0"/>
                  </a:lnTo>
                  <a:lnTo>
                    <a:pt x="37176" y="6742"/>
                  </a:lnTo>
                  <a:lnTo>
                    <a:pt x="37045" y="12256"/>
                  </a:lnTo>
                  <a:lnTo>
                    <a:pt x="26210" y="59739"/>
                  </a:lnTo>
                  <a:lnTo>
                    <a:pt x="15071" y="107050"/>
                  </a:lnTo>
                  <a:lnTo>
                    <a:pt x="0" y="149830"/>
                  </a:lnTo>
                  <a:lnTo>
                    <a:pt x="2445" y="141526"/>
                  </a:lnTo>
                  <a:lnTo>
                    <a:pt x="25416" y="99889"/>
                  </a:lnTo>
                  <a:lnTo>
                    <a:pt x="56491" y="58929"/>
                  </a:lnTo>
                  <a:lnTo>
                    <a:pt x="82919" y="37529"/>
                  </a:lnTo>
                  <a:lnTo>
                    <a:pt x="98210" y="32672"/>
                  </a:lnTo>
                  <a:lnTo>
                    <a:pt x="105251" y="32365"/>
                  </a:lnTo>
                  <a:lnTo>
                    <a:pt x="120601" y="37668"/>
                  </a:lnTo>
                  <a:lnTo>
                    <a:pt x="128645" y="42045"/>
                  </a:lnTo>
                  <a:lnTo>
                    <a:pt x="134008" y="48491"/>
                  </a:lnTo>
                  <a:lnTo>
                    <a:pt x="139968" y="65061"/>
                  </a:lnTo>
                  <a:lnTo>
                    <a:pt x="139951" y="97594"/>
                  </a:lnTo>
                  <a:lnTo>
                    <a:pt x="124897" y="140738"/>
                  </a:lnTo>
                  <a:lnTo>
                    <a:pt x="11298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521">
            <a:extLst>
              <a:ext uri="{FF2B5EF4-FFF2-40B4-BE49-F238E27FC236}">
                <a16:creationId xmlns:a16="http://schemas.microsoft.com/office/drawing/2014/main" xmlns="" id="{D716E437-A2DF-45F6-A2AD-3FDD8E6E11A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16558" y="3519474"/>
            <a:ext cx="6913343" cy="137683"/>
          </a:xfrm>
          <a:custGeom>
            <a:avLst/>
            <a:gdLst/>
            <a:ahLst/>
            <a:cxnLst/>
            <a:rect l="0" t="0" r="0" b="0"/>
            <a:pathLst>
              <a:path w="6913343" h="137683">
                <a:moveTo>
                  <a:pt x="68042" y="100026"/>
                </a:moveTo>
                <a:lnTo>
                  <a:pt x="68042" y="100026"/>
                </a:lnTo>
                <a:lnTo>
                  <a:pt x="26128" y="115221"/>
                </a:lnTo>
                <a:lnTo>
                  <a:pt x="0" y="130454"/>
                </a:lnTo>
                <a:lnTo>
                  <a:pt x="4640" y="133069"/>
                </a:lnTo>
                <a:lnTo>
                  <a:pt x="15875" y="135878"/>
                </a:lnTo>
                <a:lnTo>
                  <a:pt x="63225" y="137682"/>
                </a:lnTo>
                <a:lnTo>
                  <a:pt x="101179" y="137223"/>
                </a:lnTo>
                <a:lnTo>
                  <a:pt x="126116" y="136113"/>
                </a:lnTo>
                <a:lnTo>
                  <a:pt x="153325" y="134667"/>
                </a:lnTo>
                <a:lnTo>
                  <a:pt x="184869" y="132292"/>
                </a:lnTo>
                <a:lnTo>
                  <a:pt x="219304" y="129297"/>
                </a:lnTo>
                <a:lnTo>
                  <a:pt x="255667" y="125890"/>
                </a:lnTo>
                <a:lnTo>
                  <a:pt x="296842" y="122208"/>
                </a:lnTo>
                <a:lnTo>
                  <a:pt x="341226" y="118342"/>
                </a:lnTo>
                <a:lnTo>
                  <a:pt x="387747" y="114353"/>
                </a:lnTo>
                <a:lnTo>
                  <a:pt x="439223" y="110283"/>
                </a:lnTo>
                <a:lnTo>
                  <a:pt x="494002" y="106159"/>
                </a:lnTo>
                <a:lnTo>
                  <a:pt x="550982" y="101998"/>
                </a:lnTo>
                <a:lnTo>
                  <a:pt x="612957" y="97107"/>
                </a:lnTo>
                <a:lnTo>
                  <a:pt x="678263" y="91730"/>
                </a:lnTo>
                <a:lnTo>
                  <a:pt x="745789" y="86028"/>
                </a:lnTo>
                <a:lnTo>
                  <a:pt x="817618" y="80111"/>
                </a:lnTo>
                <a:lnTo>
                  <a:pt x="892315" y="74049"/>
                </a:lnTo>
                <a:lnTo>
                  <a:pt x="968923" y="67892"/>
                </a:lnTo>
                <a:lnTo>
                  <a:pt x="1051041" y="62375"/>
                </a:lnTo>
                <a:lnTo>
                  <a:pt x="1136830" y="57286"/>
                </a:lnTo>
                <a:lnTo>
                  <a:pt x="1225067" y="52483"/>
                </a:lnTo>
                <a:lnTo>
                  <a:pt x="1317759" y="47164"/>
                </a:lnTo>
                <a:lnTo>
                  <a:pt x="1413420" y="41501"/>
                </a:lnTo>
                <a:lnTo>
                  <a:pt x="1511061" y="35609"/>
                </a:lnTo>
                <a:lnTo>
                  <a:pt x="1613548" y="30976"/>
                </a:lnTo>
                <a:lnTo>
                  <a:pt x="1719269" y="27182"/>
                </a:lnTo>
                <a:lnTo>
                  <a:pt x="1827143" y="23947"/>
                </a:lnTo>
                <a:lnTo>
                  <a:pt x="1937160" y="20379"/>
                </a:lnTo>
                <a:lnTo>
                  <a:pt x="2048604" y="16589"/>
                </a:lnTo>
                <a:lnTo>
                  <a:pt x="2161000" y="12651"/>
                </a:lnTo>
                <a:lnTo>
                  <a:pt x="2276147" y="9321"/>
                </a:lnTo>
                <a:lnTo>
                  <a:pt x="2393129" y="6395"/>
                </a:lnTo>
                <a:lnTo>
                  <a:pt x="2511333" y="3738"/>
                </a:lnTo>
                <a:lnTo>
                  <a:pt x="2632469" y="1967"/>
                </a:lnTo>
                <a:lnTo>
                  <a:pt x="2755560" y="787"/>
                </a:lnTo>
                <a:lnTo>
                  <a:pt x="2879953" y="0"/>
                </a:lnTo>
                <a:lnTo>
                  <a:pt x="3005922" y="181"/>
                </a:lnTo>
                <a:lnTo>
                  <a:pt x="3132939" y="1007"/>
                </a:lnTo>
                <a:lnTo>
                  <a:pt x="3260657" y="2263"/>
                </a:lnTo>
                <a:lnTo>
                  <a:pt x="3387429" y="3806"/>
                </a:lnTo>
                <a:lnTo>
                  <a:pt x="3513573" y="5540"/>
                </a:lnTo>
                <a:lnTo>
                  <a:pt x="3639295" y="7403"/>
                </a:lnTo>
                <a:lnTo>
                  <a:pt x="3769677" y="10055"/>
                </a:lnTo>
                <a:lnTo>
                  <a:pt x="3903165" y="13234"/>
                </a:lnTo>
                <a:lnTo>
                  <a:pt x="4038724" y="16765"/>
                </a:lnTo>
                <a:lnTo>
                  <a:pt x="4172135" y="20530"/>
                </a:lnTo>
                <a:lnTo>
                  <a:pt x="4304115" y="24450"/>
                </a:lnTo>
                <a:lnTo>
                  <a:pt x="4435141" y="28476"/>
                </a:lnTo>
                <a:lnTo>
                  <a:pt x="4564120" y="33276"/>
                </a:lnTo>
                <a:lnTo>
                  <a:pt x="4691732" y="38593"/>
                </a:lnTo>
                <a:lnTo>
                  <a:pt x="4818436" y="44254"/>
                </a:lnTo>
                <a:lnTo>
                  <a:pt x="4944532" y="50144"/>
                </a:lnTo>
                <a:lnTo>
                  <a:pt x="5070224" y="56188"/>
                </a:lnTo>
                <a:lnTo>
                  <a:pt x="5195647" y="62334"/>
                </a:lnTo>
                <a:lnTo>
                  <a:pt x="5315246" y="67842"/>
                </a:lnTo>
                <a:lnTo>
                  <a:pt x="5430960" y="72926"/>
                </a:lnTo>
                <a:lnTo>
                  <a:pt x="5544088" y="77726"/>
                </a:lnTo>
                <a:lnTo>
                  <a:pt x="5654077" y="81631"/>
                </a:lnTo>
                <a:lnTo>
                  <a:pt x="5761977" y="84941"/>
                </a:lnTo>
                <a:lnTo>
                  <a:pt x="5868482" y="87852"/>
                </a:lnTo>
                <a:lnTo>
                  <a:pt x="5968413" y="90499"/>
                </a:lnTo>
                <a:lnTo>
                  <a:pt x="6063961" y="92969"/>
                </a:lnTo>
                <a:lnTo>
                  <a:pt x="6156588" y="95321"/>
                </a:lnTo>
                <a:lnTo>
                  <a:pt x="6243739" y="96889"/>
                </a:lnTo>
                <a:lnTo>
                  <a:pt x="6327241" y="97935"/>
                </a:lnTo>
                <a:lnTo>
                  <a:pt x="6408308" y="98632"/>
                </a:lnTo>
                <a:lnTo>
                  <a:pt x="6481402" y="98391"/>
                </a:lnTo>
                <a:lnTo>
                  <a:pt x="6549183" y="97525"/>
                </a:lnTo>
                <a:lnTo>
                  <a:pt x="6613418" y="96242"/>
                </a:lnTo>
                <a:lnTo>
                  <a:pt x="6668237" y="95387"/>
                </a:lnTo>
                <a:lnTo>
                  <a:pt x="6716778" y="94816"/>
                </a:lnTo>
                <a:lnTo>
                  <a:pt x="6761133" y="94436"/>
                </a:lnTo>
                <a:lnTo>
                  <a:pt x="6797757" y="92772"/>
                </a:lnTo>
                <a:lnTo>
                  <a:pt x="6829231" y="90251"/>
                </a:lnTo>
                <a:lnTo>
                  <a:pt x="6875958" y="85098"/>
                </a:lnTo>
                <a:lnTo>
                  <a:pt x="6913342" y="809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99">
            <a:extLst>
              <a:ext uri="{FF2B5EF4-FFF2-40B4-BE49-F238E27FC236}">
                <a16:creationId xmlns:a16="http://schemas.microsoft.com/office/drawing/2014/main" xmlns="" id="{5D77C8DE-AD7D-47C3-9222-7C701CA394F0}"/>
              </a:ext>
            </a:extLst>
          </p:cNvPr>
          <p:cNvGrpSpPr/>
          <p:nvPr/>
        </p:nvGrpSpPr>
        <p:grpSpPr>
          <a:xfrm>
            <a:off x="3778250" y="1366133"/>
            <a:ext cx="7747001" cy="2528030"/>
            <a:chOff x="3778250" y="1366133"/>
            <a:chExt cx="7747001" cy="2528030"/>
          </a:xfrm>
        </p:grpSpPr>
        <p:sp>
          <p:nvSpPr>
            <p:cNvPr id="66" name="SMARTInkShape-522">
              <a:extLst>
                <a:ext uri="{FF2B5EF4-FFF2-40B4-BE49-F238E27FC236}">
                  <a16:creationId xmlns:a16="http://schemas.microsoft.com/office/drawing/2014/main" xmlns="" id="{F26F3DDA-CAC6-41D2-9492-C42BFB545418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778250" y="1366547"/>
              <a:ext cx="7747001" cy="2195804"/>
            </a:xfrm>
            <a:custGeom>
              <a:avLst/>
              <a:gdLst/>
              <a:ahLst/>
              <a:cxnLst/>
              <a:rect l="0" t="0" r="0" b="0"/>
              <a:pathLst>
                <a:path w="7747001" h="2195804">
                  <a:moveTo>
                    <a:pt x="0" y="2062453"/>
                  </a:moveTo>
                  <a:lnTo>
                    <a:pt x="0" y="2062453"/>
                  </a:lnTo>
                  <a:lnTo>
                    <a:pt x="38300" y="2057427"/>
                  </a:lnTo>
                  <a:lnTo>
                    <a:pt x="80022" y="2058377"/>
                  </a:lnTo>
                  <a:lnTo>
                    <a:pt x="111765" y="2060641"/>
                  </a:lnTo>
                  <a:lnTo>
                    <a:pt x="144688" y="2061648"/>
                  </a:lnTo>
                  <a:lnTo>
                    <a:pt x="181899" y="2063977"/>
                  </a:lnTo>
                  <a:lnTo>
                    <a:pt x="222660" y="2065952"/>
                  </a:lnTo>
                  <a:lnTo>
                    <a:pt x="266647" y="2064478"/>
                  </a:lnTo>
                  <a:lnTo>
                    <a:pt x="313949" y="2061472"/>
                  </a:lnTo>
                  <a:lnTo>
                    <a:pt x="338416" y="2059682"/>
                  </a:lnTo>
                  <a:lnTo>
                    <a:pt x="363194" y="2057784"/>
                  </a:lnTo>
                  <a:lnTo>
                    <a:pt x="388179" y="2055812"/>
                  </a:lnTo>
                  <a:lnTo>
                    <a:pt x="413302" y="2053793"/>
                  </a:lnTo>
                  <a:lnTo>
                    <a:pt x="439224" y="2051740"/>
                  </a:lnTo>
                  <a:lnTo>
                    <a:pt x="465677" y="2049667"/>
                  </a:lnTo>
                  <a:lnTo>
                    <a:pt x="492485" y="2047579"/>
                  </a:lnTo>
                  <a:lnTo>
                    <a:pt x="520234" y="2044070"/>
                  </a:lnTo>
                  <a:lnTo>
                    <a:pt x="548611" y="2039614"/>
                  </a:lnTo>
                  <a:lnTo>
                    <a:pt x="577407" y="2034527"/>
                  </a:lnTo>
                  <a:lnTo>
                    <a:pt x="607188" y="2029019"/>
                  </a:lnTo>
                  <a:lnTo>
                    <a:pt x="637626" y="2023230"/>
                  </a:lnTo>
                  <a:lnTo>
                    <a:pt x="668500" y="2017255"/>
                  </a:lnTo>
                  <a:lnTo>
                    <a:pt x="699667" y="2011860"/>
                  </a:lnTo>
                  <a:lnTo>
                    <a:pt x="731027" y="2006852"/>
                  </a:lnTo>
                  <a:lnTo>
                    <a:pt x="762518" y="2002102"/>
                  </a:lnTo>
                  <a:lnTo>
                    <a:pt x="794095" y="1997525"/>
                  </a:lnTo>
                  <a:lnTo>
                    <a:pt x="825731" y="1993062"/>
                  </a:lnTo>
                  <a:lnTo>
                    <a:pt x="857403" y="1988675"/>
                  </a:lnTo>
                  <a:lnTo>
                    <a:pt x="889102" y="1982929"/>
                  </a:lnTo>
                  <a:lnTo>
                    <a:pt x="920818" y="1976276"/>
                  </a:lnTo>
                  <a:lnTo>
                    <a:pt x="952545" y="1969018"/>
                  </a:lnTo>
                  <a:lnTo>
                    <a:pt x="984986" y="1961358"/>
                  </a:lnTo>
                  <a:lnTo>
                    <a:pt x="1017901" y="1953428"/>
                  </a:lnTo>
                  <a:lnTo>
                    <a:pt x="1051134" y="1945319"/>
                  </a:lnTo>
                  <a:lnTo>
                    <a:pt x="1083873" y="1937092"/>
                  </a:lnTo>
                  <a:lnTo>
                    <a:pt x="1116281" y="1928784"/>
                  </a:lnTo>
                  <a:lnTo>
                    <a:pt x="1148471" y="1920424"/>
                  </a:lnTo>
                  <a:lnTo>
                    <a:pt x="1179102" y="1912028"/>
                  </a:lnTo>
                  <a:lnTo>
                    <a:pt x="1208696" y="1903608"/>
                  </a:lnTo>
                  <a:lnTo>
                    <a:pt x="1237597" y="1895174"/>
                  </a:lnTo>
                  <a:lnTo>
                    <a:pt x="1266742" y="1886728"/>
                  </a:lnTo>
                  <a:lnTo>
                    <a:pt x="1296051" y="1878275"/>
                  </a:lnTo>
                  <a:lnTo>
                    <a:pt x="1325467" y="1869818"/>
                  </a:lnTo>
                  <a:lnTo>
                    <a:pt x="1354251" y="1859946"/>
                  </a:lnTo>
                  <a:lnTo>
                    <a:pt x="1382611" y="1849132"/>
                  </a:lnTo>
                  <a:lnTo>
                    <a:pt x="1410691" y="1837689"/>
                  </a:lnTo>
                  <a:lnTo>
                    <a:pt x="1439289" y="1825827"/>
                  </a:lnTo>
                  <a:lnTo>
                    <a:pt x="1468231" y="1813686"/>
                  </a:lnTo>
                  <a:lnTo>
                    <a:pt x="1497404" y="1801358"/>
                  </a:lnTo>
                  <a:lnTo>
                    <a:pt x="1525319" y="1788906"/>
                  </a:lnTo>
                  <a:lnTo>
                    <a:pt x="1552396" y="1776372"/>
                  </a:lnTo>
                  <a:lnTo>
                    <a:pt x="1578914" y="1763782"/>
                  </a:lnTo>
                  <a:lnTo>
                    <a:pt x="1604354" y="1751156"/>
                  </a:lnTo>
                  <a:lnTo>
                    <a:pt x="1629075" y="1738505"/>
                  </a:lnTo>
                  <a:lnTo>
                    <a:pt x="1653317" y="1725838"/>
                  </a:lnTo>
                  <a:lnTo>
                    <a:pt x="1677238" y="1713865"/>
                  </a:lnTo>
                  <a:lnTo>
                    <a:pt x="1724515" y="1691154"/>
                  </a:lnTo>
                  <a:lnTo>
                    <a:pt x="1771398" y="1667420"/>
                  </a:lnTo>
                  <a:lnTo>
                    <a:pt x="1817399" y="1642760"/>
                  </a:lnTo>
                  <a:lnTo>
                    <a:pt x="1861363" y="1617690"/>
                  </a:lnTo>
                  <a:lnTo>
                    <a:pt x="1902539" y="1592436"/>
                  </a:lnTo>
                  <a:lnTo>
                    <a:pt x="1942712" y="1566395"/>
                  </a:lnTo>
                  <a:lnTo>
                    <a:pt x="1984085" y="1538359"/>
                  </a:lnTo>
                  <a:lnTo>
                    <a:pt x="2022229" y="1511316"/>
                  </a:lnTo>
                  <a:lnTo>
                    <a:pt x="2057290" y="1484481"/>
                  </a:lnTo>
                  <a:lnTo>
                    <a:pt x="2089337" y="1456091"/>
                  </a:lnTo>
                  <a:lnTo>
                    <a:pt x="2121924" y="1427011"/>
                  </a:lnTo>
                  <a:lnTo>
                    <a:pt x="2168241" y="1382872"/>
                  </a:lnTo>
                  <a:lnTo>
                    <a:pt x="2212538" y="1336633"/>
                  </a:lnTo>
                  <a:lnTo>
                    <a:pt x="2244178" y="1303127"/>
                  </a:lnTo>
                  <a:lnTo>
                    <a:pt x="2274703" y="1267069"/>
                  </a:lnTo>
                  <a:lnTo>
                    <a:pt x="2306614" y="1229877"/>
                  </a:lnTo>
                  <a:lnTo>
                    <a:pt x="2338907" y="1192886"/>
                  </a:lnTo>
                  <a:lnTo>
                    <a:pt x="2369721" y="1157631"/>
                  </a:lnTo>
                  <a:lnTo>
                    <a:pt x="2399880" y="1119384"/>
                  </a:lnTo>
                  <a:lnTo>
                    <a:pt x="2429041" y="1080278"/>
                  </a:lnTo>
                  <a:lnTo>
                    <a:pt x="2456112" y="1044083"/>
                  </a:lnTo>
                  <a:lnTo>
                    <a:pt x="2482255" y="1007299"/>
                  </a:lnTo>
                  <a:lnTo>
                    <a:pt x="2508691" y="969079"/>
                  </a:lnTo>
                  <a:lnTo>
                    <a:pt x="2536904" y="928574"/>
                  </a:lnTo>
                  <a:lnTo>
                    <a:pt x="2564024" y="888935"/>
                  </a:lnTo>
                  <a:lnTo>
                    <a:pt x="2590188" y="850150"/>
                  </a:lnTo>
                  <a:lnTo>
                    <a:pt x="2615929" y="811746"/>
                  </a:lnTo>
                  <a:lnTo>
                    <a:pt x="2641479" y="775393"/>
                  </a:lnTo>
                  <a:lnTo>
                    <a:pt x="2666241" y="740421"/>
                  </a:lnTo>
                  <a:lnTo>
                    <a:pt x="2689005" y="706063"/>
                  </a:lnTo>
                  <a:lnTo>
                    <a:pt x="2710881" y="671978"/>
                  </a:lnTo>
                  <a:lnTo>
                    <a:pt x="2732364" y="638720"/>
                  </a:lnTo>
                  <a:lnTo>
                    <a:pt x="2764292" y="591523"/>
                  </a:lnTo>
                  <a:lnTo>
                    <a:pt x="2785501" y="558747"/>
                  </a:lnTo>
                  <a:lnTo>
                    <a:pt x="2808567" y="525365"/>
                  </a:lnTo>
                  <a:lnTo>
                    <a:pt x="2832223" y="491714"/>
                  </a:lnTo>
                  <a:lnTo>
                    <a:pt x="2854497" y="457943"/>
                  </a:lnTo>
                  <a:lnTo>
                    <a:pt x="2890242" y="410568"/>
                  </a:lnTo>
                  <a:lnTo>
                    <a:pt x="2924273" y="365251"/>
                  </a:lnTo>
                  <a:lnTo>
                    <a:pt x="2960070" y="323916"/>
                  </a:lnTo>
                  <a:lnTo>
                    <a:pt x="2994116" y="281486"/>
                  </a:lnTo>
                  <a:lnTo>
                    <a:pt x="3033288" y="241005"/>
                  </a:lnTo>
                  <a:lnTo>
                    <a:pt x="3076175" y="205571"/>
                  </a:lnTo>
                  <a:lnTo>
                    <a:pt x="3120161" y="169358"/>
                  </a:lnTo>
                  <a:lnTo>
                    <a:pt x="3161103" y="138559"/>
                  </a:lnTo>
                  <a:lnTo>
                    <a:pt x="3206786" y="111560"/>
                  </a:lnTo>
                  <a:lnTo>
                    <a:pt x="3239457" y="94252"/>
                  </a:lnTo>
                  <a:lnTo>
                    <a:pt x="3273497" y="77858"/>
                  </a:lnTo>
                  <a:lnTo>
                    <a:pt x="3309793" y="63516"/>
                  </a:lnTo>
                  <a:lnTo>
                    <a:pt x="3348973" y="50087"/>
                  </a:lnTo>
                  <a:lnTo>
                    <a:pt x="3389199" y="37768"/>
                  </a:lnTo>
                  <a:lnTo>
                    <a:pt x="3428244" y="27589"/>
                  </a:lnTo>
                  <a:lnTo>
                    <a:pt x="3468645" y="20243"/>
                  </a:lnTo>
                  <a:lnTo>
                    <a:pt x="3510120" y="14626"/>
                  </a:lnTo>
                  <a:lnTo>
                    <a:pt x="3552072" y="9778"/>
                  </a:lnTo>
                  <a:lnTo>
                    <a:pt x="3594236" y="5272"/>
                  </a:lnTo>
                  <a:lnTo>
                    <a:pt x="3636494" y="1622"/>
                  </a:lnTo>
                  <a:lnTo>
                    <a:pt x="3678793" y="0"/>
                  </a:lnTo>
                  <a:lnTo>
                    <a:pt x="3719230" y="3043"/>
                  </a:lnTo>
                  <a:lnTo>
                    <a:pt x="3759074" y="8393"/>
                  </a:lnTo>
                  <a:lnTo>
                    <a:pt x="3800301" y="13123"/>
                  </a:lnTo>
                  <a:lnTo>
                    <a:pt x="3840262" y="21340"/>
                  </a:lnTo>
                  <a:lnTo>
                    <a:pt x="3878483" y="32047"/>
                  </a:lnTo>
                  <a:lnTo>
                    <a:pt x="3914285" y="43861"/>
                  </a:lnTo>
                  <a:lnTo>
                    <a:pt x="3950893" y="58049"/>
                  </a:lnTo>
                  <a:lnTo>
                    <a:pt x="3988329" y="73762"/>
                  </a:lnTo>
                  <a:lnTo>
                    <a:pt x="4026136" y="90153"/>
                  </a:lnTo>
                  <a:lnTo>
                    <a:pt x="4064105" y="106846"/>
                  </a:lnTo>
                  <a:lnTo>
                    <a:pt x="4101441" y="124377"/>
                  </a:lnTo>
                  <a:lnTo>
                    <a:pt x="4136850" y="143929"/>
                  </a:lnTo>
                  <a:lnTo>
                    <a:pt x="4171402" y="164378"/>
                  </a:lnTo>
                  <a:lnTo>
                    <a:pt x="4205573" y="185931"/>
                  </a:lnTo>
                  <a:lnTo>
                    <a:pt x="4239575" y="209621"/>
                  </a:lnTo>
                  <a:lnTo>
                    <a:pt x="4273503" y="234261"/>
                  </a:lnTo>
                  <a:lnTo>
                    <a:pt x="4307395" y="259323"/>
                  </a:lnTo>
                  <a:lnTo>
                    <a:pt x="4341273" y="284573"/>
                  </a:lnTo>
                  <a:lnTo>
                    <a:pt x="4388710" y="322588"/>
                  </a:lnTo>
                  <a:lnTo>
                    <a:pt x="4434044" y="364035"/>
                  </a:lnTo>
                  <a:lnTo>
                    <a:pt x="4478756" y="407595"/>
                  </a:lnTo>
                  <a:lnTo>
                    <a:pt x="4523283" y="451780"/>
                  </a:lnTo>
                  <a:lnTo>
                    <a:pt x="4567757" y="496152"/>
                  </a:lnTo>
                  <a:lnTo>
                    <a:pt x="4597395" y="527649"/>
                  </a:lnTo>
                  <a:lnTo>
                    <a:pt x="4626325" y="560462"/>
                  </a:lnTo>
                  <a:lnTo>
                    <a:pt x="4653294" y="593861"/>
                  </a:lnTo>
                  <a:lnTo>
                    <a:pt x="4692277" y="641026"/>
                  </a:lnTo>
                  <a:lnTo>
                    <a:pt x="4717885" y="675058"/>
                  </a:lnTo>
                  <a:lnTo>
                    <a:pt x="4742671" y="711349"/>
                  </a:lnTo>
                  <a:lnTo>
                    <a:pt x="4765446" y="748646"/>
                  </a:lnTo>
                  <a:lnTo>
                    <a:pt x="4789209" y="784507"/>
                  </a:lnTo>
                  <a:lnTo>
                    <a:pt x="4813882" y="820671"/>
                  </a:lnTo>
                  <a:lnTo>
                    <a:pt x="4838959" y="860263"/>
                  </a:lnTo>
                  <a:lnTo>
                    <a:pt x="4864215" y="901378"/>
                  </a:lnTo>
                  <a:lnTo>
                    <a:pt x="4889551" y="941758"/>
                  </a:lnTo>
                  <a:lnTo>
                    <a:pt x="4914922" y="978520"/>
                  </a:lnTo>
                  <a:lnTo>
                    <a:pt x="4942191" y="1015555"/>
                  </a:lnTo>
                  <a:lnTo>
                    <a:pt x="4970774" y="1053887"/>
                  </a:lnTo>
                  <a:lnTo>
                    <a:pt x="4999940" y="1094442"/>
                  </a:lnTo>
                  <a:lnTo>
                    <a:pt x="5029366" y="1134104"/>
                  </a:lnTo>
                  <a:lnTo>
                    <a:pt x="5058907" y="1173603"/>
                  </a:lnTo>
                  <a:lnTo>
                    <a:pt x="5088499" y="1214677"/>
                  </a:lnTo>
                  <a:lnTo>
                    <a:pt x="5118114" y="1254569"/>
                  </a:lnTo>
                  <a:lnTo>
                    <a:pt x="5147740" y="1293466"/>
                  </a:lnTo>
                  <a:lnTo>
                    <a:pt x="5177369" y="1331920"/>
                  </a:lnTo>
                  <a:lnTo>
                    <a:pt x="5207001" y="1370177"/>
                  </a:lnTo>
                  <a:lnTo>
                    <a:pt x="5237338" y="1407641"/>
                  </a:lnTo>
                  <a:lnTo>
                    <a:pt x="5269637" y="1443107"/>
                  </a:lnTo>
                  <a:lnTo>
                    <a:pt x="5304689" y="1475803"/>
                  </a:lnTo>
                  <a:lnTo>
                    <a:pt x="5340728" y="1507503"/>
                  </a:lnTo>
                  <a:lnTo>
                    <a:pt x="5375561" y="1540407"/>
                  </a:lnTo>
                  <a:lnTo>
                    <a:pt x="5411739" y="1571964"/>
                  </a:lnTo>
                  <a:lnTo>
                    <a:pt x="5448983" y="1602452"/>
                  </a:lnTo>
                  <a:lnTo>
                    <a:pt x="5486703" y="1632466"/>
                  </a:lnTo>
                  <a:lnTo>
                    <a:pt x="5526516" y="1662268"/>
                  </a:lnTo>
                  <a:lnTo>
                    <a:pt x="5567024" y="1691270"/>
                  </a:lnTo>
                  <a:lnTo>
                    <a:pt x="5606193" y="1718272"/>
                  </a:lnTo>
                  <a:lnTo>
                    <a:pt x="5646651" y="1744383"/>
                  </a:lnTo>
                  <a:lnTo>
                    <a:pt x="5689561" y="1769394"/>
                  </a:lnTo>
                  <a:lnTo>
                    <a:pt x="5736855" y="1792269"/>
                  </a:lnTo>
                  <a:lnTo>
                    <a:pt x="5782334" y="1814196"/>
                  </a:lnTo>
                  <a:lnTo>
                    <a:pt x="5826771" y="1835700"/>
                  </a:lnTo>
                  <a:lnTo>
                    <a:pt x="5872390" y="1857017"/>
                  </a:lnTo>
                  <a:lnTo>
                    <a:pt x="5918537" y="1876368"/>
                  </a:lnTo>
                  <a:lnTo>
                    <a:pt x="5964916" y="1894376"/>
                  </a:lnTo>
                  <a:lnTo>
                    <a:pt x="6011400" y="1911787"/>
                  </a:lnTo>
                  <a:lnTo>
                    <a:pt x="6057929" y="1928933"/>
                  </a:lnTo>
                  <a:lnTo>
                    <a:pt x="6104479" y="1945960"/>
                  </a:lnTo>
                  <a:lnTo>
                    <a:pt x="6151039" y="1962936"/>
                  </a:lnTo>
                  <a:lnTo>
                    <a:pt x="6197602" y="1978007"/>
                  </a:lnTo>
                  <a:lnTo>
                    <a:pt x="6244167" y="1991760"/>
                  </a:lnTo>
                  <a:lnTo>
                    <a:pt x="6290734" y="2004928"/>
                  </a:lnTo>
                  <a:lnTo>
                    <a:pt x="6314722" y="2010697"/>
                  </a:lnTo>
                  <a:lnTo>
                    <a:pt x="6339181" y="2015955"/>
                  </a:lnTo>
                  <a:lnTo>
                    <a:pt x="6363954" y="2020871"/>
                  </a:lnTo>
                  <a:lnTo>
                    <a:pt x="6388936" y="2026265"/>
                  </a:lnTo>
                  <a:lnTo>
                    <a:pt x="6414057" y="2031977"/>
                  </a:lnTo>
                  <a:lnTo>
                    <a:pt x="6439271" y="2037902"/>
                  </a:lnTo>
                  <a:lnTo>
                    <a:pt x="6464548" y="2043969"/>
                  </a:lnTo>
                  <a:lnTo>
                    <a:pt x="6489865" y="2050130"/>
                  </a:lnTo>
                  <a:lnTo>
                    <a:pt x="6515210" y="2056355"/>
                  </a:lnTo>
                  <a:lnTo>
                    <a:pt x="6540574" y="2061915"/>
                  </a:lnTo>
                  <a:lnTo>
                    <a:pt x="6565949" y="2067033"/>
                  </a:lnTo>
                  <a:lnTo>
                    <a:pt x="6591332" y="2071857"/>
                  </a:lnTo>
                  <a:lnTo>
                    <a:pt x="6618132" y="2076483"/>
                  </a:lnTo>
                  <a:lnTo>
                    <a:pt x="6645877" y="2080979"/>
                  </a:lnTo>
                  <a:lnTo>
                    <a:pt x="6674252" y="2085387"/>
                  </a:lnTo>
                  <a:lnTo>
                    <a:pt x="6702341" y="2089737"/>
                  </a:lnTo>
                  <a:lnTo>
                    <a:pt x="6730239" y="2094048"/>
                  </a:lnTo>
                  <a:lnTo>
                    <a:pt x="6758009" y="2098333"/>
                  </a:lnTo>
                  <a:lnTo>
                    <a:pt x="6787106" y="2102601"/>
                  </a:lnTo>
                  <a:lnTo>
                    <a:pt x="6817088" y="2106857"/>
                  </a:lnTo>
                  <a:lnTo>
                    <a:pt x="6847658" y="2111105"/>
                  </a:lnTo>
                  <a:lnTo>
                    <a:pt x="6879328" y="2114644"/>
                  </a:lnTo>
                  <a:lnTo>
                    <a:pt x="6911730" y="2117708"/>
                  </a:lnTo>
                  <a:lnTo>
                    <a:pt x="6944620" y="2120456"/>
                  </a:lnTo>
                  <a:lnTo>
                    <a:pt x="6979247" y="2123699"/>
                  </a:lnTo>
                  <a:lnTo>
                    <a:pt x="7015031" y="2127273"/>
                  </a:lnTo>
                  <a:lnTo>
                    <a:pt x="7051587" y="2131066"/>
                  </a:lnTo>
                  <a:lnTo>
                    <a:pt x="7088657" y="2133595"/>
                  </a:lnTo>
                  <a:lnTo>
                    <a:pt x="7126071" y="2135281"/>
                  </a:lnTo>
                  <a:lnTo>
                    <a:pt x="7163715" y="2136405"/>
                  </a:lnTo>
                  <a:lnTo>
                    <a:pt x="7201510" y="2137860"/>
                  </a:lnTo>
                  <a:lnTo>
                    <a:pt x="7239406" y="2139536"/>
                  </a:lnTo>
                  <a:lnTo>
                    <a:pt x="7277371" y="2141358"/>
                  </a:lnTo>
                  <a:lnTo>
                    <a:pt x="7315380" y="2143984"/>
                  </a:lnTo>
                  <a:lnTo>
                    <a:pt x="7353419" y="2147146"/>
                  </a:lnTo>
                  <a:lnTo>
                    <a:pt x="7391480" y="2150665"/>
                  </a:lnTo>
                  <a:lnTo>
                    <a:pt x="7428847" y="2154422"/>
                  </a:lnTo>
                  <a:lnTo>
                    <a:pt x="7465754" y="2158338"/>
                  </a:lnTo>
                  <a:lnTo>
                    <a:pt x="7502353" y="2162360"/>
                  </a:lnTo>
                  <a:lnTo>
                    <a:pt x="7536629" y="2166452"/>
                  </a:lnTo>
                  <a:lnTo>
                    <a:pt x="7569360" y="2170591"/>
                  </a:lnTo>
                  <a:lnTo>
                    <a:pt x="7601056" y="2174762"/>
                  </a:lnTo>
                  <a:lnTo>
                    <a:pt x="7631359" y="2178953"/>
                  </a:lnTo>
                  <a:lnTo>
                    <a:pt x="7660733" y="2183158"/>
                  </a:lnTo>
                  <a:lnTo>
                    <a:pt x="7689488" y="2187373"/>
                  </a:lnTo>
                  <a:lnTo>
                    <a:pt x="7747000" y="2195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23">
              <a:extLst>
                <a:ext uri="{FF2B5EF4-FFF2-40B4-BE49-F238E27FC236}">
                  <a16:creationId xmlns:a16="http://schemas.microsoft.com/office/drawing/2014/main" xmlns="" id="{0167DBB9-9298-4A39-A422-57818C6FCBF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404100" y="1366133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18853" y="411"/>
                  </a:lnTo>
                  <a:lnTo>
                    <a:pt x="21035" y="1391"/>
                  </a:lnTo>
                  <a:lnTo>
                    <a:pt x="25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24">
              <a:extLst>
                <a:ext uri="{FF2B5EF4-FFF2-40B4-BE49-F238E27FC236}">
                  <a16:creationId xmlns:a16="http://schemas.microsoft.com/office/drawing/2014/main" xmlns="" id="{1CD8C730-C026-4F27-924B-93339665BC1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499350" y="20764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25">
              <a:extLst>
                <a:ext uri="{FF2B5EF4-FFF2-40B4-BE49-F238E27FC236}">
                  <a16:creationId xmlns:a16="http://schemas.microsoft.com/office/drawing/2014/main" xmlns="" id="{66401F0C-DC54-45A8-BEBA-25D6664454F9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7486650" y="2374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26">
              <a:extLst>
                <a:ext uri="{FF2B5EF4-FFF2-40B4-BE49-F238E27FC236}">
                  <a16:creationId xmlns:a16="http://schemas.microsoft.com/office/drawing/2014/main" xmlns="" id="{258863F0-3C64-4504-BCE3-B82A5B25FE24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524750" y="25781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27">
              <a:extLst>
                <a:ext uri="{FF2B5EF4-FFF2-40B4-BE49-F238E27FC236}">
                  <a16:creationId xmlns:a16="http://schemas.microsoft.com/office/drawing/2014/main" xmlns="" id="{47698B21-4ADF-4151-AD84-0CA3E347927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486650" y="29019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1" y="41445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28">
              <a:extLst>
                <a:ext uri="{FF2B5EF4-FFF2-40B4-BE49-F238E27FC236}">
                  <a16:creationId xmlns:a16="http://schemas.microsoft.com/office/drawing/2014/main" xmlns="" id="{A7DBA1A3-1B36-457D-BD1E-F4573E52784C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499350" y="3181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29">
              <a:extLst>
                <a:ext uri="{FF2B5EF4-FFF2-40B4-BE49-F238E27FC236}">
                  <a16:creationId xmlns:a16="http://schemas.microsoft.com/office/drawing/2014/main" xmlns="" id="{EB5875AA-EC86-4404-9C99-D38E511BF6A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464229" y="3429000"/>
              <a:ext cx="3372" cy="25401"/>
            </a:xfrm>
            <a:custGeom>
              <a:avLst/>
              <a:gdLst/>
              <a:ahLst/>
              <a:cxnLst/>
              <a:rect l="0" t="0" r="0" b="0"/>
              <a:pathLst>
                <a:path w="3372" h="254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337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30">
              <a:extLst>
                <a:ext uri="{FF2B5EF4-FFF2-40B4-BE49-F238E27FC236}">
                  <a16:creationId xmlns:a16="http://schemas.microsoft.com/office/drawing/2014/main" xmlns="" id="{B87E263D-2A0E-4173-9E75-17DA3E3556D0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445694" y="3511734"/>
              <a:ext cx="77259" cy="78018"/>
            </a:xfrm>
            <a:custGeom>
              <a:avLst/>
              <a:gdLst/>
              <a:ahLst/>
              <a:cxnLst/>
              <a:rect l="0" t="0" r="0" b="0"/>
              <a:pathLst>
                <a:path w="77259" h="78018">
                  <a:moveTo>
                    <a:pt x="21906" y="18866"/>
                  </a:moveTo>
                  <a:lnTo>
                    <a:pt x="21906" y="18866"/>
                  </a:lnTo>
                  <a:lnTo>
                    <a:pt x="18535" y="15495"/>
                  </a:lnTo>
                  <a:lnTo>
                    <a:pt x="18247" y="13091"/>
                  </a:lnTo>
                  <a:lnTo>
                    <a:pt x="21721" y="417"/>
                  </a:lnTo>
                  <a:lnTo>
                    <a:pt x="22601" y="15046"/>
                  </a:lnTo>
                  <a:lnTo>
                    <a:pt x="25272" y="20225"/>
                  </a:lnTo>
                  <a:lnTo>
                    <a:pt x="28383" y="21889"/>
                  </a:lnTo>
                  <a:lnTo>
                    <a:pt x="37484" y="23737"/>
                  </a:lnTo>
                  <a:lnTo>
                    <a:pt x="54509" y="21407"/>
                  </a:lnTo>
                  <a:lnTo>
                    <a:pt x="61090" y="18114"/>
                  </a:lnTo>
                  <a:lnTo>
                    <a:pt x="62845" y="16248"/>
                  </a:lnTo>
                  <a:lnTo>
                    <a:pt x="64796" y="10411"/>
                  </a:lnTo>
                  <a:lnTo>
                    <a:pt x="65315" y="6880"/>
                  </a:lnTo>
                  <a:lnTo>
                    <a:pt x="64957" y="4525"/>
                  </a:lnTo>
                  <a:lnTo>
                    <a:pt x="64012" y="2955"/>
                  </a:lnTo>
                  <a:lnTo>
                    <a:pt x="62676" y="1909"/>
                  </a:lnTo>
                  <a:lnTo>
                    <a:pt x="37097" y="0"/>
                  </a:lnTo>
                  <a:lnTo>
                    <a:pt x="20762" y="6612"/>
                  </a:lnTo>
                  <a:lnTo>
                    <a:pt x="12460" y="13655"/>
                  </a:lnTo>
                  <a:lnTo>
                    <a:pt x="7125" y="21489"/>
                  </a:lnTo>
                  <a:lnTo>
                    <a:pt x="4753" y="29674"/>
                  </a:lnTo>
                  <a:lnTo>
                    <a:pt x="5531" y="33833"/>
                  </a:lnTo>
                  <a:lnTo>
                    <a:pt x="10159" y="42216"/>
                  </a:lnTo>
                  <a:lnTo>
                    <a:pt x="13369" y="45016"/>
                  </a:lnTo>
                  <a:lnTo>
                    <a:pt x="20699" y="48127"/>
                  </a:lnTo>
                  <a:lnTo>
                    <a:pt x="30541" y="47628"/>
                  </a:lnTo>
                  <a:lnTo>
                    <a:pt x="47365" y="44930"/>
                  </a:lnTo>
                  <a:lnTo>
                    <a:pt x="50167" y="43298"/>
                  </a:lnTo>
                  <a:lnTo>
                    <a:pt x="55164" y="37721"/>
                  </a:lnTo>
                  <a:lnTo>
                    <a:pt x="57853" y="30539"/>
                  </a:lnTo>
                  <a:lnTo>
                    <a:pt x="58571" y="26648"/>
                  </a:lnTo>
                  <a:lnTo>
                    <a:pt x="57639" y="23348"/>
                  </a:lnTo>
                  <a:lnTo>
                    <a:pt x="52839" y="17801"/>
                  </a:lnTo>
                  <a:lnTo>
                    <a:pt x="46002" y="14865"/>
                  </a:lnTo>
                  <a:lnTo>
                    <a:pt x="42202" y="14082"/>
                  </a:lnTo>
                  <a:lnTo>
                    <a:pt x="26744" y="16351"/>
                  </a:lnTo>
                  <a:lnTo>
                    <a:pt x="8758" y="24863"/>
                  </a:lnTo>
                  <a:lnTo>
                    <a:pt x="4674" y="29214"/>
                  </a:lnTo>
                  <a:lnTo>
                    <a:pt x="135" y="39693"/>
                  </a:lnTo>
                  <a:lnTo>
                    <a:pt x="0" y="49524"/>
                  </a:lnTo>
                  <a:lnTo>
                    <a:pt x="953" y="54122"/>
                  </a:lnTo>
                  <a:lnTo>
                    <a:pt x="9033" y="67334"/>
                  </a:lnTo>
                  <a:lnTo>
                    <a:pt x="18302" y="74039"/>
                  </a:lnTo>
                  <a:lnTo>
                    <a:pt x="23736" y="76814"/>
                  </a:lnTo>
                  <a:lnTo>
                    <a:pt x="35419" y="78017"/>
                  </a:lnTo>
                  <a:lnTo>
                    <a:pt x="53424" y="76411"/>
                  </a:lnTo>
                  <a:lnTo>
                    <a:pt x="55618" y="74868"/>
                  </a:lnTo>
                  <a:lnTo>
                    <a:pt x="57081" y="72429"/>
                  </a:lnTo>
                  <a:lnTo>
                    <a:pt x="58056" y="69391"/>
                  </a:lnTo>
                  <a:lnTo>
                    <a:pt x="58000" y="66660"/>
                  </a:lnTo>
                  <a:lnTo>
                    <a:pt x="56057" y="61745"/>
                  </a:lnTo>
                  <a:lnTo>
                    <a:pt x="47625" y="55011"/>
                  </a:lnTo>
                  <a:lnTo>
                    <a:pt x="36190" y="48548"/>
                  </a:lnTo>
                  <a:lnTo>
                    <a:pt x="24257" y="48050"/>
                  </a:lnTo>
                  <a:lnTo>
                    <a:pt x="11662" y="50181"/>
                  </a:lnTo>
                  <a:lnTo>
                    <a:pt x="3712" y="53480"/>
                  </a:lnTo>
                  <a:lnTo>
                    <a:pt x="2015" y="55347"/>
                  </a:lnTo>
                  <a:lnTo>
                    <a:pt x="1589" y="57298"/>
                  </a:lnTo>
                  <a:lnTo>
                    <a:pt x="2012" y="59304"/>
                  </a:lnTo>
                  <a:lnTo>
                    <a:pt x="6244" y="63414"/>
                  </a:lnTo>
                  <a:lnTo>
                    <a:pt x="9348" y="65498"/>
                  </a:lnTo>
                  <a:lnTo>
                    <a:pt x="23829" y="68431"/>
                  </a:lnTo>
                  <a:lnTo>
                    <a:pt x="44897" y="62558"/>
                  </a:lnTo>
                  <a:lnTo>
                    <a:pt x="62271" y="55252"/>
                  </a:lnTo>
                  <a:lnTo>
                    <a:pt x="69950" y="48913"/>
                  </a:lnTo>
                  <a:lnTo>
                    <a:pt x="75009" y="41392"/>
                  </a:lnTo>
                  <a:lnTo>
                    <a:pt x="77258" y="33346"/>
                  </a:lnTo>
                  <a:lnTo>
                    <a:pt x="76375" y="25066"/>
                  </a:lnTo>
                  <a:lnTo>
                    <a:pt x="75152" y="20883"/>
                  </a:lnTo>
                  <a:lnTo>
                    <a:pt x="72925" y="18094"/>
                  </a:lnTo>
                  <a:lnTo>
                    <a:pt x="66689" y="14995"/>
                  </a:lnTo>
                  <a:lnTo>
                    <a:pt x="58615" y="13250"/>
                  </a:lnTo>
                  <a:lnTo>
                    <a:pt x="56257" y="13711"/>
                  </a:lnTo>
                  <a:lnTo>
                    <a:pt x="51754" y="16104"/>
                  </a:lnTo>
                  <a:lnTo>
                    <a:pt x="50976" y="19847"/>
                  </a:lnTo>
                  <a:lnTo>
                    <a:pt x="53656" y="4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31">
              <a:extLst>
                <a:ext uri="{FF2B5EF4-FFF2-40B4-BE49-F238E27FC236}">
                  <a16:creationId xmlns:a16="http://schemas.microsoft.com/office/drawing/2014/main" xmlns="" id="{3DA10991-F8BF-4DA4-9B95-077AD44F8BD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430308" y="3657600"/>
              <a:ext cx="165594" cy="236563"/>
            </a:xfrm>
            <a:custGeom>
              <a:avLst/>
              <a:gdLst/>
              <a:ahLst/>
              <a:cxnLst/>
              <a:rect l="0" t="0" r="0" b="0"/>
              <a:pathLst>
                <a:path w="165594" h="236563">
                  <a:moveTo>
                    <a:pt x="94442" y="76200"/>
                  </a:moveTo>
                  <a:lnTo>
                    <a:pt x="94442" y="76200"/>
                  </a:lnTo>
                  <a:lnTo>
                    <a:pt x="94442" y="42354"/>
                  </a:lnTo>
                  <a:lnTo>
                    <a:pt x="93030" y="38114"/>
                  </a:lnTo>
                  <a:lnTo>
                    <a:pt x="80136" y="23843"/>
                  </a:lnTo>
                  <a:lnTo>
                    <a:pt x="73738" y="21180"/>
                  </a:lnTo>
                  <a:lnTo>
                    <a:pt x="70056" y="20470"/>
                  </a:lnTo>
                  <a:lnTo>
                    <a:pt x="54761" y="22842"/>
                  </a:lnTo>
                  <a:lnTo>
                    <a:pt x="42940" y="31789"/>
                  </a:lnTo>
                  <a:lnTo>
                    <a:pt x="30630" y="47289"/>
                  </a:lnTo>
                  <a:lnTo>
                    <a:pt x="12504" y="84489"/>
                  </a:lnTo>
                  <a:lnTo>
                    <a:pt x="0" y="130240"/>
                  </a:lnTo>
                  <a:lnTo>
                    <a:pt x="529" y="173978"/>
                  </a:lnTo>
                  <a:lnTo>
                    <a:pt x="5901" y="198444"/>
                  </a:lnTo>
                  <a:lnTo>
                    <a:pt x="18637" y="217313"/>
                  </a:lnTo>
                  <a:lnTo>
                    <a:pt x="26972" y="225309"/>
                  </a:lnTo>
                  <a:lnTo>
                    <a:pt x="45640" y="234193"/>
                  </a:lnTo>
                  <a:lnTo>
                    <a:pt x="55558" y="236562"/>
                  </a:lnTo>
                  <a:lnTo>
                    <a:pt x="77865" y="231668"/>
                  </a:lnTo>
                  <a:lnTo>
                    <a:pt x="112343" y="211165"/>
                  </a:lnTo>
                  <a:lnTo>
                    <a:pt x="152227" y="169260"/>
                  </a:lnTo>
                  <a:lnTo>
                    <a:pt x="162457" y="141313"/>
                  </a:lnTo>
                  <a:lnTo>
                    <a:pt x="165593" y="110784"/>
                  </a:lnTo>
                  <a:lnTo>
                    <a:pt x="158719" y="67240"/>
                  </a:lnTo>
                  <a:lnTo>
                    <a:pt x="149115" y="42819"/>
                  </a:lnTo>
                  <a:lnTo>
                    <a:pt x="132147" y="23969"/>
                  </a:lnTo>
                  <a:lnTo>
                    <a:pt x="121695" y="15980"/>
                  </a:lnTo>
                  <a:lnTo>
                    <a:pt x="96912" y="7102"/>
                  </a:lnTo>
                  <a:lnTo>
                    <a:pt x="56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32">
              <a:extLst>
                <a:ext uri="{FF2B5EF4-FFF2-40B4-BE49-F238E27FC236}">
                  <a16:creationId xmlns:a16="http://schemas.microsoft.com/office/drawing/2014/main" xmlns="" id="{F564EF46-F510-4D12-AD19-65E4D584DE12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8515350" y="1466850"/>
              <a:ext cx="273051" cy="281698"/>
            </a:xfrm>
            <a:custGeom>
              <a:avLst/>
              <a:gdLst/>
              <a:ahLst/>
              <a:cxnLst/>
              <a:rect l="0" t="0" r="0" b="0"/>
              <a:pathLst>
                <a:path w="273051" h="281698">
                  <a:moveTo>
                    <a:pt x="0" y="107950"/>
                  </a:moveTo>
                  <a:lnTo>
                    <a:pt x="0" y="107950"/>
                  </a:lnTo>
                  <a:lnTo>
                    <a:pt x="705" y="86288"/>
                  </a:lnTo>
                  <a:lnTo>
                    <a:pt x="6088" y="70574"/>
                  </a:lnTo>
                  <a:lnTo>
                    <a:pt x="18536" y="108638"/>
                  </a:lnTo>
                  <a:lnTo>
                    <a:pt x="33477" y="154496"/>
                  </a:lnTo>
                  <a:lnTo>
                    <a:pt x="42297" y="195276"/>
                  </a:lnTo>
                  <a:lnTo>
                    <a:pt x="55679" y="239813"/>
                  </a:lnTo>
                  <a:lnTo>
                    <a:pt x="61434" y="251928"/>
                  </a:lnTo>
                  <a:lnTo>
                    <a:pt x="68696" y="259664"/>
                  </a:lnTo>
                  <a:lnTo>
                    <a:pt x="71903" y="261304"/>
                  </a:lnTo>
                  <a:lnTo>
                    <a:pt x="74747" y="261692"/>
                  </a:lnTo>
                  <a:lnTo>
                    <a:pt x="77348" y="261244"/>
                  </a:lnTo>
                  <a:lnTo>
                    <a:pt x="82119" y="253222"/>
                  </a:lnTo>
                  <a:lnTo>
                    <a:pt x="93076" y="207644"/>
                  </a:lnTo>
                  <a:lnTo>
                    <a:pt x="101589" y="165142"/>
                  </a:lnTo>
                  <a:lnTo>
                    <a:pt x="110065" y="132888"/>
                  </a:lnTo>
                  <a:lnTo>
                    <a:pt x="114298" y="126089"/>
                  </a:lnTo>
                  <a:lnTo>
                    <a:pt x="116416" y="124276"/>
                  </a:lnTo>
                  <a:lnTo>
                    <a:pt x="118533" y="123773"/>
                  </a:lnTo>
                  <a:lnTo>
                    <a:pt x="120650" y="124143"/>
                  </a:lnTo>
                  <a:lnTo>
                    <a:pt x="122767" y="125095"/>
                  </a:lnTo>
                  <a:lnTo>
                    <a:pt x="132487" y="136549"/>
                  </a:lnTo>
                  <a:lnTo>
                    <a:pt x="154446" y="179336"/>
                  </a:lnTo>
                  <a:lnTo>
                    <a:pt x="174833" y="223808"/>
                  </a:lnTo>
                  <a:lnTo>
                    <a:pt x="196738" y="265233"/>
                  </a:lnTo>
                  <a:lnTo>
                    <a:pt x="207019" y="281697"/>
                  </a:lnTo>
                  <a:lnTo>
                    <a:pt x="208569" y="280931"/>
                  </a:lnTo>
                  <a:lnTo>
                    <a:pt x="214825" y="267624"/>
                  </a:lnTo>
                  <a:lnTo>
                    <a:pt x="229223" y="222511"/>
                  </a:lnTo>
                  <a:lnTo>
                    <a:pt x="239604" y="175996"/>
                  </a:lnTo>
                  <a:lnTo>
                    <a:pt x="245485" y="143131"/>
                  </a:lnTo>
                  <a:lnTo>
                    <a:pt x="252803" y="109710"/>
                  </a:lnTo>
                  <a:lnTo>
                    <a:pt x="261484" y="69274"/>
                  </a:lnTo>
                  <a:lnTo>
                    <a:pt x="267895" y="23852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33">
              <a:extLst>
                <a:ext uri="{FF2B5EF4-FFF2-40B4-BE49-F238E27FC236}">
                  <a16:creationId xmlns:a16="http://schemas.microsoft.com/office/drawing/2014/main" xmlns="" id="{2E422C66-4C5B-47A6-AE26-7805B156517B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475715" y="1435100"/>
              <a:ext cx="10936" cy="31751"/>
            </a:xfrm>
            <a:custGeom>
              <a:avLst/>
              <a:gdLst/>
              <a:ahLst/>
              <a:cxnLst/>
              <a:rect l="0" t="0" r="0" b="0"/>
              <a:pathLst>
                <a:path w="10936" h="31751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6"/>
                  </a:lnTo>
                  <a:lnTo>
                    <a:pt x="822" y="17298"/>
                  </a:lnTo>
                  <a:lnTo>
                    <a:pt x="1093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34">
              <a:extLst>
                <a:ext uri="{FF2B5EF4-FFF2-40B4-BE49-F238E27FC236}">
                  <a16:creationId xmlns:a16="http://schemas.microsoft.com/office/drawing/2014/main" xmlns="" id="{244AC430-4B32-4FE9-8FDE-472BAC00CA17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491180" y="1638300"/>
              <a:ext cx="27221" cy="1"/>
            </a:xfrm>
            <a:custGeom>
              <a:avLst/>
              <a:gdLst/>
              <a:ahLst/>
              <a:cxnLst/>
              <a:rect l="0" t="0" r="0" b="0"/>
              <a:pathLst>
                <a:path w="27221" h="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27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35">
              <a:extLst>
                <a:ext uri="{FF2B5EF4-FFF2-40B4-BE49-F238E27FC236}">
                  <a16:creationId xmlns:a16="http://schemas.microsoft.com/office/drawing/2014/main" xmlns="" id="{E3BAB282-AB8C-477B-993B-8E26D1E7B521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524750" y="17589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536">
            <a:extLst>
              <a:ext uri="{FF2B5EF4-FFF2-40B4-BE49-F238E27FC236}">
                <a16:creationId xmlns:a16="http://schemas.microsoft.com/office/drawing/2014/main" xmlns="" id="{B11340F0-1686-42F1-9BDA-6B0C8F22E3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566478" y="3594100"/>
            <a:ext cx="914323" cy="63501"/>
          </a:xfrm>
          <a:custGeom>
            <a:avLst/>
            <a:gdLst/>
            <a:ahLst/>
            <a:cxnLst/>
            <a:rect l="0" t="0" r="0" b="0"/>
            <a:pathLst>
              <a:path w="914323" h="63501">
                <a:moveTo>
                  <a:pt x="6272" y="0"/>
                </a:moveTo>
                <a:lnTo>
                  <a:pt x="6272" y="0"/>
                </a:lnTo>
                <a:lnTo>
                  <a:pt x="0" y="0"/>
                </a:lnTo>
                <a:lnTo>
                  <a:pt x="5712" y="5069"/>
                </a:lnTo>
                <a:lnTo>
                  <a:pt x="12138" y="8838"/>
                </a:lnTo>
                <a:lnTo>
                  <a:pt x="43915" y="8185"/>
                </a:lnTo>
                <a:lnTo>
                  <a:pt x="82738" y="7165"/>
                </a:lnTo>
                <a:lnTo>
                  <a:pt x="105933" y="6893"/>
                </a:lnTo>
                <a:lnTo>
                  <a:pt x="135507" y="7418"/>
                </a:lnTo>
                <a:lnTo>
                  <a:pt x="169334" y="8473"/>
                </a:lnTo>
                <a:lnTo>
                  <a:pt x="205997" y="9882"/>
                </a:lnTo>
                <a:lnTo>
                  <a:pt x="247371" y="12938"/>
                </a:lnTo>
                <a:lnTo>
                  <a:pt x="291888" y="17092"/>
                </a:lnTo>
                <a:lnTo>
                  <a:pt x="338499" y="21978"/>
                </a:lnTo>
                <a:lnTo>
                  <a:pt x="391446" y="27352"/>
                </a:lnTo>
                <a:lnTo>
                  <a:pt x="448616" y="33051"/>
                </a:lnTo>
                <a:lnTo>
                  <a:pt x="508602" y="38967"/>
                </a:lnTo>
                <a:lnTo>
                  <a:pt x="569052" y="43617"/>
                </a:lnTo>
                <a:lnTo>
                  <a:pt x="629814" y="47423"/>
                </a:lnTo>
                <a:lnTo>
                  <a:pt x="690784" y="50665"/>
                </a:lnTo>
                <a:lnTo>
                  <a:pt x="742719" y="53532"/>
                </a:lnTo>
                <a:lnTo>
                  <a:pt x="788630" y="56149"/>
                </a:lnTo>
                <a:lnTo>
                  <a:pt x="830527" y="58600"/>
                </a:lnTo>
                <a:lnTo>
                  <a:pt x="914322" y="63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101">
            <a:extLst>
              <a:ext uri="{FF2B5EF4-FFF2-40B4-BE49-F238E27FC236}">
                <a16:creationId xmlns:a16="http://schemas.microsoft.com/office/drawing/2014/main" xmlns="" id="{22163B50-CF79-469A-8CD2-7160EF407DFA}"/>
              </a:ext>
            </a:extLst>
          </p:cNvPr>
          <p:cNvGrpSpPr/>
          <p:nvPr/>
        </p:nvGrpSpPr>
        <p:grpSpPr>
          <a:xfrm>
            <a:off x="540633" y="2254000"/>
            <a:ext cx="576968" cy="337138"/>
            <a:chOff x="540633" y="2254000"/>
            <a:chExt cx="576968" cy="337138"/>
          </a:xfrm>
        </p:grpSpPr>
        <p:sp>
          <p:nvSpPr>
            <p:cNvPr id="82" name="SMARTInkShape-537">
              <a:extLst>
                <a:ext uri="{FF2B5EF4-FFF2-40B4-BE49-F238E27FC236}">
                  <a16:creationId xmlns:a16="http://schemas.microsoft.com/office/drawing/2014/main" xmlns="" id="{91C8DE59-0E0A-4E7C-96DF-B3D25D9C695D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40633" y="2254000"/>
              <a:ext cx="265818" cy="337138"/>
            </a:xfrm>
            <a:custGeom>
              <a:avLst/>
              <a:gdLst/>
              <a:ahLst/>
              <a:cxnLst/>
              <a:rect l="0" t="0" r="0" b="0"/>
              <a:pathLst>
                <a:path w="265818" h="337138">
                  <a:moveTo>
                    <a:pt x="5467" y="133600"/>
                  </a:moveTo>
                  <a:lnTo>
                    <a:pt x="5467" y="133600"/>
                  </a:lnTo>
                  <a:lnTo>
                    <a:pt x="2096" y="130229"/>
                  </a:lnTo>
                  <a:lnTo>
                    <a:pt x="441" y="126692"/>
                  </a:lnTo>
                  <a:lnTo>
                    <a:pt x="0" y="124762"/>
                  </a:lnTo>
                  <a:lnTo>
                    <a:pt x="411" y="123474"/>
                  </a:lnTo>
                  <a:lnTo>
                    <a:pt x="1391" y="122616"/>
                  </a:lnTo>
                  <a:lnTo>
                    <a:pt x="2749" y="122044"/>
                  </a:lnTo>
                  <a:lnTo>
                    <a:pt x="8022" y="125172"/>
                  </a:lnTo>
                  <a:lnTo>
                    <a:pt x="15775" y="133382"/>
                  </a:lnTo>
                  <a:lnTo>
                    <a:pt x="39880" y="171160"/>
                  </a:lnTo>
                  <a:lnTo>
                    <a:pt x="65288" y="215285"/>
                  </a:lnTo>
                  <a:lnTo>
                    <a:pt x="83559" y="248926"/>
                  </a:lnTo>
                  <a:lnTo>
                    <a:pt x="105746" y="292811"/>
                  </a:lnTo>
                  <a:lnTo>
                    <a:pt x="135272" y="335188"/>
                  </a:lnTo>
                  <a:lnTo>
                    <a:pt x="138570" y="337137"/>
                  </a:lnTo>
                  <a:lnTo>
                    <a:pt x="140769" y="335613"/>
                  </a:lnTo>
                  <a:lnTo>
                    <a:pt x="142235" y="331776"/>
                  </a:lnTo>
                  <a:lnTo>
                    <a:pt x="134449" y="293788"/>
                  </a:lnTo>
                  <a:lnTo>
                    <a:pt x="124744" y="250835"/>
                  </a:lnTo>
                  <a:lnTo>
                    <a:pt x="118869" y="203324"/>
                  </a:lnTo>
                  <a:lnTo>
                    <a:pt x="116545" y="188577"/>
                  </a:lnTo>
                  <a:lnTo>
                    <a:pt x="117865" y="179671"/>
                  </a:lnTo>
                  <a:lnTo>
                    <a:pt x="122027" y="181247"/>
                  </a:lnTo>
                  <a:lnTo>
                    <a:pt x="160421" y="222059"/>
                  </a:lnTo>
                  <a:lnTo>
                    <a:pt x="185513" y="259372"/>
                  </a:lnTo>
                  <a:lnTo>
                    <a:pt x="223640" y="299607"/>
                  </a:lnTo>
                  <a:lnTo>
                    <a:pt x="247597" y="315510"/>
                  </a:lnTo>
                  <a:lnTo>
                    <a:pt x="251554" y="316962"/>
                  </a:lnTo>
                  <a:lnTo>
                    <a:pt x="254192" y="317225"/>
                  </a:lnTo>
                  <a:lnTo>
                    <a:pt x="255950" y="313167"/>
                  </a:lnTo>
                  <a:lnTo>
                    <a:pt x="257719" y="285818"/>
                  </a:lnTo>
                  <a:lnTo>
                    <a:pt x="253383" y="240477"/>
                  </a:lnTo>
                  <a:lnTo>
                    <a:pt x="247120" y="200386"/>
                  </a:lnTo>
                  <a:lnTo>
                    <a:pt x="241515" y="154816"/>
                  </a:lnTo>
                  <a:lnTo>
                    <a:pt x="237377" y="107752"/>
                  </a:lnTo>
                  <a:lnTo>
                    <a:pt x="235538" y="63316"/>
                  </a:lnTo>
                  <a:lnTo>
                    <a:pt x="234503" y="22229"/>
                  </a:lnTo>
                  <a:lnTo>
                    <a:pt x="234124" y="0"/>
                  </a:lnTo>
                  <a:lnTo>
                    <a:pt x="234105" y="83"/>
                  </a:lnTo>
                  <a:lnTo>
                    <a:pt x="255118" y="42331"/>
                  </a:lnTo>
                  <a:lnTo>
                    <a:pt x="265817" y="6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38">
              <a:extLst>
                <a:ext uri="{FF2B5EF4-FFF2-40B4-BE49-F238E27FC236}">
                  <a16:creationId xmlns:a16="http://schemas.microsoft.com/office/drawing/2014/main" xmlns="" id="{AE75F19A-92BE-44D1-983F-E06DFCD238D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912579" y="2311400"/>
              <a:ext cx="84372" cy="44451"/>
            </a:xfrm>
            <a:custGeom>
              <a:avLst/>
              <a:gdLst/>
              <a:ahLst/>
              <a:cxnLst/>
              <a:rect l="0" t="0" r="0" b="0"/>
              <a:pathLst>
                <a:path w="84372" h="44451">
                  <a:moveTo>
                    <a:pt x="8171" y="44450"/>
                  </a:moveTo>
                  <a:lnTo>
                    <a:pt x="8171" y="44450"/>
                  </a:lnTo>
                  <a:lnTo>
                    <a:pt x="1429" y="44450"/>
                  </a:lnTo>
                  <a:lnTo>
                    <a:pt x="149" y="43744"/>
                  </a:lnTo>
                  <a:lnTo>
                    <a:pt x="0" y="42569"/>
                  </a:lnTo>
                  <a:lnTo>
                    <a:pt x="607" y="41079"/>
                  </a:lnTo>
                  <a:lnTo>
                    <a:pt x="31600" y="17314"/>
                  </a:lnTo>
                  <a:lnTo>
                    <a:pt x="84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39">
              <a:extLst>
                <a:ext uri="{FF2B5EF4-FFF2-40B4-BE49-F238E27FC236}">
                  <a16:creationId xmlns:a16="http://schemas.microsoft.com/office/drawing/2014/main" xmlns="" id="{FA237286-5D00-4C66-9424-DDAB65A0B66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958458" y="2381250"/>
              <a:ext cx="159143" cy="102568"/>
            </a:xfrm>
            <a:custGeom>
              <a:avLst/>
              <a:gdLst/>
              <a:ahLst/>
              <a:cxnLst/>
              <a:rect l="0" t="0" r="0" b="0"/>
              <a:pathLst>
                <a:path w="159143" h="102568">
                  <a:moveTo>
                    <a:pt x="6742" y="95250"/>
                  </a:moveTo>
                  <a:lnTo>
                    <a:pt x="6742" y="95250"/>
                  </a:lnTo>
                  <a:lnTo>
                    <a:pt x="0" y="101992"/>
                  </a:lnTo>
                  <a:lnTo>
                    <a:pt x="131" y="102567"/>
                  </a:lnTo>
                  <a:lnTo>
                    <a:pt x="34564" y="79637"/>
                  </a:lnTo>
                  <a:lnTo>
                    <a:pt x="77702" y="48056"/>
                  </a:lnTo>
                  <a:lnTo>
                    <a:pt x="109776" y="27943"/>
                  </a:lnTo>
                  <a:lnTo>
                    <a:pt x="159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02">
            <a:extLst>
              <a:ext uri="{FF2B5EF4-FFF2-40B4-BE49-F238E27FC236}">
                <a16:creationId xmlns:a16="http://schemas.microsoft.com/office/drawing/2014/main" xmlns="" id="{05CCB123-81C5-4EA2-8ED3-B8E818EB19B5}"/>
              </a:ext>
            </a:extLst>
          </p:cNvPr>
          <p:cNvGrpSpPr/>
          <p:nvPr/>
        </p:nvGrpSpPr>
        <p:grpSpPr>
          <a:xfrm>
            <a:off x="1301750" y="1756442"/>
            <a:ext cx="914401" cy="802678"/>
            <a:chOff x="1301750" y="1756442"/>
            <a:chExt cx="914401" cy="802678"/>
          </a:xfrm>
        </p:grpSpPr>
        <p:sp>
          <p:nvSpPr>
            <p:cNvPr id="86" name="SMARTInkShape-540">
              <a:extLst>
                <a:ext uri="{FF2B5EF4-FFF2-40B4-BE49-F238E27FC236}">
                  <a16:creationId xmlns:a16="http://schemas.microsoft.com/office/drawing/2014/main" xmlns="" id="{78A150AF-E0C5-43D4-AC3B-C1117692ACCF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374988" y="1960587"/>
              <a:ext cx="168063" cy="301130"/>
            </a:xfrm>
            <a:custGeom>
              <a:avLst/>
              <a:gdLst/>
              <a:ahLst/>
              <a:cxnLst/>
              <a:rect l="0" t="0" r="0" b="0"/>
              <a:pathLst>
                <a:path w="168063" h="301130">
                  <a:moveTo>
                    <a:pt x="60112" y="46013"/>
                  </a:moveTo>
                  <a:lnTo>
                    <a:pt x="60112" y="46013"/>
                  </a:lnTo>
                  <a:lnTo>
                    <a:pt x="49267" y="36579"/>
                  </a:lnTo>
                  <a:lnTo>
                    <a:pt x="34086" y="30126"/>
                  </a:lnTo>
                  <a:lnTo>
                    <a:pt x="24791" y="28369"/>
                  </a:lnTo>
                  <a:lnTo>
                    <a:pt x="17838" y="29469"/>
                  </a:lnTo>
                  <a:lnTo>
                    <a:pt x="14996" y="30751"/>
                  </a:lnTo>
                  <a:lnTo>
                    <a:pt x="9957" y="43463"/>
                  </a:lnTo>
                  <a:lnTo>
                    <a:pt x="5035" y="78183"/>
                  </a:lnTo>
                  <a:lnTo>
                    <a:pt x="3178" y="110405"/>
                  </a:lnTo>
                  <a:lnTo>
                    <a:pt x="0" y="150597"/>
                  </a:lnTo>
                  <a:lnTo>
                    <a:pt x="0" y="190567"/>
                  </a:lnTo>
                  <a:lnTo>
                    <a:pt x="3762" y="227381"/>
                  </a:lnTo>
                  <a:lnTo>
                    <a:pt x="18486" y="269791"/>
                  </a:lnTo>
                  <a:lnTo>
                    <a:pt x="32675" y="288698"/>
                  </a:lnTo>
                  <a:lnTo>
                    <a:pt x="46506" y="298512"/>
                  </a:lnTo>
                  <a:lnTo>
                    <a:pt x="53158" y="301129"/>
                  </a:lnTo>
                  <a:lnTo>
                    <a:pt x="68075" y="300274"/>
                  </a:lnTo>
                  <a:lnTo>
                    <a:pt x="76004" y="298070"/>
                  </a:lnTo>
                  <a:lnTo>
                    <a:pt x="100647" y="278114"/>
                  </a:lnTo>
                  <a:lnTo>
                    <a:pt x="122452" y="243116"/>
                  </a:lnTo>
                  <a:lnTo>
                    <a:pt x="133915" y="211931"/>
                  </a:lnTo>
                  <a:lnTo>
                    <a:pt x="142302" y="176905"/>
                  </a:lnTo>
                  <a:lnTo>
                    <a:pt x="146030" y="140170"/>
                  </a:lnTo>
                  <a:lnTo>
                    <a:pt x="143924" y="100796"/>
                  </a:lnTo>
                  <a:lnTo>
                    <a:pt x="138284" y="62600"/>
                  </a:lnTo>
                  <a:lnTo>
                    <a:pt x="125764" y="20118"/>
                  </a:lnTo>
                  <a:lnTo>
                    <a:pt x="112339" y="3695"/>
                  </a:lnTo>
                  <a:lnTo>
                    <a:pt x="103397" y="162"/>
                  </a:lnTo>
                  <a:lnTo>
                    <a:pt x="82172" y="0"/>
                  </a:lnTo>
                  <a:lnTo>
                    <a:pt x="60509" y="12157"/>
                  </a:lnTo>
                  <a:lnTo>
                    <a:pt x="30361" y="44683"/>
                  </a:lnTo>
                  <a:lnTo>
                    <a:pt x="15139" y="71528"/>
                  </a:lnTo>
                  <a:lnTo>
                    <a:pt x="8374" y="99921"/>
                  </a:lnTo>
                  <a:lnTo>
                    <a:pt x="11012" y="123359"/>
                  </a:lnTo>
                  <a:lnTo>
                    <a:pt x="14679" y="133560"/>
                  </a:lnTo>
                  <a:lnTo>
                    <a:pt x="28160" y="148658"/>
                  </a:lnTo>
                  <a:lnTo>
                    <a:pt x="36694" y="154660"/>
                  </a:lnTo>
                  <a:lnTo>
                    <a:pt x="57465" y="159447"/>
                  </a:lnTo>
                  <a:lnTo>
                    <a:pt x="80102" y="158517"/>
                  </a:lnTo>
                  <a:lnTo>
                    <a:pt x="111974" y="149354"/>
                  </a:lnTo>
                  <a:lnTo>
                    <a:pt x="146504" y="127652"/>
                  </a:lnTo>
                  <a:lnTo>
                    <a:pt x="168062" y="109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41">
              <a:extLst>
                <a:ext uri="{FF2B5EF4-FFF2-40B4-BE49-F238E27FC236}">
                  <a16:creationId xmlns:a16="http://schemas.microsoft.com/office/drawing/2014/main" xmlns="" id="{9E3373F9-FBE5-48C1-91FC-134B7CD76D5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301750" y="1806661"/>
              <a:ext cx="177801" cy="146796"/>
            </a:xfrm>
            <a:custGeom>
              <a:avLst/>
              <a:gdLst/>
              <a:ahLst/>
              <a:cxnLst/>
              <a:rect l="0" t="0" r="0" b="0"/>
              <a:pathLst>
                <a:path w="177801" h="146796">
                  <a:moveTo>
                    <a:pt x="0" y="53889"/>
                  </a:moveTo>
                  <a:lnTo>
                    <a:pt x="0" y="53889"/>
                  </a:lnTo>
                  <a:lnTo>
                    <a:pt x="3371" y="78308"/>
                  </a:lnTo>
                  <a:lnTo>
                    <a:pt x="12865" y="117817"/>
                  </a:lnTo>
                  <a:lnTo>
                    <a:pt x="19099" y="137272"/>
                  </a:lnTo>
                  <a:lnTo>
                    <a:pt x="23305" y="143865"/>
                  </a:lnTo>
                  <a:lnTo>
                    <a:pt x="27526" y="146795"/>
                  </a:lnTo>
                  <a:lnTo>
                    <a:pt x="28229" y="144754"/>
                  </a:lnTo>
                  <a:lnTo>
                    <a:pt x="25036" y="98491"/>
                  </a:lnTo>
                  <a:lnTo>
                    <a:pt x="21137" y="57148"/>
                  </a:lnTo>
                  <a:lnTo>
                    <a:pt x="21080" y="23732"/>
                  </a:lnTo>
                  <a:lnTo>
                    <a:pt x="26067" y="9677"/>
                  </a:lnTo>
                  <a:lnTo>
                    <a:pt x="31106" y="2489"/>
                  </a:lnTo>
                  <a:lnTo>
                    <a:pt x="33437" y="572"/>
                  </a:lnTo>
                  <a:lnTo>
                    <a:pt x="37108" y="0"/>
                  </a:lnTo>
                  <a:lnTo>
                    <a:pt x="46831" y="1246"/>
                  </a:lnTo>
                  <a:lnTo>
                    <a:pt x="85303" y="23569"/>
                  </a:lnTo>
                  <a:lnTo>
                    <a:pt x="125427" y="51192"/>
                  </a:lnTo>
                  <a:lnTo>
                    <a:pt x="177800" y="8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42">
              <a:extLst>
                <a:ext uri="{FF2B5EF4-FFF2-40B4-BE49-F238E27FC236}">
                  <a16:creationId xmlns:a16="http://schemas.microsoft.com/office/drawing/2014/main" xmlns="" id="{612E7CF9-DE25-49D2-95EF-561E59EE9E1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708150" y="201295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7186" y="45025"/>
                  </a:lnTo>
                  <a:lnTo>
                    <a:pt x="48184" y="23664"/>
                  </a:lnTo>
                  <a:lnTo>
                    <a:pt x="87027" y="92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43">
              <a:extLst>
                <a:ext uri="{FF2B5EF4-FFF2-40B4-BE49-F238E27FC236}">
                  <a16:creationId xmlns:a16="http://schemas.microsoft.com/office/drawing/2014/main" xmlns="" id="{D7B853C7-B5D6-401B-A600-D25D90F60F6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950920" y="1756442"/>
              <a:ext cx="169981" cy="274668"/>
            </a:xfrm>
            <a:custGeom>
              <a:avLst/>
              <a:gdLst/>
              <a:ahLst/>
              <a:cxnLst/>
              <a:rect l="0" t="0" r="0" b="0"/>
              <a:pathLst>
                <a:path w="169981" h="274668">
                  <a:moveTo>
                    <a:pt x="62030" y="27908"/>
                  </a:moveTo>
                  <a:lnTo>
                    <a:pt x="62030" y="27908"/>
                  </a:lnTo>
                  <a:lnTo>
                    <a:pt x="51891" y="23544"/>
                  </a:lnTo>
                  <a:lnTo>
                    <a:pt x="44353" y="22441"/>
                  </a:lnTo>
                  <a:lnTo>
                    <a:pt x="38181" y="23832"/>
                  </a:lnTo>
                  <a:lnTo>
                    <a:pt x="35547" y="25191"/>
                  </a:lnTo>
                  <a:lnTo>
                    <a:pt x="25099" y="37216"/>
                  </a:lnTo>
                  <a:lnTo>
                    <a:pt x="9695" y="67668"/>
                  </a:lnTo>
                  <a:lnTo>
                    <a:pt x="1838" y="111342"/>
                  </a:lnTo>
                  <a:lnTo>
                    <a:pt x="0" y="143541"/>
                  </a:lnTo>
                  <a:lnTo>
                    <a:pt x="595" y="175962"/>
                  </a:lnTo>
                  <a:lnTo>
                    <a:pt x="8863" y="220570"/>
                  </a:lnTo>
                  <a:lnTo>
                    <a:pt x="16293" y="245239"/>
                  </a:lnTo>
                  <a:lnTo>
                    <a:pt x="28062" y="262318"/>
                  </a:lnTo>
                  <a:lnTo>
                    <a:pt x="35151" y="268848"/>
                  </a:lnTo>
                  <a:lnTo>
                    <a:pt x="41994" y="272496"/>
                  </a:lnTo>
                  <a:lnTo>
                    <a:pt x="55242" y="274667"/>
                  </a:lnTo>
                  <a:lnTo>
                    <a:pt x="70067" y="267636"/>
                  </a:lnTo>
                  <a:lnTo>
                    <a:pt x="102580" y="236756"/>
                  </a:lnTo>
                  <a:lnTo>
                    <a:pt x="124374" y="200247"/>
                  </a:lnTo>
                  <a:lnTo>
                    <a:pt x="137496" y="158150"/>
                  </a:lnTo>
                  <a:lnTo>
                    <a:pt x="142481" y="114398"/>
                  </a:lnTo>
                  <a:lnTo>
                    <a:pt x="140587" y="70154"/>
                  </a:lnTo>
                  <a:lnTo>
                    <a:pt x="128815" y="32508"/>
                  </a:lnTo>
                  <a:lnTo>
                    <a:pt x="111922" y="9123"/>
                  </a:lnTo>
                  <a:lnTo>
                    <a:pt x="95963" y="1920"/>
                  </a:lnTo>
                  <a:lnTo>
                    <a:pt x="86769" y="0"/>
                  </a:lnTo>
                  <a:lnTo>
                    <a:pt x="67145" y="3510"/>
                  </a:lnTo>
                  <a:lnTo>
                    <a:pt x="47370" y="13537"/>
                  </a:lnTo>
                  <a:lnTo>
                    <a:pt x="29174" y="29752"/>
                  </a:lnTo>
                  <a:lnTo>
                    <a:pt x="17323" y="48718"/>
                  </a:lnTo>
                  <a:lnTo>
                    <a:pt x="13176" y="58715"/>
                  </a:lnTo>
                  <a:lnTo>
                    <a:pt x="12330" y="75467"/>
                  </a:lnTo>
                  <a:lnTo>
                    <a:pt x="14080" y="82897"/>
                  </a:lnTo>
                  <a:lnTo>
                    <a:pt x="23550" y="96798"/>
                  </a:lnTo>
                  <a:lnTo>
                    <a:pt x="30027" y="103468"/>
                  </a:lnTo>
                  <a:lnTo>
                    <a:pt x="44749" y="110879"/>
                  </a:lnTo>
                  <a:lnTo>
                    <a:pt x="52626" y="112855"/>
                  </a:lnTo>
                  <a:lnTo>
                    <a:pt x="70785" y="111288"/>
                  </a:lnTo>
                  <a:lnTo>
                    <a:pt x="117930" y="92042"/>
                  </a:lnTo>
                  <a:lnTo>
                    <a:pt x="169980" y="5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44">
              <a:extLst>
                <a:ext uri="{FF2B5EF4-FFF2-40B4-BE49-F238E27FC236}">
                  <a16:creationId xmlns:a16="http://schemas.microsoft.com/office/drawing/2014/main" xmlns="" id="{8F0DB860-63DA-4D08-A625-C393A5643EF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150524" y="1955800"/>
              <a:ext cx="58206" cy="90428"/>
            </a:xfrm>
            <a:custGeom>
              <a:avLst/>
              <a:gdLst/>
              <a:ahLst/>
              <a:cxnLst/>
              <a:rect l="0" t="0" r="0" b="0"/>
              <a:pathLst>
                <a:path w="58206" h="90428">
                  <a:moveTo>
                    <a:pt x="27526" y="6350"/>
                  </a:moveTo>
                  <a:lnTo>
                    <a:pt x="27526" y="6350"/>
                  </a:lnTo>
                  <a:lnTo>
                    <a:pt x="24155" y="2979"/>
                  </a:lnTo>
                  <a:lnTo>
                    <a:pt x="20618" y="1324"/>
                  </a:lnTo>
                  <a:lnTo>
                    <a:pt x="18688" y="883"/>
                  </a:lnTo>
                  <a:lnTo>
                    <a:pt x="16695" y="1294"/>
                  </a:lnTo>
                  <a:lnTo>
                    <a:pt x="12599" y="3633"/>
                  </a:lnTo>
                  <a:lnTo>
                    <a:pt x="6327" y="15658"/>
                  </a:lnTo>
                  <a:lnTo>
                    <a:pt x="0" y="35997"/>
                  </a:lnTo>
                  <a:lnTo>
                    <a:pt x="398" y="59898"/>
                  </a:lnTo>
                  <a:lnTo>
                    <a:pt x="4985" y="78112"/>
                  </a:lnTo>
                  <a:lnTo>
                    <a:pt x="10687" y="85986"/>
                  </a:lnTo>
                  <a:lnTo>
                    <a:pt x="14184" y="89074"/>
                  </a:lnTo>
                  <a:lnTo>
                    <a:pt x="18631" y="90427"/>
                  </a:lnTo>
                  <a:lnTo>
                    <a:pt x="29217" y="90049"/>
                  </a:lnTo>
                  <a:lnTo>
                    <a:pt x="40978" y="81885"/>
                  </a:lnTo>
                  <a:lnTo>
                    <a:pt x="47077" y="75757"/>
                  </a:lnTo>
                  <a:lnTo>
                    <a:pt x="53854" y="61421"/>
                  </a:lnTo>
                  <a:lnTo>
                    <a:pt x="58205" y="29223"/>
                  </a:lnTo>
                  <a:lnTo>
                    <a:pt x="56445" y="23009"/>
                  </a:lnTo>
                  <a:lnTo>
                    <a:pt x="53156" y="18162"/>
                  </a:lnTo>
                  <a:lnTo>
                    <a:pt x="43856" y="10894"/>
                  </a:lnTo>
                  <a:lnTo>
                    <a:pt x="21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45">
              <a:extLst>
                <a:ext uri="{FF2B5EF4-FFF2-40B4-BE49-F238E27FC236}">
                  <a16:creationId xmlns:a16="http://schemas.microsoft.com/office/drawing/2014/main" xmlns="" id="{85884FA7-604A-43DB-96D0-848B03FE6469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473200" y="2070100"/>
              <a:ext cx="742951" cy="349251"/>
            </a:xfrm>
            <a:custGeom>
              <a:avLst/>
              <a:gdLst/>
              <a:ahLst/>
              <a:cxnLst/>
              <a:rect l="0" t="0" r="0" b="0"/>
              <a:pathLst>
                <a:path w="742951" h="349251">
                  <a:moveTo>
                    <a:pt x="0" y="349250"/>
                  </a:moveTo>
                  <a:lnTo>
                    <a:pt x="0" y="349250"/>
                  </a:lnTo>
                  <a:lnTo>
                    <a:pt x="39014" y="336289"/>
                  </a:lnTo>
                  <a:lnTo>
                    <a:pt x="78723" y="318089"/>
                  </a:lnTo>
                  <a:lnTo>
                    <a:pt x="106810" y="305193"/>
                  </a:lnTo>
                  <a:lnTo>
                    <a:pt x="139645" y="290245"/>
                  </a:lnTo>
                  <a:lnTo>
                    <a:pt x="175647" y="273930"/>
                  </a:lnTo>
                  <a:lnTo>
                    <a:pt x="214465" y="255292"/>
                  </a:lnTo>
                  <a:lnTo>
                    <a:pt x="255160" y="235106"/>
                  </a:lnTo>
                  <a:lnTo>
                    <a:pt x="297106" y="213887"/>
                  </a:lnTo>
                  <a:lnTo>
                    <a:pt x="342710" y="190569"/>
                  </a:lnTo>
                  <a:lnTo>
                    <a:pt x="390751" y="165852"/>
                  </a:lnTo>
                  <a:lnTo>
                    <a:pt x="440417" y="140201"/>
                  </a:lnTo>
                  <a:lnTo>
                    <a:pt x="487639" y="116751"/>
                  </a:lnTo>
                  <a:lnTo>
                    <a:pt x="533232" y="94767"/>
                  </a:lnTo>
                  <a:lnTo>
                    <a:pt x="577738" y="73762"/>
                  </a:lnTo>
                  <a:lnTo>
                    <a:pt x="613758" y="56230"/>
                  </a:lnTo>
                  <a:lnTo>
                    <a:pt x="644122" y="41014"/>
                  </a:lnTo>
                  <a:lnTo>
                    <a:pt x="690560" y="18229"/>
                  </a:lnTo>
                  <a:lnTo>
                    <a:pt x="742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46">
              <a:extLst>
                <a:ext uri="{FF2B5EF4-FFF2-40B4-BE49-F238E27FC236}">
                  <a16:creationId xmlns:a16="http://schemas.microsoft.com/office/drawing/2014/main" xmlns="" id="{2F04CC86-7D28-43A0-A447-47EF213858C1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813180" y="2398725"/>
              <a:ext cx="134764" cy="160395"/>
            </a:xfrm>
            <a:custGeom>
              <a:avLst/>
              <a:gdLst/>
              <a:ahLst/>
              <a:cxnLst/>
              <a:rect l="0" t="0" r="0" b="0"/>
              <a:pathLst>
                <a:path w="134764" h="160395">
                  <a:moveTo>
                    <a:pt x="98170" y="26975"/>
                  </a:moveTo>
                  <a:lnTo>
                    <a:pt x="98170" y="26975"/>
                  </a:lnTo>
                  <a:lnTo>
                    <a:pt x="91428" y="13491"/>
                  </a:lnTo>
                  <a:lnTo>
                    <a:pt x="82473" y="4989"/>
                  </a:lnTo>
                  <a:lnTo>
                    <a:pt x="77122" y="1735"/>
                  </a:lnTo>
                  <a:lnTo>
                    <a:pt x="63651" y="0"/>
                  </a:lnTo>
                  <a:lnTo>
                    <a:pt x="48256" y="2286"/>
                  </a:lnTo>
                  <a:lnTo>
                    <a:pt x="10362" y="19159"/>
                  </a:lnTo>
                  <a:lnTo>
                    <a:pt x="2700" y="27264"/>
                  </a:lnTo>
                  <a:lnTo>
                    <a:pt x="656" y="31401"/>
                  </a:lnTo>
                  <a:lnTo>
                    <a:pt x="0" y="34865"/>
                  </a:lnTo>
                  <a:lnTo>
                    <a:pt x="268" y="37879"/>
                  </a:lnTo>
                  <a:lnTo>
                    <a:pt x="1152" y="40594"/>
                  </a:lnTo>
                  <a:lnTo>
                    <a:pt x="9660" y="45493"/>
                  </a:lnTo>
                  <a:lnTo>
                    <a:pt x="51210" y="55833"/>
                  </a:lnTo>
                  <a:lnTo>
                    <a:pt x="92160" y="61917"/>
                  </a:lnTo>
                  <a:lnTo>
                    <a:pt x="127478" y="76289"/>
                  </a:lnTo>
                  <a:lnTo>
                    <a:pt x="131820" y="81723"/>
                  </a:lnTo>
                  <a:lnTo>
                    <a:pt x="134763" y="95287"/>
                  </a:lnTo>
                  <a:lnTo>
                    <a:pt x="129955" y="112604"/>
                  </a:lnTo>
                  <a:lnTo>
                    <a:pt x="120058" y="130649"/>
                  </a:lnTo>
                  <a:lnTo>
                    <a:pt x="106252" y="145725"/>
                  </a:lnTo>
                  <a:lnTo>
                    <a:pt x="82612" y="159370"/>
                  </a:lnTo>
                  <a:lnTo>
                    <a:pt x="75804" y="160394"/>
                  </a:lnTo>
                  <a:lnTo>
                    <a:pt x="53720" y="15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47">
              <a:extLst>
                <a:ext uri="{FF2B5EF4-FFF2-40B4-BE49-F238E27FC236}">
                  <a16:creationId xmlns:a16="http://schemas.microsoft.com/office/drawing/2014/main" xmlns="" id="{72521CAF-F719-411A-B625-D25BEAB9CA2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978639" y="2314626"/>
              <a:ext cx="167662" cy="150809"/>
            </a:xfrm>
            <a:custGeom>
              <a:avLst/>
              <a:gdLst/>
              <a:ahLst/>
              <a:cxnLst/>
              <a:rect l="0" t="0" r="0" b="0"/>
              <a:pathLst>
                <a:path w="167662" h="150809">
                  <a:moveTo>
                    <a:pt x="21611" y="79324"/>
                  </a:moveTo>
                  <a:lnTo>
                    <a:pt x="21611" y="79324"/>
                  </a:lnTo>
                  <a:lnTo>
                    <a:pt x="16585" y="91257"/>
                  </a:lnTo>
                  <a:lnTo>
                    <a:pt x="15522" y="96968"/>
                  </a:lnTo>
                  <a:lnTo>
                    <a:pt x="39703" y="73832"/>
                  </a:lnTo>
                  <a:lnTo>
                    <a:pt x="65377" y="34429"/>
                  </a:lnTo>
                  <a:lnTo>
                    <a:pt x="72107" y="19154"/>
                  </a:lnTo>
                  <a:lnTo>
                    <a:pt x="72746" y="7661"/>
                  </a:lnTo>
                  <a:lnTo>
                    <a:pt x="71223" y="4032"/>
                  </a:lnTo>
                  <a:lnTo>
                    <a:pt x="68797" y="1613"/>
                  </a:lnTo>
                  <a:lnTo>
                    <a:pt x="65768" y="0"/>
                  </a:lnTo>
                  <a:lnTo>
                    <a:pt x="60927" y="1747"/>
                  </a:lnTo>
                  <a:lnTo>
                    <a:pt x="48022" y="11214"/>
                  </a:lnTo>
                  <a:lnTo>
                    <a:pt x="28260" y="35781"/>
                  </a:lnTo>
                  <a:lnTo>
                    <a:pt x="9000" y="75516"/>
                  </a:lnTo>
                  <a:lnTo>
                    <a:pt x="0" y="112925"/>
                  </a:lnTo>
                  <a:lnTo>
                    <a:pt x="1559" y="122891"/>
                  </a:lnTo>
                  <a:lnTo>
                    <a:pt x="10817" y="139609"/>
                  </a:lnTo>
                  <a:lnTo>
                    <a:pt x="17237" y="144914"/>
                  </a:lnTo>
                  <a:lnTo>
                    <a:pt x="31897" y="150808"/>
                  </a:lnTo>
                  <a:lnTo>
                    <a:pt x="62758" y="147385"/>
                  </a:lnTo>
                  <a:lnTo>
                    <a:pt x="102085" y="134062"/>
                  </a:lnTo>
                  <a:lnTo>
                    <a:pt x="141646" y="116709"/>
                  </a:lnTo>
                  <a:lnTo>
                    <a:pt x="167661" y="104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03">
            <a:extLst>
              <a:ext uri="{FF2B5EF4-FFF2-40B4-BE49-F238E27FC236}">
                <a16:creationId xmlns:a16="http://schemas.microsoft.com/office/drawing/2014/main" xmlns="" id="{E1751294-1546-49DE-AC28-81FA75AE82FB}"/>
              </a:ext>
            </a:extLst>
          </p:cNvPr>
          <p:cNvGrpSpPr/>
          <p:nvPr/>
        </p:nvGrpSpPr>
        <p:grpSpPr>
          <a:xfrm>
            <a:off x="774700" y="2813050"/>
            <a:ext cx="2044701" cy="863601"/>
            <a:chOff x="774700" y="2813050"/>
            <a:chExt cx="2044701" cy="863601"/>
          </a:xfrm>
        </p:grpSpPr>
        <p:sp>
          <p:nvSpPr>
            <p:cNvPr id="95" name="SMARTInkShape-548">
              <a:extLst>
                <a:ext uri="{FF2B5EF4-FFF2-40B4-BE49-F238E27FC236}">
                  <a16:creationId xmlns:a16="http://schemas.microsoft.com/office/drawing/2014/main" xmlns="" id="{49FD0064-2F38-4C4E-B372-EAB7AA61FC08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74700" y="3314700"/>
              <a:ext cx="127001" cy="361951"/>
            </a:xfrm>
            <a:custGeom>
              <a:avLst/>
              <a:gdLst/>
              <a:ahLst/>
              <a:cxnLst/>
              <a:rect l="0" t="0" r="0" b="0"/>
              <a:pathLst>
                <a:path w="127001" h="361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6606" y="43365"/>
                  </a:lnTo>
                  <a:lnTo>
                    <a:pt x="27136" y="78070"/>
                  </a:lnTo>
                  <a:lnTo>
                    <a:pt x="40753" y="115131"/>
                  </a:lnTo>
                  <a:lnTo>
                    <a:pt x="55507" y="152769"/>
                  </a:lnTo>
                  <a:lnTo>
                    <a:pt x="69120" y="190664"/>
                  </a:lnTo>
                  <a:lnTo>
                    <a:pt x="84107" y="232436"/>
                  </a:lnTo>
                  <a:lnTo>
                    <a:pt x="98764" y="274049"/>
                  </a:lnTo>
                  <a:lnTo>
                    <a:pt x="109982" y="309007"/>
                  </a:lnTo>
                  <a:lnTo>
                    <a:pt x="12700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49">
              <a:extLst>
                <a:ext uri="{FF2B5EF4-FFF2-40B4-BE49-F238E27FC236}">
                  <a16:creationId xmlns:a16="http://schemas.microsoft.com/office/drawing/2014/main" xmlns="" id="{B16D20FF-442A-4F47-9885-98AA00566EF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27361" y="3257550"/>
              <a:ext cx="278646" cy="269964"/>
            </a:xfrm>
            <a:custGeom>
              <a:avLst/>
              <a:gdLst/>
              <a:ahLst/>
              <a:cxnLst/>
              <a:rect l="0" t="0" r="0" b="0"/>
              <a:pathLst>
                <a:path w="278646" h="269964">
                  <a:moveTo>
                    <a:pt x="6089" y="63500"/>
                  </a:moveTo>
                  <a:lnTo>
                    <a:pt x="6089" y="63500"/>
                  </a:lnTo>
                  <a:lnTo>
                    <a:pt x="0" y="63500"/>
                  </a:lnTo>
                  <a:lnTo>
                    <a:pt x="6558" y="66871"/>
                  </a:lnTo>
                  <a:lnTo>
                    <a:pt x="20810" y="85822"/>
                  </a:lnTo>
                  <a:lnTo>
                    <a:pt x="38438" y="120522"/>
                  </a:lnTo>
                  <a:lnTo>
                    <a:pt x="57066" y="162083"/>
                  </a:lnTo>
                  <a:lnTo>
                    <a:pt x="75992" y="205677"/>
                  </a:lnTo>
                  <a:lnTo>
                    <a:pt x="96280" y="248035"/>
                  </a:lnTo>
                  <a:lnTo>
                    <a:pt x="105205" y="260991"/>
                  </a:lnTo>
                  <a:lnTo>
                    <a:pt x="113876" y="267691"/>
                  </a:lnTo>
                  <a:lnTo>
                    <a:pt x="118164" y="269477"/>
                  </a:lnTo>
                  <a:lnTo>
                    <a:pt x="121727" y="269963"/>
                  </a:lnTo>
                  <a:lnTo>
                    <a:pt x="127569" y="268620"/>
                  </a:lnTo>
                  <a:lnTo>
                    <a:pt x="132517" y="258146"/>
                  </a:lnTo>
                  <a:lnTo>
                    <a:pt x="137388" y="230534"/>
                  </a:lnTo>
                  <a:lnTo>
                    <a:pt x="138831" y="189897"/>
                  </a:lnTo>
                  <a:lnTo>
                    <a:pt x="139259" y="145166"/>
                  </a:lnTo>
                  <a:lnTo>
                    <a:pt x="142774" y="108559"/>
                  </a:lnTo>
                  <a:lnTo>
                    <a:pt x="144485" y="105534"/>
                  </a:lnTo>
                  <a:lnTo>
                    <a:pt x="146331" y="104928"/>
                  </a:lnTo>
                  <a:lnTo>
                    <a:pt x="148267" y="105935"/>
                  </a:lnTo>
                  <a:lnTo>
                    <a:pt x="181481" y="150230"/>
                  </a:lnTo>
                  <a:lnTo>
                    <a:pt x="219686" y="194447"/>
                  </a:lnTo>
                  <a:lnTo>
                    <a:pt x="254817" y="238322"/>
                  </a:lnTo>
                  <a:lnTo>
                    <a:pt x="263861" y="243504"/>
                  </a:lnTo>
                  <a:lnTo>
                    <a:pt x="267542" y="244180"/>
                  </a:lnTo>
                  <a:lnTo>
                    <a:pt x="273515" y="243051"/>
                  </a:lnTo>
                  <a:lnTo>
                    <a:pt x="275389" y="239645"/>
                  </a:lnTo>
                  <a:lnTo>
                    <a:pt x="278645" y="195987"/>
                  </a:lnTo>
                  <a:lnTo>
                    <a:pt x="275622" y="151752"/>
                  </a:lnTo>
                  <a:lnTo>
                    <a:pt x="272167" y="119421"/>
                  </a:lnTo>
                  <a:lnTo>
                    <a:pt x="268136" y="75130"/>
                  </a:lnTo>
                  <a:lnTo>
                    <a:pt x="266662" y="28473"/>
                  </a:lnTo>
                  <a:lnTo>
                    <a:pt x="266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50">
              <a:extLst>
                <a:ext uri="{FF2B5EF4-FFF2-40B4-BE49-F238E27FC236}">
                  <a16:creationId xmlns:a16="http://schemas.microsoft.com/office/drawing/2014/main" xmlns="" id="{A1C357AE-39F8-46B9-BC34-FA94EA65FC2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194683" y="3056820"/>
              <a:ext cx="176918" cy="392079"/>
            </a:xfrm>
            <a:custGeom>
              <a:avLst/>
              <a:gdLst/>
              <a:ahLst/>
              <a:cxnLst/>
              <a:rect l="0" t="0" r="0" b="0"/>
              <a:pathLst>
                <a:path w="176918" h="392079">
                  <a:moveTo>
                    <a:pt x="5467" y="16580"/>
                  </a:moveTo>
                  <a:lnTo>
                    <a:pt x="5467" y="16580"/>
                  </a:lnTo>
                  <a:lnTo>
                    <a:pt x="0" y="178"/>
                  </a:lnTo>
                  <a:lnTo>
                    <a:pt x="411" y="0"/>
                  </a:lnTo>
                  <a:lnTo>
                    <a:pt x="2749" y="1686"/>
                  </a:lnTo>
                  <a:lnTo>
                    <a:pt x="25831" y="43773"/>
                  </a:lnTo>
                  <a:lnTo>
                    <a:pt x="38507" y="74526"/>
                  </a:lnTo>
                  <a:lnTo>
                    <a:pt x="53548" y="111714"/>
                  </a:lnTo>
                  <a:lnTo>
                    <a:pt x="69640" y="153641"/>
                  </a:lnTo>
                  <a:lnTo>
                    <a:pt x="86199" y="197441"/>
                  </a:lnTo>
                  <a:lnTo>
                    <a:pt x="102967" y="240425"/>
                  </a:lnTo>
                  <a:lnTo>
                    <a:pt x="117945" y="279285"/>
                  </a:lnTo>
                  <a:lnTo>
                    <a:pt x="131657" y="313960"/>
                  </a:lnTo>
                  <a:lnTo>
                    <a:pt x="150571" y="355165"/>
                  </a:lnTo>
                  <a:lnTo>
                    <a:pt x="169331" y="391443"/>
                  </a:lnTo>
                  <a:lnTo>
                    <a:pt x="171154" y="392078"/>
                  </a:lnTo>
                  <a:lnTo>
                    <a:pt x="176917" y="391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51">
              <a:extLst>
                <a:ext uri="{FF2B5EF4-FFF2-40B4-BE49-F238E27FC236}">
                  <a16:creationId xmlns:a16="http://schemas.microsoft.com/office/drawing/2014/main" xmlns="" id="{70F60976-885E-422E-A320-B122F8AFADE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556012" y="3082990"/>
              <a:ext cx="317236" cy="256620"/>
            </a:xfrm>
            <a:custGeom>
              <a:avLst/>
              <a:gdLst/>
              <a:ahLst/>
              <a:cxnLst/>
              <a:rect l="0" t="0" r="0" b="0"/>
              <a:pathLst>
                <a:path w="317236" h="256620">
                  <a:moveTo>
                    <a:pt x="6088" y="9460"/>
                  </a:moveTo>
                  <a:lnTo>
                    <a:pt x="6088" y="9460"/>
                  </a:lnTo>
                  <a:lnTo>
                    <a:pt x="0" y="9460"/>
                  </a:lnTo>
                  <a:lnTo>
                    <a:pt x="42743" y="9460"/>
                  </a:lnTo>
                  <a:lnTo>
                    <a:pt x="74590" y="9460"/>
                  </a:lnTo>
                  <a:lnTo>
                    <a:pt x="109911" y="9460"/>
                  </a:lnTo>
                  <a:lnTo>
                    <a:pt x="148658" y="7578"/>
                  </a:lnTo>
                  <a:lnTo>
                    <a:pt x="187986" y="5096"/>
                  </a:lnTo>
                  <a:lnTo>
                    <a:pt x="224279" y="3993"/>
                  </a:lnTo>
                  <a:lnTo>
                    <a:pt x="269704" y="3371"/>
                  </a:lnTo>
                  <a:lnTo>
                    <a:pt x="309515" y="0"/>
                  </a:lnTo>
                  <a:lnTo>
                    <a:pt x="317235" y="3109"/>
                  </a:lnTo>
                  <a:lnTo>
                    <a:pt x="291544" y="44384"/>
                  </a:lnTo>
                  <a:lnTo>
                    <a:pt x="258119" y="88090"/>
                  </a:lnTo>
                  <a:lnTo>
                    <a:pt x="221405" y="128948"/>
                  </a:lnTo>
                  <a:lnTo>
                    <a:pt x="183715" y="171237"/>
                  </a:lnTo>
                  <a:lnTo>
                    <a:pt x="152479" y="208304"/>
                  </a:lnTo>
                  <a:lnTo>
                    <a:pt x="118388" y="251524"/>
                  </a:lnTo>
                  <a:lnTo>
                    <a:pt x="117644" y="253386"/>
                  </a:lnTo>
                  <a:lnTo>
                    <a:pt x="117853" y="254627"/>
                  </a:lnTo>
                  <a:lnTo>
                    <a:pt x="118698" y="255455"/>
                  </a:lnTo>
                  <a:lnTo>
                    <a:pt x="126629" y="256619"/>
                  </a:lnTo>
                  <a:lnTo>
                    <a:pt x="158488" y="244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52">
              <a:extLst>
                <a:ext uri="{FF2B5EF4-FFF2-40B4-BE49-F238E27FC236}">
                  <a16:creationId xmlns:a16="http://schemas.microsoft.com/office/drawing/2014/main" xmlns="" id="{883EFB13-E328-4DC6-BF1C-F5EE4F9280AE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000250" y="2839600"/>
              <a:ext cx="355601" cy="275440"/>
            </a:xfrm>
            <a:custGeom>
              <a:avLst/>
              <a:gdLst/>
              <a:ahLst/>
              <a:cxnLst/>
              <a:rect l="0" t="0" r="0" b="0"/>
              <a:pathLst>
                <a:path w="355601" h="275440">
                  <a:moveTo>
                    <a:pt x="0" y="125850"/>
                  </a:moveTo>
                  <a:lnTo>
                    <a:pt x="0" y="125850"/>
                  </a:lnTo>
                  <a:lnTo>
                    <a:pt x="0" y="116390"/>
                  </a:lnTo>
                  <a:lnTo>
                    <a:pt x="43326" y="89091"/>
                  </a:lnTo>
                  <a:lnTo>
                    <a:pt x="87861" y="62747"/>
                  </a:lnTo>
                  <a:lnTo>
                    <a:pt x="121599" y="46299"/>
                  </a:lnTo>
                  <a:lnTo>
                    <a:pt x="166244" y="25139"/>
                  </a:lnTo>
                  <a:lnTo>
                    <a:pt x="210032" y="2730"/>
                  </a:lnTo>
                  <a:lnTo>
                    <a:pt x="222001" y="0"/>
                  </a:lnTo>
                  <a:lnTo>
                    <a:pt x="224200" y="1733"/>
                  </a:lnTo>
                  <a:lnTo>
                    <a:pt x="226644" y="9303"/>
                  </a:lnTo>
                  <a:lnTo>
                    <a:pt x="221279" y="32208"/>
                  </a:lnTo>
                  <a:lnTo>
                    <a:pt x="201754" y="77327"/>
                  </a:lnTo>
                  <a:lnTo>
                    <a:pt x="183016" y="117980"/>
                  </a:lnTo>
                  <a:lnTo>
                    <a:pt x="161315" y="157855"/>
                  </a:lnTo>
                  <a:lnTo>
                    <a:pt x="145320" y="199225"/>
                  </a:lnTo>
                  <a:lnTo>
                    <a:pt x="127274" y="241761"/>
                  </a:lnTo>
                  <a:lnTo>
                    <a:pt x="118144" y="262264"/>
                  </a:lnTo>
                  <a:lnTo>
                    <a:pt x="115059" y="275092"/>
                  </a:lnTo>
                  <a:lnTo>
                    <a:pt x="116923" y="275439"/>
                  </a:lnTo>
                  <a:lnTo>
                    <a:pt x="130364" y="271851"/>
                  </a:lnTo>
                  <a:lnTo>
                    <a:pt x="174680" y="251032"/>
                  </a:lnTo>
                  <a:lnTo>
                    <a:pt x="221477" y="227091"/>
                  </a:lnTo>
                  <a:lnTo>
                    <a:pt x="261243" y="201979"/>
                  </a:lnTo>
                  <a:lnTo>
                    <a:pt x="306903" y="180430"/>
                  </a:lnTo>
                  <a:lnTo>
                    <a:pt x="330224" y="171773"/>
                  </a:lnTo>
                  <a:lnTo>
                    <a:pt x="355600" y="170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53">
              <a:extLst>
                <a:ext uri="{FF2B5EF4-FFF2-40B4-BE49-F238E27FC236}">
                  <a16:creationId xmlns:a16="http://schemas.microsoft.com/office/drawing/2014/main" xmlns="" id="{505124ED-4371-4040-8951-F61A2BA65FF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392295" y="2872892"/>
              <a:ext cx="128656" cy="130554"/>
            </a:xfrm>
            <a:custGeom>
              <a:avLst/>
              <a:gdLst/>
              <a:ahLst/>
              <a:cxnLst/>
              <a:rect l="0" t="0" r="0" b="0"/>
              <a:pathLst>
                <a:path w="128656" h="130554">
                  <a:moveTo>
                    <a:pt x="84205" y="3658"/>
                  </a:moveTo>
                  <a:lnTo>
                    <a:pt x="84205" y="3658"/>
                  </a:lnTo>
                  <a:lnTo>
                    <a:pt x="80834" y="287"/>
                  </a:lnTo>
                  <a:lnTo>
                    <a:pt x="79841" y="0"/>
                  </a:lnTo>
                  <a:lnTo>
                    <a:pt x="79179" y="514"/>
                  </a:lnTo>
                  <a:lnTo>
                    <a:pt x="78738" y="1562"/>
                  </a:lnTo>
                  <a:lnTo>
                    <a:pt x="70982" y="45003"/>
                  </a:lnTo>
                  <a:lnTo>
                    <a:pt x="62935" y="84732"/>
                  </a:lnTo>
                  <a:lnTo>
                    <a:pt x="49916" y="109290"/>
                  </a:lnTo>
                  <a:lnTo>
                    <a:pt x="32653" y="126600"/>
                  </a:lnTo>
                  <a:lnTo>
                    <a:pt x="27259" y="129364"/>
                  </a:lnTo>
                  <a:lnTo>
                    <a:pt x="17503" y="130553"/>
                  </a:lnTo>
                  <a:lnTo>
                    <a:pt x="13631" y="128471"/>
                  </a:lnTo>
                  <a:lnTo>
                    <a:pt x="7448" y="120514"/>
                  </a:lnTo>
                  <a:lnTo>
                    <a:pt x="0" y="100763"/>
                  </a:lnTo>
                  <a:lnTo>
                    <a:pt x="1155" y="85151"/>
                  </a:lnTo>
                  <a:lnTo>
                    <a:pt x="6371" y="70921"/>
                  </a:lnTo>
                  <a:lnTo>
                    <a:pt x="13394" y="62245"/>
                  </a:lnTo>
                  <a:lnTo>
                    <a:pt x="21219" y="57919"/>
                  </a:lnTo>
                  <a:lnTo>
                    <a:pt x="37320" y="55484"/>
                  </a:lnTo>
                  <a:lnTo>
                    <a:pt x="44482" y="55141"/>
                  </a:lnTo>
                  <a:lnTo>
                    <a:pt x="59965" y="60406"/>
                  </a:lnTo>
                  <a:lnTo>
                    <a:pt x="86159" y="77662"/>
                  </a:lnTo>
                  <a:lnTo>
                    <a:pt x="107423" y="103923"/>
                  </a:lnTo>
                  <a:lnTo>
                    <a:pt x="117641" y="118557"/>
                  </a:lnTo>
                  <a:lnTo>
                    <a:pt x="119901" y="119768"/>
                  </a:lnTo>
                  <a:lnTo>
                    <a:pt x="122113" y="119870"/>
                  </a:lnTo>
                  <a:lnTo>
                    <a:pt x="128655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54">
              <a:extLst>
                <a:ext uri="{FF2B5EF4-FFF2-40B4-BE49-F238E27FC236}">
                  <a16:creationId xmlns:a16="http://schemas.microsoft.com/office/drawing/2014/main" xmlns="" id="{DB73B426-9C06-4891-8DE1-321A8912452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533650" y="281305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38100" y="0"/>
                  </a:moveTo>
                  <a:lnTo>
                    <a:pt x="38100" y="0"/>
                  </a:lnTo>
                  <a:lnTo>
                    <a:pt x="32325" y="41940"/>
                  </a:lnTo>
                  <a:lnTo>
                    <a:pt x="22905" y="78749"/>
                  </a:lnTo>
                  <a:lnTo>
                    <a:pt x="15332" y="124776"/>
                  </a:lnTo>
                  <a:lnTo>
                    <a:pt x="10812" y="157526"/>
                  </a:lnTo>
                  <a:lnTo>
                    <a:pt x="4301" y="204327"/>
                  </a:lnTo>
                  <a:lnTo>
                    <a:pt x="850" y="25072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55">
              <a:extLst>
                <a:ext uri="{FF2B5EF4-FFF2-40B4-BE49-F238E27FC236}">
                  <a16:creationId xmlns:a16="http://schemas.microsoft.com/office/drawing/2014/main" xmlns="" id="{8AE2D3F8-7A92-4F1D-9587-83B63614572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588319" y="2941400"/>
              <a:ext cx="231082" cy="129821"/>
            </a:xfrm>
            <a:custGeom>
              <a:avLst/>
              <a:gdLst/>
              <a:ahLst/>
              <a:cxnLst/>
              <a:rect l="0" t="0" r="0" b="0"/>
              <a:pathLst>
                <a:path w="231082" h="129821">
                  <a:moveTo>
                    <a:pt x="15181" y="17700"/>
                  </a:moveTo>
                  <a:lnTo>
                    <a:pt x="15181" y="17700"/>
                  </a:lnTo>
                  <a:lnTo>
                    <a:pt x="3247" y="12674"/>
                  </a:lnTo>
                  <a:lnTo>
                    <a:pt x="875" y="12233"/>
                  </a:lnTo>
                  <a:lnTo>
                    <a:pt x="0" y="11233"/>
                  </a:lnTo>
                  <a:lnTo>
                    <a:pt x="121" y="9861"/>
                  </a:lnTo>
                  <a:lnTo>
                    <a:pt x="908" y="8240"/>
                  </a:lnTo>
                  <a:lnTo>
                    <a:pt x="2138" y="7160"/>
                  </a:lnTo>
                  <a:lnTo>
                    <a:pt x="21294" y="1914"/>
                  </a:lnTo>
                  <a:lnTo>
                    <a:pt x="51248" y="0"/>
                  </a:lnTo>
                  <a:lnTo>
                    <a:pt x="65077" y="2307"/>
                  </a:lnTo>
                  <a:lnTo>
                    <a:pt x="70318" y="5321"/>
                  </a:lnTo>
                  <a:lnTo>
                    <a:pt x="78021" y="14315"/>
                  </a:lnTo>
                  <a:lnTo>
                    <a:pt x="80034" y="27249"/>
                  </a:lnTo>
                  <a:lnTo>
                    <a:pt x="77871" y="42405"/>
                  </a:lnTo>
                  <a:lnTo>
                    <a:pt x="57713" y="86875"/>
                  </a:lnTo>
                  <a:lnTo>
                    <a:pt x="31476" y="124641"/>
                  </a:lnTo>
                  <a:lnTo>
                    <a:pt x="30983" y="127094"/>
                  </a:lnTo>
                  <a:lnTo>
                    <a:pt x="31360" y="128730"/>
                  </a:lnTo>
                  <a:lnTo>
                    <a:pt x="32317" y="129820"/>
                  </a:lnTo>
                  <a:lnTo>
                    <a:pt x="47148" y="127983"/>
                  </a:lnTo>
                  <a:lnTo>
                    <a:pt x="94063" y="111608"/>
                  </a:lnTo>
                  <a:lnTo>
                    <a:pt x="127145" y="102711"/>
                  </a:lnTo>
                  <a:lnTo>
                    <a:pt x="171358" y="89769"/>
                  </a:lnTo>
                  <a:lnTo>
                    <a:pt x="215625" y="74165"/>
                  </a:lnTo>
                  <a:lnTo>
                    <a:pt x="231081" y="68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04">
            <a:extLst>
              <a:ext uri="{FF2B5EF4-FFF2-40B4-BE49-F238E27FC236}">
                <a16:creationId xmlns:a16="http://schemas.microsoft.com/office/drawing/2014/main" xmlns="" id="{98857C91-C01D-40CC-BCEE-3DD3E0C996C4}"/>
              </a:ext>
            </a:extLst>
          </p:cNvPr>
          <p:cNvGrpSpPr/>
          <p:nvPr/>
        </p:nvGrpSpPr>
        <p:grpSpPr>
          <a:xfrm>
            <a:off x="9150350" y="3558013"/>
            <a:ext cx="641351" cy="676831"/>
            <a:chOff x="9150350" y="3558013"/>
            <a:chExt cx="641351" cy="676831"/>
          </a:xfrm>
        </p:grpSpPr>
        <p:sp>
          <p:nvSpPr>
            <p:cNvPr id="104" name="SMARTInkShape-556">
              <a:extLst>
                <a:ext uri="{FF2B5EF4-FFF2-40B4-BE49-F238E27FC236}">
                  <a16:creationId xmlns:a16="http://schemas.microsoft.com/office/drawing/2014/main" xmlns="" id="{F26A1F34-C90E-4456-B155-AA94DF725EC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197327" y="3558013"/>
              <a:ext cx="132860" cy="100922"/>
            </a:xfrm>
            <a:custGeom>
              <a:avLst/>
              <a:gdLst/>
              <a:ahLst/>
              <a:cxnLst/>
              <a:rect l="0" t="0" r="0" b="0"/>
              <a:pathLst>
                <a:path w="132860" h="100922">
                  <a:moveTo>
                    <a:pt x="80023" y="23387"/>
                  </a:moveTo>
                  <a:lnTo>
                    <a:pt x="80023" y="23387"/>
                  </a:lnTo>
                  <a:lnTo>
                    <a:pt x="76652" y="16645"/>
                  </a:lnTo>
                  <a:lnTo>
                    <a:pt x="74954" y="14659"/>
                  </a:lnTo>
                  <a:lnTo>
                    <a:pt x="71185" y="12452"/>
                  </a:lnTo>
                  <a:lnTo>
                    <a:pt x="58354" y="11210"/>
                  </a:lnTo>
                  <a:lnTo>
                    <a:pt x="45227" y="16564"/>
                  </a:lnTo>
                  <a:lnTo>
                    <a:pt x="31397" y="26704"/>
                  </a:lnTo>
                  <a:lnTo>
                    <a:pt x="16383" y="48280"/>
                  </a:lnTo>
                  <a:lnTo>
                    <a:pt x="8563" y="71136"/>
                  </a:lnTo>
                  <a:lnTo>
                    <a:pt x="8987" y="82474"/>
                  </a:lnTo>
                  <a:lnTo>
                    <a:pt x="12911" y="86061"/>
                  </a:lnTo>
                  <a:lnTo>
                    <a:pt x="26677" y="90048"/>
                  </a:lnTo>
                  <a:lnTo>
                    <a:pt x="57631" y="88921"/>
                  </a:lnTo>
                  <a:lnTo>
                    <a:pt x="86872" y="77376"/>
                  </a:lnTo>
                  <a:lnTo>
                    <a:pt x="100940" y="64551"/>
                  </a:lnTo>
                  <a:lnTo>
                    <a:pt x="110486" y="50149"/>
                  </a:lnTo>
                  <a:lnTo>
                    <a:pt x="114729" y="36692"/>
                  </a:lnTo>
                  <a:lnTo>
                    <a:pt x="113743" y="30140"/>
                  </a:lnTo>
                  <a:lnTo>
                    <a:pt x="107004" y="17216"/>
                  </a:lnTo>
                  <a:lnTo>
                    <a:pt x="93191" y="8180"/>
                  </a:lnTo>
                  <a:lnTo>
                    <a:pt x="74586" y="2517"/>
                  </a:lnTo>
                  <a:lnTo>
                    <a:pt x="52206" y="0"/>
                  </a:lnTo>
                  <a:lnTo>
                    <a:pt x="31911" y="4526"/>
                  </a:lnTo>
                  <a:lnTo>
                    <a:pt x="14894" y="13593"/>
                  </a:lnTo>
                  <a:lnTo>
                    <a:pt x="2628" y="24679"/>
                  </a:lnTo>
                  <a:lnTo>
                    <a:pt x="205" y="30598"/>
                  </a:lnTo>
                  <a:lnTo>
                    <a:pt x="0" y="36661"/>
                  </a:lnTo>
                  <a:lnTo>
                    <a:pt x="1274" y="42820"/>
                  </a:lnTo>
                  <a:lnTo>
                    <a:pt x="6356" y="48337"/>
                  </a:lnTo>
                  <a:lnTo>
                    <a:pt x="23293" y="58229"/>
                  </a:lnTo>
                  <a:lnTo>
                    <a:pt x="60000" y="64990"/>
                  </a:lnTo>
                  <a:lnTo>
                    <a:pt x="95413" y="63622"/>
                  </a:lnTo>
                  <a:lnTo>
                    <a:pt x="111792" y="58673"/>
                  </a:lnTo>
                  <a:lnTo>
                    <a:pt x="123071" y="51769"/>
                  </a:lnTo>
                  <a:lnTo>
                    <a:pt x="130435" y="43997"/>
                  </a:lnTo>
                  <a:lnTo>
                    <a:pt x="130564" y="40655"/>
                  </a:lnTo>
                  <a:lnTo>
                    <a:pt x="128534" y="37721"/>
                  </a:lnTo>
                  <a:lnTo>
                    <a:pt x="119928" y="32579"/>
                  </a:lnTo>
                  <a:lnTo>
                    <a:pt x="106696" y="27943"/>
                  </a:lnTo>
                  <a:lnTo>
                    <a:pt x="76637" y="28108"/>
                  </a:lnTo>
                  <a:lnTo>
                    <a:pt x="47661" y="35996"/>
                  </a:lnTo>
                  <a:lnTo>
                    <a:pt x="33655" y="45219"/>
                  </a:lnTo>
                  <a:lnTo>
                    <a:pt x="27944" y="50641"/>
                  </a:lnTo>
                  <a:lnTo>
                    <a:pt x="24843" y="55668"/>
                  </a:lnTo>
                  <a:lnTo>
                    <a:pt x="23480" y="60430"/>
                  </a:lnTo>
                  <a:lnTo>
                    <a:pt x="23278" y="65015"/>
                  </a:lnTo>
                  <a:lnTo>
                    <a:pt x="25965" y="68778"/>
                  </a:lnTo>
                  <a:lnTo>
                    <a:pt x="36477" y="74840"/>
                  </a:lnTo>
                  <a:lnTo>
                    <a:pt x="61633" y="78849"/>
                  </a:lnTo>
                  <a:lnTo>
                    <a:pt x="94800" y="73294"/>
                  </a:lnTo>
                  <a:lnTo>
                    <a:pt x="117955" y="62712"/>
                  </a:lnTo>
                  <a:lnTo>
                    <a:pt x="122244" y="58070"/>
                  </a:lnTo>
                  <a:lnTo>
                    <a:pt x="127010" y="47268"/>
                  </a:lnTo>
                  <a:lnTo>
                    <a:pt x="126164" y="42836"/>
                  </a:lnTo>
                  <a:lnTo>
                    <a:pt x="123483" y="39175"/>
                  </a:lnTo>
                  <a:lnTo>
                    <a:pt x="119580" y="36029"/>
                  </a:lnTo>
                  <a:lnTo>
                    <a:pt x="105835" y="34415"/>
                  </a:lnTo>
                  <a:lnTo>
                    <a:pt x="68266" y="39128"/>
                  </a:lnTo>
                  <a:lnTo>
                    <a:pt x="37342" y="48198"/>
                  </a:lnTo>
                  <a:lnTo>
                    <a:pt x="23894" y="57698"/>
                  </a:lnTo>
                  <a:lnTo>
                    <a:pt x="16271" y="68270"/>
                  </a:lnTo>
                  <a:lnTo>
                    <a:pt x="12883" y="77672"/>
                  </a:lnTo>
                  <a:lnTo>
                    <a:pt x="15508" y="82155"/>
                  </a:lnTo>
                  <a:lnTo>
                    <a:pt x="27831" y="90898"/>
                  </a:lnTo>
                  <a:lnTo>
                    <a:pt x="57973" y="100383"/>
                  </a:lnTo>
                  <a:lnTo>
                    <a:pt x="90345" y="100921"/>
                  </a:lnTo>
                  <a:lnTo>
                    <a:pt x="109775" y="92654"/>
                  </a:lnTo>
                  <a:lnTo>
                    <a:pt x="129055" y="77777"/>
                  </a:lnTo>
                  <a:lnTo>
                    <a:pt x="131762" y="74464"/>
                  </a:lnTo>
                  <a:lnTo>
                    <a:pt x="132859" y="70138"/>
                  </a:lnTo>
                  <a:lnTo>
                    <a:pt x="132198" y="59687"/>
                  </a:lnTo>
                  <a:lnTo>
                    <a:pt x="127506" y="54643"/>
                  </a:lnTo>
                  <a:lnTo>
                    <a:pt x="111005" y="45274"/>
                  </a:lnTo>
                  <a:lnTo>
                    <a:pt x="72398" y="37902"/>
                  </a:lnTo>
                  <a:lnTo>
                    <a:pt x="45583" y="36246"/>
                  </a:lnTo>
                  <a:lnTo>
                    <a:pt x="45774" y="36193"/>
                  </a:lnTo>
                  <a:lnTo>
                    <a:pt x="68005" y="39479"/>
                  </a:lnTo>
                  <a:lnTo>
                    <a:pt x="124473" y="6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57">
              <a:extLst>
                <a:ext uri="{FF2B5EF4-FFF2-40B4-BE49-F238E27FC236}">
                  <a16:creationId xmlns:a16="http://schemas.microsoft.com/office/drawing/2014/main" xmlns="" id="{B8C3616E-89EE-4BEA-8621-6F26876811A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150350" y="3864521"/>
              <a:ext cx="241301" cy="188328"/>
            </a:xfrm>
            <a:custGeom>
              <a:avLst/>
              <a:gdLst/>
              <a:ahLst/>
              <a:cxnLst/>
              <a:rect l="0" t="0" r="0" b="0"/>
              <a:pathLst>
                <a:path w="241301" h="188328">
                  <a:moveTo>
                    <a:pt x="0" y="15329"/>
                  </a:moveTo>
                  <a:lnTo>
                    <a:pt x="0" y="15329"/>
                  </a:lnTo>
                  <a:lnTo>
                    <a:pt x="3370" y="18700"/>
                  </a:lnTo>
                  <a:lnTo>
                    <a:pt x="12552" y="18473"/>
                  </a:lnTo>
                  <a:lnTo>
                    <a:pt x="54925" y="15950"/>
                  </a:lnTo>
                  <a:lnTo>
                    <a:pt x="90969" y="13723"/>
                  </a:lnTo>
                  <a:lnTo>
                    <a:pt x="130742" y="10382"/>
                  </a:lnTo>
                  <a:lnTo>
                    <a:pt x="167232" y="6545"/>
                  </a:lnTo>
                  <a:lnTo>
                    <a:pt x="209398" y="419"/>
                  </a:lnTo>
                  <a:lnTo>
                    <a:pt x="225475" y="0"/>
                  </a:lnTo>
                  <a:lnTo>
                    <a:pt x="230750" y="876"/>
                  </a:lnTo>
                  <a:lnTo>
                    <a:pt x="232855" y="2166"/>
                  </a:lnTo>
                  <a:lnTo>
                    <a:pt x="232847" y="3731"/>
                  </a:lnTo>
                  <a:lnTo>
                    <a:pt x="192220" y="41929"/>
                  </a:lnTo>
                  <a:lnTo>
                    <a:pt x="157378" y="67974"/>
                  </a:lnTo>
                  <a:lnTo>
                    <a:pt x="116872" y="96936"/>
                  </a:lnTo>
                  <a:lnTo>
                    <a:pt x="74853" y="133258"/>
                  </a:lnTo>
                  <a:lnTo>
                    <a:pt x="55104" y="157672"/>
                  </a:lnTo>
                  <a:lnTo>
                    <a:pt x="52243" y="169374"/>
                  </a:lnTo>
                  <a:lnTo>
                    <a:pt x="53173" y="173765"/>
                  </a:lnTo>
                  <a:lnTo>
                    <a:pt x="57969" y="180525"/>
                  </a:lnTo>
                  <a:lnTo>
                    <a:pt x="75345" y="188297"/>
                  </a:lnTo>
                  <a:lnTo>
                    <a:pt x="111852" y="188327"/>
                  </a:lnTo>
                  <a:lnTo>
                    <a:pt x="155046" y="180495"/>
                  </a:lnTo>
                  <a:lnTo>
                    <a:pt x="195752" y="169238"/>
                  </a:lnTo>
                  <a:lnTo>
                    <a:pt x="241300" y="155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58">
              <a:extLst>
                <a:ext uri="{FF2B5EF4-FFF2-40B4-BE49-F238E27FC236}">
                  <a16:creationId xmlns:a16="http://schemas.microsoft.com/office/drawing/2014/main" xmlns="" id="{21FCA847-2981-458D-9E2B-140439C8D89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469732" y="4044950"/>
              <a:ext cx="80669" cy="120651"/>
            </a:xfrm>
            <a:custGeom>
              <a:avLst/>
              <a:gdLst/>
              <a:ahLst/>
              <a:cxnLst/>
              <a:rect l="0" t="0" r="0" b="0"/>
              <a:pathLst>
                <a:path w="80669" h="120651">
                  <a:moveTo>
                    <a:pt x="67968" y="0"/>
                  </a:moveTo>
                  <a:lnTo>
                    <a:pt x="67968" y="0"/>
                  </a:lnTo>
                  <a:lnTo>
                    <a:pt x="67967" y="6742"/>
                  </a:lnTo>
                  <a:lnTo>
                    <a:pt x="52289" y="52944"/>
                  </a:lnTo>
                  <a:lnTo>
                    <a:pt x="49049" y="60696"/>
                  </a:lnTo>
                  <a:lnTo>
                    <a:pt x="37923" y="73072"/>
                  </a:lnTo>
                  <a:lnTo>
                    <a:pt x="14526" y="89144"/>
                  </a:lnTo>
                  <a:lnTo>
                    <a:pt x="10467" y="89769"/>
                  </a:lnTo>
                  <a:lnTo>
                    <a:pt x="7055" y="88773"/>
                  </a:lnTo>
                  <a:lnTo>
                    <a:pt x="4076" y="86699"/>
                  </a:lnTo>
                  <a:lnTo>
                    <a:pt x="766" y="73105"/>
                  </a:lnTo>
                  <a:lnTo>
                    <a:pt x="0" y="56480"/>
                  </a:lnTo>
                  <a:lnTo>
                    <a:pt x="2012" y="46739"/>
                  </a:lnTo>
                  <a:lnTo>
                    <a:pt x="3536" y="44565"/>
                  </a:lnTo>
                  <a:lnTo>
                    <a:pt x="5257" y="43821"/>
                  </a:lnTo>
                  <a:lnTo>
                    <a:pt x="7110" y="44031"/>
                  </a:lnTo>
                  <a:lnTo>
                    <a:pt x="40378" y="65461"/>
                  </a:lnTo>
                  <a:lnTo>
                    <a:pt x="70267" y="93626"/>
                  </a:lnTo>
                  <a:lnTo>
                    <a:pt x="76045" y="102995"/>
                  </a:lnTo>
                  <a:lnTo>
                    <a:pt x="8066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59">
              <a:extLst>
                <a:ext uri="{FF2B5EF4-FFF2-40B4-BE49-F238E27FC236}">
                  <a16:creationId xmlns:a16="http://schemas.microsoft.com/office/drawing/2014/main" xmlns="" id="{A01A38BF-2318-4555-94C6-F6B661223AC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588500" y="40386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88900" y="0"/>
                  </a:moveTo>
                  <a:lnTo>
                    <a:pt x="88900" y="0"/>
                  </a:lnTo>
                  <a:lnTo>
                    <a:pt x="83125" y="7186"/>
                  </a:lnTo>
                  <a:lnTo>
                    <a:pt x="61764" y="48183"/>
                  </a:lnTo>
                  <a:lnTo>
                    <a:pt x="43935" y="83657"/>
                  </a:lnTo>
                  <a:lnTo>
                    <a:pt x="25247" y="12097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60">
              <a:extLst>
                <a:ext uri="{FF2B5EF4-FFF2-40B4-BE49-F238E27FC236}">
                  <a16:creationId xmlns:a16="http://schemas.microsoft.com/office/drawing/2014/main" xmlns="" id="{47A735CC-F586-4CAC-A5B5-6342946A2286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677400" y="4146889"/>
              <a:ext cx="114301" cy="87955"/>
            </a:xfrm>
            <a:custGeom>
              <a:avLst/>
              <a:gdLst/>
              <a:ahLst/>
              <a:cxnLst/>
              <a:rect l="0" t="0" r="0" b="0"/>
              <a:pathLst>
                <a:path w="114301" h="87955">
                  <a:moveTo>
                    <a:pt x="0" y="12361"/>
                  </a:moveTo>
                  <a:lnTo>
                    <a:pt x="0" y="12361"/>
                  </a:lnTo>
                  <a:lnTo>
                    <a:pt x="21048" y="3523"/>
                  </a:lnTo>
                  <a:lnTo>
                    <a:pt x="53954" y="0"/>
                  </a:lnTo>
                  <a:lnTo>
                    <a:pt x="61139" y="1693"/>
                  </a:lnTo>
                  <a:lnTo>
                    <a:pt x="64043" y="3132"/>
                  </a:lnTo>
                  <a:lnTo>
                    <a:pt x="65273" y="5503"/>
                  </a:lnTo>
                  <a:lnTo>
                    <a:pt x="64758" y="11900"/>
                  </a:lnTo>
                  <a:lnTo>
                    <a:pt x="53609" y="31868"/>
                  </a:lnTo>
                  <a:lnTo>
                    <a:pt x="11821" y="76704"/>
                  </a:lnTo>
                  <a:lnTo>
                    <a:pt x="10702" y="79245"/>
                  </a:lnTo>
                  <a:lnTo>
                    <a:pt x="10662" y="81645"/>
                  </a:lnTo>
                  <a:lnTo>
                    <a:pt x="11341" y="83950"/>
                  </a:lnTo>
                  <a:lnTo>
                    <a:pt x="13911" y="85487"/>
                  </a:lnTo>
                  <a:lnTo>
                    <a:pt x="35124" y="87954"/>
                  </a:lnTo>
                  <a:lnTo>
                    <a:pt x="56269" y="86499"/>
                  </a:lnTo>
                  <a:lnTo>
                    <a:pt x="101548" y="79091"/>
                  </a:lnTo>
                  <a:lnTo>
                    <a:pt x="114300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05">
            <a:extLst>
              <a:ext uri="{FF2B5EF4-FFF2-40B4-BE49-F238E27FC236}">
                <a16:creationId xmlns:a16="http://schemas.microsoft.com/office/drawing/2014/main" xmlns="" id="{46B08F90-6FFF-49DB-955A-BCCFB2EFB7A6}"/>
              </a:ext>
            </a:extLst>
          </p:cNvPr>
          <p:cNvGrpSpPr/>
          <p:nvPr/>
        </p:nvGrpSpPr>
        <p:grpSpPr>
          <a:xfrm>
            <a:off x="4286250" y="3257550"/>
            <a:ext cx="1098551" cy="729660"/>
            <a:chOff x="4286250" y="3257550"/>
            <a:chExt cx="1098551" cy="729660"/>
          </a:xfrm>
        </p:grpSpPr>
        <p:sp>
          <p:nvSpPr>
            <p:cNvPr id="110" name="SMARTInkShape-561">
              <a:extLst>
                <a:ext uri="{FF2B5EF4-FFF2-40B4-BE49-F238E27FC236}">
                  <a16:creationId xmlns:a16="http://schemas.microsoft.com/office/drawing/2014/main" xmlns="" id="{3CB82732-86D8-4D84-9269-B994F733FF3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857783" y="3531483"/>
              <a:ext cx="103699" cy="72462"/>
            </a:xfrm>
            <a:custGeom>
              <a:avLst/>
              <a:gdLst/>
              <a:ahLst/>
              <a:cxnLst/>
              <a:rect l="0" t="0" r="0" b="0"/>
              <a:pathLst>
                <a:path w="103699" h="72462">
                  <a:moveTo>
                    <a:pt x="57117" y="5467"/>
                  </a:moveTo>
                  <a:lnTo>
                    <a:pt x="57117" y="5467"/>
                  </a:lnTo>
                  <a:lnTo>
                    <a:pt x="57117" y="2096"/>
                  </a:lnTo>
                  <a:lnTo>
                    <a:pt x="55706" y="1103"/>
                  </a:lnTo>
                  <a:lnTo>
                    <a:pt x="50375" y="0"/>
                  </a:lnTo>
                  <a:lnTo>
                    <a:pt x="39440" y="2749"/>
                  </a:lnTo>
                  <a:lnTo>
                    <a:pt x="14375" y="20139"/>
                  </a:lnTo>
                  <a:lnTo>
                    <a:pt x="3784" y="31743"/>
                  </a:lnTo>
                  <a:lnTo>
                    <a:pt x="1101" y="37801"/>
                  </a:lnTo>
                  <a:lnTo>
                    <a:pt x="0" y="50177"/>
                  </a:lnTo>
                  <a:lnTo>
                    <a:pt x="1863" y="58969"/>
                  </a:lnTo>
                  <a:lnTo>
                    <a:pt x="3347" y="62302"/>
                  </a:lnTo>
                  <a:lnTo>
                    <a:pt x="7865" y="64523"/>
                  </a:lnTo>
                  <a:lnTo>
                    <a:pt x="22292" y="66992"/>
                  </a:lnTo>
                  <a:lnTo>
                    <a:pt x="40463" y="62445"/>
                  </a:lnTo>
                  <a:lnTo>
                    <a:pt x="77502" y="42278"/>
                  </a:lnTo>
                  <a:lnTo>
                    <a:pt x="96710" y="24135"/>
                  </a:lnTo>
                  <a:lnTo>
                    <a:pt x="99740" y="18618"/>
                  </a:lnTo>
                  <a:lnTo>
                    <a:pt x="101225" y="8725"/>
                  </a:lnTo>
                  <a:lnTo>
                    <a:pt x="99928" y="5522"/>
                  </a:lnTo>
                  <a:lnTo>
                    <a:pt x="97652" y="3387"/>
                  </a:lnTo>
                  <a:lnTo>
                    <a:pt x="94723" y="1964"/>
                  </a:lnTo>
                  <a:lnTo>
                    <a:pt x="77118" y="3331"/>
                  </a:lnTo>
                  <a:lnTo>
                    <a:pt x="54028" y="14947"/>
                  </a:lnTo>
                  <a:lnTo>
                    <a:pt x="36054" y="31794"/>
                  </a:lnTo>
                  <a:lnTo>
                    <a:pt x="30116" y="43979"/>
                  </a:lnTo>
                  <a:lnTo>
                    <a:pt x="28533" y="50192"/>
                  </a:lnTo>
                  <a:lnTo>
                    <a:pt x="29595" y="55745"/>
                  </a:lnTo>
                  <a:lnTo>
                    <a:pt x="36418" y="65678"/>
                  </a:lnTo>
                  <a:lnTo>
                    <a:pt x="44625" y="71033"/>
                  </a:lnTo>
                  <a:lnTo>
                    <a:pt x="48789" y="72461"/>
                  </a:lnTo>
                  <a:lnTo>
                    <a:pt x="68133" y="71099"/>
                  </a:lnTo>
                  <a:lnTo>
                    <a:pt x="79887" y="66152"/>
                  </a:lnTo>
                  <a:lnTo>
                    <a:pt x="84997" y="62857"/>
                  </a:lnTo>
                  <a:lnTo>
                    <a:pt x="88404" y="58544"/>
                  </a:lnTo>
                  <a:lnTo>
                    <a:pt x="92189" y="48107"/>
                  </a:lnTo>
                  <a:lnTo>
                    <a:pt x="91990" y="38293"/>
                  </a:lnTo>
                  <a:lnTo>
                    <a:pt x="90949" y="33702"/>
                  </a:lnTo>
                  <a:lnTo>
                    <a:pt x="86029" y="26717"/>
                  </a:lnTo>
                  <a:lnTo>
                    <a:pt x="82742" y="23867"/>
                  </a:lnTo>
                  <a:lnTo>
                    <a:pt x="71563" y="22582"/>
                  </a:lnTo>
                  <a:lnTo>
                    <a:pt x="57893" y="25068"/>
                  </a:lnTo>
                  <a:lnTo>
                    <a:pt x="44762" y="30876"/>
                  </a:lnTo>
                  <a:lnTo>
                    <a:pt x="35633" y="40043"/>
                  </a:lnTo>
                  <a:lnTo>
                    <a:pt x="32211" y="45451"/>
                  </a:lnTo>
                  <a:lnTo>
                    <a:pt x="31341" y="49762"/>
                  </a:lnTo>
                  <a:lnTo>
                    <a:pt x="32172" y="53341"/>
                  </a:lnTo>
                  <a:lnTo>
                    <a:pt x="34137" y="56433"/>
                  </a:lnTo>
                  <a:lnTo>
                    <a:pt x="37564" y="58494"/>
                  </a:lnTo>
                  <a:lnTo>
                    <a:pt x="47016" y="60785"/>
                  </a:lnTo>
                  <a:lnTo>
                    <a:pt x="70979" y="58703"/>
                  </a:lnTo>
                  <a:lnTo>
                    <a:pt x="93680" y="50247"/>
                  </a:lnTo>
                  <a:lnTo>
                    <a:pt x="101589" y="44655"/>
                  </a:lnTo>
                  <a:lnTo>
                    <a:pt x="103698" y="42175"/>
                  </a:lnTo>
                  <a:lnTo>
                    <a:pt x="103694" y="39817"/>
                  </a:lnTo>
                  <a:lnTo>
                    <a:pt x="102279" y="37539"/>
                  </a:lnTo>
                  <a:lnTo>
                    <a:pt x="99925" y="35315"/>
                  </a:lnTo>
                  <a:lnTo>
                    <a:pt x="96239" y="34538"/>
                  </a:lnTo>
                  <a:lnTo>
                    <a:pt x="86499" y="35555"/>
                  </a:lnTo>
                  <a:lnTo>
                    <a:pt x="65744" y="43467"/>
                  </a:lnTo>
                  <a:lnTo>
                    <a:pt x="55543" y="50813"/>
                  </a:lnTo>
                  <a:lnTo>
                    <a:pt x="44417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62">
              <a:extLst>
                <a:ext uri="{FF2B5EF4-FFF2-40B4-BE49-F238E27FC236}">
                  <a16:creationId xmlns:a16="http://schemas.microsoft.com/office/drawing/2014/main" xmlns="" id="{126E72D1-A589-46CE-A711-B9DD0DF235E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660900" y="381000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8282" y="16555"/>
                  </a:lnTo>
                  <a:lnTo>
                    <a:pt x="75940" y="9687"/>
                  </a:lnTo>
                  <a:lnTo>
                    <a:pt x="114222" y="663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63">
              <a:extLst>
                <a:ext uri="{FF2B5EF4-FFF2-40B4-BE49-F238E27FC236}">
                  <a16:creationId xmlns:a16="http://schemas.microsoft.com/office/drawing/2014/main" xmlns="" id="{DDF4968E-EFFB-460B-8E88-12F49E99C96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806236" y="3723589"/>
              <a:ext cx="184865" cy="183240"/>
            </a:xfrm>
            <a:custGeom>
              <a:avLst/>
              <a:gdLst/>
              <a:ahLst/>
              <a:cxnLst/>
              <a:rect l="0" t="0" r="0" b="0"/>
              <a:pathLst>
                <a:path w="184865" h="183240">
                  <a:moveTo>
                    <a:pt x="45164" y="48311"/>
                  </a:moveTo>
                  <a:lnTo>
                    <a:pt x="45164" y="48311"/>
                  </a:lnTo>
                  <a:lnTo>
                    <a:pt x="41793" y="48311"/>
                  </a:lnTo>
                  <a:lnTo>
                    <a:pt x="42211" y="46899"/>
                  </a:lnTo>
                  <a:lnTo>
                    <a:pt x="50247" y="38172"/>
                  </a:lnTo>
                  <a:lnTo>
                    <a:pt x="67837" y="26648"/>
                  </a:lnTo>
                  <a:lnTo>
                    <a:pt x="108752" y="10113"/>
                  </a:lnTo>
                  <a:lnTo>
                    <a:pt x="144273" y="0"/>
                  </a:lnTo>
                  <a:lnTo>
                    <a:pt x="154594" y="499"/>
                  </a:lnTo>
                  <a:lnTo>
                    <a:pt x="158333" y="1620"/>
                  </a:lnTo>
                  <a:lnTo>
                    <a:pt x="160122" y="3778"/>
                  </a:lnTo>
                  <a:lnTo>
                    <a:pt x="160608" y="6627"/>
                  </a:lnTo>
                  <a:lnTo>
                    <a:pt x="160226" y="9939"/>
                  </a:lnTo>
                  <a:lnTo>
                    <a:pt x="146206" y="31454"/>
                  </a:lnTo>
                  <a:lnTo>
                    <a:pt x="106045" y="71034"/>
                  </a:lnTo>
                  <a:lnTo>
                    <a:pt x="59227" y="117005"/>
                  </a:lnTo>
                  <a:lnTo>
                    <a:pt x="12313" y="160081"/>
                  </a:lnTo>
                  <a:lnTo>
                    <a:pt x="2812" y="171129"/>
                  </a:lnTo>
                  <a:lnTo>
                    <a:pt x="701" y="175345"/>
                  </a:lnTo>
                  <a:lnTo>
                    <a:pt x="0" y="178862"/>
                  </a:lnTo>
                  <a:lnTo>
                    <a:pt x="238" y="181911"/>
                  </a:lnTo>
                  <a:lnTo>
                    <a:pt x="3924" y="183239"/>
                  </a:lnTo>
                  <a:lnTo>
                    <a:pt x="48235" y="178637"/>
                  </a:lnTo>
                  <a:lnTo>
                    <a:pt x="84174" y="172925"/>
                  </a:lnTo>
                  <a:lnTo>
                    <a:pt x="121633" y="163394"/>
                  </a:lnTo>
                  <a:lnTo>
                    <a:pt x="167984" y="153306"/>
                  </a:lnTo>
                  <a:lnTo>
                    <a:pt x="184864" y="149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64">
              <a:extLst>
                <a:ext uri="{FF2B5EF4-FFF2-40B4-BE49-F238E27FC236}">
                  <a16:creationId xmlns:a16="http://schemas.microsoft.com/office/drawing/2014/main" xmlns="" id="{83B50982-1D3B-41AE-801A-CA27DA004AA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011881" y="3822700"/>
              <a:ext cx="106220" cy="95251"/>
            </a:xfrm>
            <a:custGeom>
              <a:avLst/>
              <a:gdLst/>
              <a:ahLst/>
              <a:cxnLst/>
              <a:rect l="0" t="0" r="0" b="0"/>
              <a:pathLst>
                <a:path w="106220" h="95251">
                  <a:moveTo>
                    <a:pt x="106219" y="0"/>
                  </a:moveTo>
                  <a:lnTo>
                    <a:pt x="106219" y="0"/>
                  </a:lnTo>
                  <a:lnTo>
                    <a:pt x="99477" y="0"/>
                  </a:lnTo>
                  <a:lnTo>
                    <a:pt x="96785" y="1411"/>
                  </a:lnTo>
                  <a:lnTo>
                    <a:pt x="89626" y="10139"/>
                  </a:lnTo>
                  <a:lnTo>
                    <a:pt x="70726" y="43224"/>
                  </a:lnTo>
                  <a:lnTo>
                    <a:pt x="48330" y="61141"/>
                  </a:lnTo>
                  <a:lnTo>
                    <a:pt x="36040" y="65979"/>
                  </a:lnTo>
                  <a:lnTo>
                    <a:pt x="24228" y="67424"/>
                  </a:lnTo>
                  <a:lnTo>
                    <a:pt x="14275" y="65714"/>
                  </a:lnTo>
                  <a:lnTo>
                    <a:pt x="4109" y="60785"/>
                  </a:lnTo>
                  <a:lnTo>
                    <a:pt x="865" y="56884"/>
                  </a:lnTo>
                  <a:lnTo>
                    <a:pt x="0" y="54856"/>
                  </a:lnTo>
                  <a:lnTo>
                    <a:pt x="834" y="53504"/>
                  </a:lnTo>
                  <a:lnTo>
                    <a:pt x="5524" y="52001"/>
                  </a:lnTo>
                  <a:lnTo>
                    <a:pt x="37006" y="50905"/>
                  </a:lnTo>
                  <a:lnTo>
                    <a:pt x="58978" y="57573"/>
                  </a:lnTo>
                  <a:lnTo>
                    <a:pt x="90785" y="77285"/>
                  </a:lnTo>
                  <a:lnTo>
                    <a:pt x="10621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65">
              <a:extLst>
                <a:ext uri="{FF2B5EF4-FFF2-40B4-BE49-F238E27FC236}">
                  <a16:creationId xmlns:a16="http://schemas.microsoft.com/office/drawing/2014/main" xmlns="" id="{0740CF0B-3D1D-4323-96D2-C248865B950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168900" y="3798183"/>
              <a:ext cx="31751" cy="183268"/>
            </a:xfrm>
            <a:custGeom>
              <a:avLst/>
              <a:gdLst/>
              <a:ahLst/>
              <a:cxnLst/>
              <a:rect l="0" t="0" r="0" b="0"/>
              <a:pathLst>
                <a:path w="31751" h="183268">
                  <a:moveTo>
                    <a:pt x="31750" y="5467"/>
                  </a:moveTo>
                  <a:lnTo>
                    <a:pt x="31750" y="5467"/>
                  </a:lnTo>
                  <a:lnTo>
                    <a:pt x="31750" y="0"/>
                  </a:lnTo>
                  <a:lnTo>
                    <a:pt x="24842" y="40578"/>
                  </a:lnTo>
                  <a:lnTo>
                    <a:pt x="16823" y="83585"/>
                  </a:lnTo>
                  <a:lnTo>
                    <a:pt x="10551" y="120335"/>
                  </a:lnTo>
                  <a:lnTo>
                    <a:pt x="2816" y="166446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66">
              <a:extLst>
                <a:ext uri="{FF2B5EF4-FFF2-40B4-BE49-F238E27FC236}">
                  <a16:creationId xmlns:a16="http://schemas.microsoft.com/office/drawing/2014/main" xmlns="" id="{BBCCCFC8-1AF2-46D1-864C-1E83E45B220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238750" y="3886723"/>
              <a:ext cx="146051" cy="100487"/>
            </a:xfrm>
            <a:custGeom>
              <a:avLst/>
              <a:gdLst/>
              <a:ahLst/>
              <a:cxnLst/>
              <a:rect l="0" t="0" r="0" b="0"/>
              <a:pathLst>
                <a:path w="146051" h="100487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10113" y="0"/>
                  </a:lnTo>
                  <a:lnTo>
                    <a:pt x="26515" y="3002"/>
                  </a:lnTo>
                  <a:lnTo>
                    <a:pt x="34833" y="8335"/>
                  </a:lnTo>
                  <a:lnTo>
                    <a:pt x="38038" y="11732"/>
                  </a:lnTo>
                  <a:lnTo>
                    <a:pt x="41600" y="21151"/>
                  </a:lnTo>
                  <a:lnTo>
                    <a:pt x="42478" y="32393"/>
                  </a:lnTo>
                  <a:lnTo>
                    <a:pt x="38299" y="50622"/>
                  </a:lnTo>
                  <a:lnTo>
                    <a:pt x="20519" y="94349"/>
                  </a:lnTo>
                  <a:lnTo>
                    <a:pt x="20735" y="96591"/>
                  </a:lnTo>
                  <a:lnTo>
                    <a:pt x="21584" y="98086"/>
                  </a:lnTo>
                  <a:lnTo>
                    <a:pt x="22856" y="99084"/>
                  </a:lnTo>
                  <a:lnTo>
                    <a:pt x="34760" y="100486"/>
                  </a:lnTo>
                  <a:lnTo>
                    <a:pt x="79593" y="92210"/>
                  </a:lnTo>
                  <a:lnTo>
                    <a:pt x="146050" y="7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67">
              <a:extLst>
                <a:ext uri="{FF2B5EF4-FFF2-40B4-BE49-F238E27FC236}">
                  <a16:creationId xmlns:a16="http://schemas.microsoft.com/office/drawing/2014/main" xmlns="" id="{D02F24D4-71D0-4780-A22F-A16ACF9D61F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927600" y="3257550"/>
              <a:ext cx="12701" cy="317501"/>
            </a:xfrm>
            <a:custGeom>
              <a:avLst/>
              <a:gdLst/>
              <a:ahLst/>
              <a:cxnLst/>
              <a:rect l="0" t="0" r="0" b="0"/>
              <a:pathLst>
                <a:path w="12701" h="317501">
                  <a:moveTo>
                    <a:pt x="12700" y="0"/>
                  </a:moveTo>
                  <a:lnTo>
                    <a:pt x="12700" y="0"/>
                  </a:lnTo>
                  <a:lnTo>
                    <a:pt x="5792" y="35156"/>
                  </a:lnTo>
                  <a:lnTo>
                    <a:pt x="2574" y="65719"/>
                  </a:lnTo>
                  <a:lnTo>
                    <a:pt x="1144" y="105173"/>
                  </a:lnTo>
                  <a:lnTo>
                    <a:pt x="508" y="144816"/>
                  </a:lnTo>
                  <a:lnTo>
                    <a:pt x="226" y="184307"/>
                  </a:lnTo>
                  <a:lnTo>
                    <a:pt x="100" y="225377"/>
                  </a:lnTo>
                  <a:lnTo>
                    <a:pt x="45" y="26338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68">
              <a:extLst>
                <a:ext uri="{FF2B5EF4-FFF2-40B4-BE49-F238E27FC236}">
                  <a16:creationId xmlns:a16="http://schemas.microsoft.com/office/drawing/2014/main" xmlns="" id="{B3D4471F-B505-4974-9C58-79D77DCF633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286250" y="3397250"/>
              <a:ext cx="241301" cy="203201"/>
            </a:xfrm>
            <a:custGeom>
              <a:avLst/>
              <a:gdLst/>
              <a:ahLst/>
              <a:cxnLst/>
              <a:rect l="0" t="0" r="0" b="0"/>
              <a:pathLst>
                <a:path w="241301" h="203201">
                  <a:moveTo>
                    <a:pt x="241300" y="0"/>
                  </a:moveTo>
                  <a:lnTo>
                    <a:pt x="241300" y="0"/>
                  </a:lnTo>
                  <a:lnTo>
                    <a:pt x="204219" y="26968"/>
                  </a:lnTo>
                  <a:lnTo>
                    <a:pt x="165317" y="59023"/>
                  </a:lnTo>
                  <a:lnTo>
                    <a:pt x="122158" y="95376"/>
                  </a:lnTo>
                  <a:lnTo>
                    <a:pt x="77105" y="130349"/>
                  </a:lnTo>
                  <a:lnTo>
                    <a:pt x="42501" y="160944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69">
              <a:extLst>
                <a:ext uri="{FF2B5EF4-FFF2-40B4-BE49-F238E27FC236}">
                  <a16:creationId xmlns:a16="http://schemas.microsoft.com/office/drawing/2014/main" xmlns="" id="{B7F577A7-8248-438A-901B-CB71FCAAFD9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483100" y="3371850"/>
              <a:ext cx="311151" cy="228601"/>
            </a:xfrm>
            <a:custGeom>
              <a:avLst/>
              <a:gdLst/>
              <a:ahLst/>
              <a:cxnLst/>
              <a:rect l="0" t="0" r="0" b="0"/>
              <a:pathLst>
                <a:path w="311151" h="228601">
                  <a:moveTo>
                    <a:pt x="311150" y="0"/>
                  </a:moveTo>
                  <a:lnTo>
                    <a:pt x="311150" y="0"/>
                  </a:lnTo>
                  <a:lnTo>
                    <a:pt x="270698" y="23597"/>
                  </a:lnTo>
                  <a:lnTo>
                    <a:pt x="224497" y="52115"/>
                  </a:lnTo>
                  <a:lnTo>
                    <a:pt x="198348" y="68610"/>
                  </a:lnTo>
                  <a:lnTo>
                    <a:pt x="169626" y="87368"/>
                  </a:lnTo>
                  <a:lnTo>
                    <a:pt x="139190" y="107634"/>
                  </a:lnTo>
                  <a:lnTo>
                    <a:pt x="107610" y="128906"/>
                  </a:lnTo>
                  <a:lnTo>
                    <a:pt x="81617" y="148026"/>
                  </a:lnTo>
                  <a:lnTo>
                    <a:pt x="39567" y="18244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70">
              <a:extLst>
                <a:ext uri="{FF2B5EF4-FFF2-40B4-BE49-F238E27FC236}">
                  <a16:creationId xmlns:a16="http://schemas.microsoft.com/office/drawing/2014/main" xmlns="" id="{00B25FD0-E89E-4B56-BB2E-D365781CF62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654550" y="3435350"/>
              <a:ext cx="241301" cy="133351"/>
            </a:xfrm>
            <a:custGeom>
              <a:avLst/>
              <a:gdLst/>
              <a:ahLst/>
              <a:cxnLst/>
              <a:rect l="0" t="0" r="0" b="0"/>
              <a:pathLst>
                <a:path w="241301" h="133351">
                  <a:moveTo>
                    <a:pt x="241300" y="0"/>
                  </a:moveTo>
                  <a:lnTo>
                    <a:pt x="241300" y="0"/>
                  </a:lnTo>
                  <a:lnTo>
                    <a:pt x="207590" y="13484"/>
                  </a:lnTo>
                  <a:lnTo>
                    <a:pt x="168463" y="33274"/>
                  </a:lnTo>
                  <a:lnTo>
                    <a:pt x="146175" y="45466"/>
                  </a:lnTo>
                  <a:lnTo>
                    <a:pt x="120028" y="60649"/>
                  </a:lnTo>
                  <a:lnTo>
                    <a:pt x="91308" y="77827"/>
                  </a:lnTo>
                  <a:lnTo>
                    <a:pt x="60871" y="9633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571">
            <a:extLst>
              <a:ext uri="{FF2B5EF4-FFF2-40B4-BE49-F238E27FC236}">
                <a16:creationId xmlns:a16="http://schemas.microsoft.com/office/drawing/2014/main" xmlns="" id="{3E311556-D7EE-49BB-86E3-98BF15BAA27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49700" y="3397250"/>
            <a:ext cx="304801" cy="254001"/>
          </a:xfrm>
          <a:custGeom>
            <a:avLst/>
            <a:gdLst/>
            <a:ahLst/>
            <a:cxnLst/>
            <a:rect l="0" t="0" r="0" b="0"/>
            <a:pathLst>
              <a:path w="304801" h="254001">
                <a:moveTo>
                  <a:pt x="304800" y="0"/>
                </a:moveTo>
                <a:lnTo>
                  <a:pt x="304800" y="0"/>
                </a:lnTo>
                <a:lnTo>
                  <a:pt x="257237" y="29886"/>
                </a:lnTo>
                <a:lnTo>
                  <a:pt x="226040" y="53029"/>
                </a:lnTo>
                <a:lnTo>
                  <a:pt x="187951" y="82835"/>
                </a:lnTo>
                <a:lnTo>
                  <a:pt x="145152" y="117249"/>
                </a:lnTo>
                <a:lnTo>
                  <a:pt x="102142" y="153711"/>
                </a:lnTo>
                <a:lnTo>
                  <a:pt x="62330" y="189671"/>
                </a:lnTo>
                <a:lnTo>
                  <a:pt x="20350" y="232745"/>
                </a:lnTo>
                <a:lnTo>
                  <a:pt x="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107">
            <a:extLst>
              <a:ext uri="{FF2B5EF4-FFF2-40B4-BE49-F238E27FC236}">
                <a16:creationId xmlns:a16="http://schemas.microsoft.com/office/drawing/2014/main" xmlns="" id="{EFE435BD-9F5C-46D5-87D7-8927A038239A}"/>
              </a:ext>
            </a:extLst>
          </p:cNvPr>
          <p:cNvGrpSpPr/>
          <p:nvPr/>
        </p:nvGrpSpPr>
        <p:grpSpPr>
          <a:xfrm>
            <a:off x="9303762" y="2990850"/>
            <a:ext cx="1154689" cy="641351"/>
            <a:chOff x="9303762" y="2990850"/>
            <a:chExt cx="1154689" cy="641351"/>
          </a:xfrm>
        </p:grpSpPr>
        <p:sp>
          <p:nvSpPr>
            <p:cNvPr id="122" name="SMARTInkShape-572">
              <a:extLst>
                <a:ext uri="{FF2B5EF4-FFF2-40B4-BE49-F238E27FC236}">
                  <a16:creationId xmlns:a16="http://schemas.microsoft.com/office/drawing/2014/main" xmlns="" id="{E58CEE67-93C6-45AF-80C0-5FDA1DD15B6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303762" y="2990850"/>
              <a:ext cx="29342" cy="606072"/>
            </a:xfrm>
            <a:custGeom>
              <a:avLst/>
              <a:gdLst/>
              <a:ahLst/>
              <a:cxnLst/>
              <a:rect l="0" t="0" r="0" b="0"/>
              <a:pathLst>
                <a:path w="29342" h="606072">
                  <a:moveTo>
                    <a:pt x="24388" y="0"/>
                  </a:moveTo>
                  <a:lnTo>
                    <a:pt x="24388" y="0"/>
                  </a:lnTo>
                  <a:lnTo>
                    <a:pt x="21017" y="0"/>
                  </a:lnTo>
                  <a:lnTo>
                    <a:pt x="17481" y="3763"/>
                  </a:lnTo>
                  <a:lnTo>
                    <a:pt x="15550" y="6742"/>
                  </a:lnTo>
                  <a:lnTo>
                    <a:pt x="12831" y="24419"/>
                  </a:lnTo>
                  <a:lnTo>
                    <a:pt x="12027" y="64385"/>
                  </a:lnTo>
                  <a:lnTo>
                    <a:pt x="15602" y="100347"/>
                  </a:lnTo>
                  <a:lnTo>
                    <a:pt x="21189" y="141966"/>
                  </a:lnTo>
                  <a:lnTo>
                    <a:pt x="23666" y="165905"/>
                  </a:lnTo>
                  <a:lnTo>
                    <a:pt x="26024" y="191037"/>
                  </a:lnTo>
                  <a:lnTo>
                    <a:pt x="27595" y="218375"/>
                  </a:lnTo>
                  <a:lnTo>
                    <a:pt x="28643" y="247183"/>
                  </a:lnTo>
                  <a:lnTo>
                    <a:pt x="29341" y="276971"/>
                  </a:lnTo>
                  <a:lnTo>
                    <a:pt x="28395" y="306709"/>
                  </a:lnTo>
                  <a:lnTo>
                    <a:pt x="26354" y="336411"/>
                  </a:lnTo>
                  <a:lnTo>
                    <a:pt x="23582" y="366091"/>
                  </a:lnTo>
                  <a:lnTo>
                    <a:pt x="20322" y="395755"/>
                  </a:lnTo>
                  <a:lnTo>
                    <a:pt x="16739" y="425409"/>
                  </a:lnTo>
                  <a:lnTo>
                    <a:pt x="12938" y="455056"/>
                  </a:lnTo>
                  <a:lnTo>
                    <a:pt x="9700" y="480465"/>
                  </a:lnTo>
                  <a:lnTo>
                    <a:pt x="4219" y="523749"/>
                  </a:lnTo>
                  <a:lnTo>
                    <a:pt x="1312" y="558039"/>
                  </a:lnTo>
                  <a:lnTo>
                    <a:pt x="0" y="601660"/>
                  </a:lnTo>
                  <a:lnTo>
                    <a:pt x="1073" y="604307"/>
                  </a:lnTo>
                  <a:lnTo>
                    <a:pt x="2495" y="606071"/>
                  </a:lnTo>
                  <a:lnTo>
                    <a:pt x="4148" y="605836"/>
                  </a:lnTo>
                  <a:lnTo>
                    <a:pt x="11688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73">
              <a:extLst>
                <a:ext uri="{FF2B5EF4-FFF2-40B4-BE49-F238E27FC236}">
                  <a16:creationId xmlns:a16="http://schemas.microsoft.com/office/drawing/2014/main" xmlns="" id="{CA298791-CC85-4BB3-AA99-420C8ACCCA9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328150" y="3219450"/>
              <a:ext cx="279401" cy="298451"/>
            </a:xfrm>
            <a:custGeom>
              <a:avLst/>
              <a:gdLst/>
              <a:ahLst/>
              <a:cxnLst/>
              <a:rect l="0" t="0" r="0" b="0"/>
              <a:pathLst>
                <a:path w="279401" h="298451">
                  <a:moveTo>
                    <a:pt x="279400" y="0"/>
                  </a:moveTo>
                  <a:lnTo>
                    <a:pt x="279400" y="0"/>
                  </a:lnTo>
                  <a:lnTo>
                    <a:pt x="276029" y="0"/>
                  </a:lnTo>
                  <a:lnTo>
                    <a:pt x="251244" y="18031"/>
                  </a:lnTo>
                  <a:lnTo>
                    <a:pt x="213279" y="54183"/>
                  </a:lnTo>
                  <a:lnTo>
                    <a:pt x="180163" y="86876"/>
                  </a:lnTo>
                  <a:lnTo>
                    <a:pt x="142396" y="124454"/>
                  </a:lnTo>
                  <a:lnTo>
                    <a:pt x="102092" y="163968"/>
                  </a:lnTo>
                  <a:lnTo>
                    <a:pt x="60661" y="202697"/>
                  </a:lnTo>
                  <a:lnTo>
                    <a:pt x="14524" y="250087"/>
                  </a:lnTo>
                  <a:lnTo>
                    <a:pt x="3162" y="27201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74">
              <a:extLst>
                <a:ext uri="{FF2B5EF4-FFF2-40B4-BE49-F238E27FC236}">
                  <a16:creationId xmlns:a16="http://schemas.microsoft.com/office/drawing/2014/main" xmlns="" id="{8BE8BB9F-B632-48C8-B1E0-AC2D46AAF6F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467065" y="3302000"/>
              <a:ext cx="369086" cy="222251"/>
            </a:xfrm>
            <a:custGeom>
              <a:avLst/>
              <a:gdLst/>
              <a:ahLst/>
              <a:cxnLst/>
              <a:rect l="0" t="0" r="0" b="0"/>
              <a:pathLst>
                <a:path w="369086" h="222251">
                  <a:moveTo>
                    <a:pt x="369085" y="0"/>
                  </a:moveTo>
                  <a:lnTo>
                    <a:pt x="369085" y="0"/>
                  </a:lnTo>
                  <a:lnTo>
                    <a:pt x="330070" y="12256"/>
                  </a:lnTo>
                  <a:lnTo>
                    <a:pt x="290361" y="27789"/>
                  </a:lnTo>
                  <a:lnTo>
                    <a:pt x="265097" y="38987"/>
                  </a:lnTo>
                  <a:lnTo>
                    <a:pt x="236966" y="52097"/>
                  </a:lnTo>
                  <a:lnTo>
                    <a:pt x="206922" y="66481"/>
                  </a:lnTo>
                  <a:lnTo>
                    <a:pt x="177016" y="81010"/>
                  </a:lnTo>
                  <a:lnTo>
                    <a:pt x="147199" y="95634"/>
                  </a:lnTo>
                  <a:lnTo>
                    <a:pt x="117445" y="110323"/>
                  </a:lnTo>
                  <a:lnTo>
                    <a:pt x="91258" y="124349"/>
                  </a:lnTo>
                  <a:lnTo>
                    <a:pt x="45229" y="151222"/>
                  </a:lnTo>
                  <a:lnTo>
                    <a:pt x="3841" y="186780"/>
                  </a:lnTo>
                  <a:lnTo>
                    <a:pt x="0" y="195781"/>
                  </a:lnTo>
                  <a:lnTo>
                    <a:pt x="968" y="203193"/>
                  </a:lnTo>
                  <a:lnTo>
                    <a:pt x="1348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75">
              <a:extLst>
                <a:ext uri="{FF2B5EF4-FFF2-40B4-BE49-F238E27FC236}">
                  <a16:creationId xmlns:a16="http://schemas.microsoft.com/office/drawing/2014/main" xmlns="" id="{49187B06-CB49-4F32-86AE-276993C2E66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563100" y="3346450"/>
              <a:ext cx="431801" cy="190501"/>
            </a:xfrm>
            <a:custGeom>
              <a:avLst/>
              <a:gdLst/>
              <a:ahLst/>
              <a:cxnLst/>
              <a:rect l="0" t="0" r="0" b="0"/>
              <a:pathLst>
                <a:path w="431801" h="190501">
                  <a:moveTo>
                    <a:pt x="431800" y="0"/>
                  </a:moveTo>
                  <a:lnTo>
                    <a:pt x="431800" y="0"/>
                  </a:lnTo>
                  <a:lnTo>
                    <a:pt x="387977" y="10113"/>
                  </a:lnTo>
                  <a:lnTo>
                    <a:pt x="363779" y="17325"/>
                  </a:lnTo>
                  <a:lnTo>
                    <a:pt x="336359" y="26367"/>
                  </a:lnTo>
                  <a:lnTo>
                    <a:pt x="306789" y="36628"/>
                  </a:lnTo>
                  <a:lnTo>
                    <a:pt x="273670" y="47702"/>
                  </a:lnTo>
                  <a:lnTo>
                    <a:pt x="238185" y="59318"/>
                  </a:lnTo>
                  <a:lnTo>
                    <a:pt x="201123" y="71295"/>
                  </a:lnTo>
                  <a:lnTo>
                    <a:pt x="164422" y="84925"/>
                  </a:lnTo>
                  <a:lnTo>
                    <a:pt x="127959" y="99655"/>
                  </a:lnTo>
                  <a:lnTo>
                    <a:pt x="91656" y="115120"/>
                  </a:lnTo>
                  <a:lnTo>
                    <a:pt x="63220" y="128958"/>
                  </a:lnTo>
                  <a:lnTo>
                    <a:pt x="20337" y="153740"/>
                  </a:lnTo>
                  <a:lnTo>
                    <a:pt x="9325" y="163171"/>
                  </a:lnTo>
                  <a:lnTo>
                    <a:pt x="4100" y="17087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76">
              <a:extLst>
                <a:ext uri="{FF2B5EF4-FFF2-40B4-BE49-F238E27FC236}">
                  <a16:creationId xmlns:a16="http://schemas.microsoft.com/office/drawing/2014/main" xmlns="" id="{0593D567-382C-43B1-A812-BD9ACD94F4E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855200" y="3384550"/>
              <a:ext cx="317501" cy="152401"/>
            </a:xfrm>
            <a:custGeom>
              <a:avLst/>
              <a:gdLst/>
              <a:ahLst/>
              <a:cxnLst/>
              <a:rect l="0" t="0" r="0" b="0"/>
              <a:pathLst>
                <a:path w="317501" h="152401">
                  <a:moveTo>
                    <a:pt x="317500" y="0"/>
                  </a:moveTo>
                  <a:lnTo>
                    <a:pt x="317500" y="0"/>
                  </a:lnTo>
                  <a:lnTo>
                    <a:pt x="273677" y="13484"/>
                  </a:lnTo>
                  <a:lnTo>
                    <a:pt x="250890" y="21689"/>
                  </a:lnTo>
                  <a:lnTo>
                    <a:pt x="225820" y="31393"/>
                  </a:lnTo>
                  <a:lnTo>
                    <a:pt x="199230" y="42095"/>
                  </a:lnTo>
                  <a:lnTo>
                    <a:pt x="171626" y="53463"/>
                  </a:lnTo>
                  <a:lnTo>
                    <a:pt x="143346" y="65275"/>
                  </a:lnTo>
                  <a:lnTo>
                    <a:pt x="114613" y="77384"/>
                  </a:lnTo>
                  <a:lnTo>
                    <a:pt x="89109" y="91100"/>
                  </a:lnTo>
                  <a:lnTo>
                    <a:pt x="43838" y="12139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77">
              <a:extLst>
                <a:ext uri="{FF2B5EF4-FFF2-40B4-BE49-F238E27FC236}">
                  <a16:creationId xmlns:a16="http://schemas.microsoft.com/office/drawing/2014/main" xmlns="" id="{9F7C75D4-9762-47BF-802F-4DD8C608D3A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261600" y="3568700"/>
              <a:ext cx="196851" cy="63501"/>
            </a:xfrm>
            <a:custGeom>
              <a:avLst/>
              <a:gdLst/>
              <a:ahLst/>
              <a:cxnLst/>
              <a:rect l="0" t="0" r="0" b="0"/>
              <a:pathLst>
                <a:path w="196851" h="63501">
                  <a:moveTo>
                    <a:pt x="196850" y="0"/>
                  </a:moveTo>
                  <a:lnTo>
                    <a:pt x="196850" y="0"/>
                  </a:lnTo>
                  <a:lnTo>
                    <a:pt x="193479" y="0"/>
                  </a:lnTo>
                  <a:lnTo>
                    <a:pt x="161044" y="13484"/>
                  </a:lnTo>
                  <a:lnTo>
                    <a:pt x="136996" y="21689"/>
                  </a:lnTo>
                  <a:lnTo>
                    <a:pt x="106146" y="31393"/>
                  </a:lnTo>
                  <a:lnTo>
                    <a:pt x="70765" y="4209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08">
            <a:extLst>
              <a:ext uri="{FF2B5EF4-FFF2-40B4-BE49-F238E27FC236}">
                <a16:creationId xmlns:a16="http://schemas.microsoft.com/office/drawing/2014/main" xmlns="" id="{AAA7E80D-6F99-4258-B028-AF7229D9162B}"/>
              </a:ext>
            </a:extLst>
          </p:cNvPr>
          <p:cNvGrpSpPr/>
          <p:nvPr/>
        </p:nvGrpSpPr>
        <p:grpSpPr>
          <a:xfrm>
            <a:off x="9791854" y="2396929"/>
            <a:ext cx="1460347" cy="911422"/>
            <a:chOff x="9791854" y="2396929"/>
            <a:chExt cx="1460347" cy="911422"/>
          </a:xfrm>
        </p:grpSpPr>
        <p:sp>
          <p:nvSpPr>
            <p:cNvPr id="129" name="SMARTInkShape-578">
              <a:extLst>
                <a:ext uri="{FF2B5EF4-FFF2-40B4-BE49-F238E27FC236}">
                  <a16:creationId xmlns:a16="http://schemas.microsoft.com/office/drawing/2014/main" xmlns="" id="{B38D77F2-CBA3-4677-9361-D3D9CB7D34F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791854" y="2728216"/>
              <a:ext cx="685647" cy="580135"/>
            </a:xfrm>
            <a:custGeom>
              <a:avLst/>
              <a:gdLst/>
              <a:ahLst/>
              <a:cxnLst/>
              <a:rect l="0" t="0" r="0" b="0"/>
              <a:pathLst>
                <a:path w="685647" h="580135">
                  <a:moveTo>
                    <a:pt x="12546" y="580134"/>
                  </a:moveTo>
                  <a:lnTo>
                    <a:pt x="12546" y="580134"/>
                  </a:lnTo>
                  <a:lnTo>
                    <a:pt x="369" y="580134"/>
                  </a:lnTo>
                  <a:lnTo>
                    <a:pt x="0" y="573392"/>
                  </a:lnTo>
                  <a:lnTo>
                    <a:pt x="6357" y="551285"/>
                  </a:lnTo>
                  <a:lnTo>
                    <a:pt x="32177" y="504586"/>
                  </a:lnTo>
                  <a:lnTo>
                    <a:pt x="56548" y="471063"/>
                  </a:lnTo>
                  <a:lnTo>
                    <a:pt x="90899" y="427941"/>
                  </a:lnTo>
                  <a:lnTo>
                    <a:pt x="112758" y="403177"/>
                  </a:lnTo>
                  <a:lnTo>
                    <a:pt x="137210" y="376791"/>
                  </a:lnTo>
                  <a:lnTo>
                    <a:pt x="163388" y="349321"/>
                  </a:lnTo>
                  <a:lnTo>
                    <a:pt x="192835" y="320426"/>
                  </a:lnTo>
                  <a:lnTo>
                    <a:pt x="224461" y="290579"/>
                  </a:lnTo>
                  <a:lnTo>
                    <a:pt x="257540" y="260097"/>
                  </a:lnTo>
                  <a:lnTo>
                    <a:pt x="292996" y="230604"/>
                  </a:lnTo>
                  <a:lnTo>
                    <a:pt x="330041" y="201769"/>
                  </a:lnTo>
                  <a:lnTo>
                    <a:pt x="368142" y="173374"/>
                  </a:lnTo>
                  <a:lnTo>
                    <a:pt x="404127" y="148800"/>
                  </a:lnTo>
                  <a:lnTo>
                    <a:pt x="438699" y="126772"/>
                  </a:lnTo>
                  <a:lnTo>
                    <a:pt x="472332" y="106443"/>
                  </a:lnTo>
                  <a:lnTo>
                    <a:pt x="500397" y="90773"/>
                  </a:lnTo>
                  <a:lnTo>
                    <a:pt x="546634" y="67718"/>
                  </a:lnTo>
                  <a:lnTo>
                    <a:pt x="580355" y="50416"/>
                  </a:lnTo>
                  <a:lnTo>
                    <a:pt x="627375" y="22061"/>
                  </a:lnTo>
                  <a:lnTo>
                    <a:pt x="674386" y="974"/>
                  </a:lnTo>
                  <a:lnTo>
                    <a:pt x="678140" y="0"/>
                  </a:lnTo>
                  <a:lnTo>
                    <a:pt x="680642" y="56"/>
                  </a:lnTo>
                  <a:lnTo>
                    <a:pt x="685646" y="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79">
              <a:extLst>
                <a:ext uri="{FF2B5EF4-FFF2-40B4-BE49-F238E27FC236}">
                  <a16:creationId xmlns:a16="http://schemas.microsoft.com/office/drawing/2014/main" xmlns="" id="{44B6CFB7-A64D-458E-AD98-43E26FA2679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0374079" y="2649172"/>
              <a:ext cx="207985" cy="163879"/>
            </a:xfrm>
            <a:custGeom>
              <a:avLst/>
              <a:gdLst/>
              <a:ahLst/>
              <a:cxnLst/>
              <a:rect l="0" t="0" r="0" b="0"/>
              <a:pathLst>
                <a:path w="207985" h="163879">
                  <a:moveTo>
                    <a:pt x="8171" y="17828"/>
                  </a:moveTo>
                  <a:lnTo>
                    <a:pt x="8171" y="17828"/>
                  </a:lnTo>
                  <a:lnTo>
                    <a:pt x="1428" y="17828"/>
                  </a:lnTo>
                  <a:lnTo>
                    <a:pt x="149" y="17122"/>
                  </a:lnTo>
                  <a:lnTo>
                    <a:pt x="0" y="15946"/>
                  </a:lnTo>
                  <a:lnTo>
                    <a:pt x="607" y="14457"/>
                  </a:lnTo>
                  <a:lnTo>
                    <a:pt x="14945" y="8990"/>
                  </a:lnTo>
                  <a:lnTo>
                    <a:pt x="61694" y="1527"/>
                  </a:lnTo>
                  <a:lnTo>
                    <a:pt x="94753" y="0"/>
                  </a:lnTo>
                  <a:lnTo>
                    <a:pt x="128731" y="1202"/>
                  </a:lnTo>
                  <a:lnTo>
                    <a:pt x="173950" y="7728"/>
                  </a:lnTo>
                  <a:lnTo>
                    <a:pt x="186424" y="11095"/>
                  </a:lnTo>
                  <a:lnTo>
                    <a:pt x="195444" y="16161"/>
                  </a:lnTo>
                  <a:lnTo>
                    <a:pt x="207350" y="29317"/>
                  </a:lnTo>
                  <a:lnTo>
                    <a:pt x="207984" y="38893"/>
                  </a:lnTo>
                  <a:lnTo>
                    <a:pt x="201164" y="62703"/>
                  </a:lnTo>
                  <a:lnTo>
                    <a:pt x="174714" y="100504"/>
                  </a:lnTo>
                  <a:lnTo>
                    <a:pt x="140108" y="144017"/>
                  </a:lnTo>
                  <a:lnTo>
                    <a:pt x="130780" y="157638"/>
                  </a:lnTo>
                  <a:lnTo>
                    <a:pt x="130833" y="161129"/>
                  </a:lnTo>
                  <a:lnTo>
                    <a:pt x="133690" y="162751"/>
                  </a:lnTo>
                  <a:lnTo>
                    <a:pt x="147871" y="16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80">
              <a:extLst>
                <a:ext uri="{FF2B5EF4-FFF2-40B4-BE49-F238E27FC236}">
                  <a16:creationId xmlns:a16="http://schemas.microsoft.com/office/drawing/2014/main" xmlns="" id="{9C712E5A-585C-465F-A644-A8252D23DE1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793407" y="2454079"/>
              <a:ext cx="128594" cy="155772"/>
            </a:xfrm>
            <a:custGeom>
              <a:avLst/>
              <a:gdLst/>
              <a:ahLst/>
              <a:cxnLst/>
              <a:rect l="0" t="0" r="0" b="0"/>
              <a:pathLst>
                <a:path w="128594" h="155772">
                  <a:moveTo>
                    <a:pt x="90493" y="3371"/>
                  </a:moveTo>
                  <a:lnTo>
                    <a:pt x="90493" y="3371"/>
                  </a:lnTo>
                  <a:lnTo>
                    <a:pt x="90492" y="0"/>
                  </a:lnTo>
                  <a:lnTo>
                    <a:pt x="89788" y="8454"/>
                  </a:lnTo>
                  <a:lnTo>
                    <a:pt x="79662" y="52056"/>
                  </a:lnTo>
                  <a:lnTo>
                    <a:pt x="69512" y="90808"/>
                  </a:lnTo>
                  <a:lnTo>
                    <a:pt x="61413" y="107143"/>
                  </a:lnTo>
                  <a:lnTo>
                    <a:pt x="50757" y="119107"/>
                  </a:lnTo>
                  <a:lnTo>
                    <a:pt x="44246" y="121450"/>
                  </a:lnTo>
                  <a:lnTo>
                    <a:pt x="29487" y="120291"/>
                  </a:lnTo>
                  <a:lnTo>
                    <a:pt x="17283" y="115073"/>
                  </a:lnTo>
                  <a:lnTo>
                    <a:pt x="12053" y="111705"/>
                  </a:lnTo>
                  <a:lnTo>
                    <a:pt x="4359" y="98557"/>
                  </a:lnTo>
                  <a:lnTo>
                    <a:pt x="0" y="82365"/>
                  </a:lnTo>
                  <a:lnTo>
                    <a:pt x="414" y="68113"/>
                  </a:lnTo>
                  <a:lnTo>
                    <a:pt x="2950" y="58486"/>
                  </a:lnTo>
                  <a:lnTo>
                    <a:pt x="4614" y="54931"/>
                  </a:lnTo>
                  <a:lnTo>
                    <a:pt x="8545" y="53972"/>
                  </a:lnTo>
                  <a:lnTo>
                    <a:pt x="20440" y="56669"/>
                  </a:lnTo>
                  <a:lnTo>
                    <a:pt x="66180" y="80736"/>
                  </a:lnTo>
                  <a:lnTo>
                    <a:pt x="84627" y="93495"/>
                  </a:lnTo>
                  <a:lnTo>
                    <a:pt x="119894" y="140827"/>
                  </a:lnTo>
                  <a:lnTo>
                    <a:pt x="128593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81">
              <a:extLst>
                <a:ext uri="{FF2B5EF4-FFF2-40B4-BE49-F238E27FC236}">
                  <a16:creationId xmlns:a16="http://schemas.microsoft.com/office/drawing/2014/main" xmlns="" id="{51E9FCC1-01B8-4BC2-A00D-BADB100C769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979150" y="2396929"/>
              <a:ext cx="82551" cy="301822"/>
            </a:xfrm>
            <a:custGeom>
              <a:avLst/>
              <a:gdLst/>
              <a:ahLst/>
              <a:cxnLst/>
              <a:rect l="0" t="0" r="0" b="0"/>
              <a:pathLst>
                <a:path w="82551" h="301822">
                  <a:moveTo>
                    <a:pt x="82550" y="3371"/>
                  </a:moveTo>
                  <a:lnTo>
                    <a:pt x="82550" y="3371"/>
                  </a:lnTo>
                  <a:lnTo>
                    <a:pt x="79180" y="0"/>
                  </a:lnTo>
                  <a:lnTo>
                    <a:pt x="78187" y="418"/>
                  </a:lnTo>
                  <a:lnTo>
                    <a:pt x="66348" y="35185"/>
                  </a:lnTo>
                  <a:lnTo>
                    <a:pt x="55595" y="66194"/>
                  </a:lnTo>
                  <a:lnTo>
                    <a:pt x="43759" y="101848"/>
                  </a:lnTo>
                  <a:lnTo>
                    <a:pt x="31443" y="141213"/>
                  </a:lnTo>
                  <a:lnTo>
                    <a:pt x="20795" y="184108"/>
                  </a:lnTo>
                  <a:lnTo>
                    <a:pt x="12064" y="226927"/>
                  </a:lnTo>
                  <a:lnTo>
                    <a:pt x="5833" y="264772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82">
              <a:extLst>
                <a:ext uri="{FF2B5EF4-FFF2-40B4-BE49-F238E27FC236}">
                  <a16:creationId xmlns:a16="http://schemas.microsoft.com/office/drawing/2014/main" xmlns="" id="{62F90085-12A6-4A84-844F-F98E691AF39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068050" y="2572710"/>
              <a:ext cx="184151" cy="142610"/>
            </a:xfrm>
            <a:custGeom>
              <a:avLst/>
              <a:gdLst/>
              <a:ahLst/>
              <a:cxnLst/>
              <a:rect l="0" t="0" r="0" b="0"/>
              <a:pathLst>
                <a:path w="184151" h="142610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05" y="7376"/>
                  </a:lnTo>
                  <a:lnTo>
                    <a:pt x="1881" y="6714"/>
                  </a:lnTo>
                  <a:lnTo>
                    <a:pt x="30507" y="0"/>
                  </a:lnTo>
                  <a:lnTo>
                    <a:pt x="50432" y="2696"/>
                  </a:lnTo>
                  <a:lnTo>
                    <a:pt x="61454" y="9837"/>
                  </a:lnTo>
                  <a:lnTo>
                    <a:pt x="66369" y="14705"/>
                  </a:lnTo>
                  <a:lnTo>
                    <a:pt x="68235" y="20067"/>
                  </a:lnTo>
                  <a:lnTo>
                    <a:pt x="66546" y="31668"/>
                  </a:lnTo>
                  <a:lnTo>
                    <a:pt x="43823" y="70866"/>
                  </a:lnTo>
                  <a:lnTo>
                    <a:pt x="15921" y="111431"/>
                  </a:lnTo>
                  <a:lnTo>
                    <a:pt x="3145" y="136717"/>
                  </a:lnTo>
                  <a:lnTo>
                    <a:pt x="5624" y="139508"/>
                  </a:lnTo>
                  <a:lnTo>
                    <a:pt x="17787" y="142609"/>
                  </a:lnTo>
                  <a:lnTo>
                    <a:pt x="54580" y="140984"/>
                  </a:lnTo>
                  <a:lnTo>
                    <a:pt x="87053" y="135975"/>
                  </a:lnTo>
                  <a:lnTo>
                    <a:pt x="121240" y="129044"/>
                  </a:lnTo>
                  <a:lnTo>
                    <a:pt x="163314" y="118620"/>
                  </a:lnTo>
                  <a:lnTo>
                    <a:pt x="184150" y="11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09">
            <a:extLst>
              <a:ext uri="{FF2B5EF4-FFF2-40B4-BE49-F238E27FC236}">
                <a16:creationId xmlns:a16="http://schemas.microsoft.com/office/drawing/2014/main" xmlns="" id="{ADE2CC67-621C-4A94-985C-DA8003B4493C}"/>
              </a:ext>
            </a:extLst>
          </p:cNvPr>
          <p:cNvGrpSpPr/>
          <p:nvPr/>
        </p:nvGrpSpPr>
        <p:grpSpPr>
          <a:xfrm>
            <a:off x="4088973" y="2529992"/>
            <a:ext cx="724328" cy="902061"/>
            <a:chOff x="4088973" y="2529992"/>
            <a:chExt cx="724328" cy="902061"/>
          </a:xfrm>
        </p:grpSpPr>
        <p:sp>
          <p:nvSpPr>
            <p:cNvPr id="135" name="SMARTInkShape-583">
              <a:extLst>
                <a:ext uri="{FF2B5EF4-FFF2-40B4-BE49-F238E27FC236}">
                  <a16:creationId xmlns:a16="http://schemas.microsoft.com/office/drawing/2014/main" xmlns="" id="{4F66B8D8-10A9-4898-9BCE-A2EFF28360B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152900" y="2946400"/>
              <a:ext cx="381459" cy="485653"/>
            </a:xfrm>
            <a:custGeom>
              <a:avLst/>
              <a:gdLst/>
              <a:ahLst/>
              <a:cxnLst/>
              <a:rect l="0" t="0" r="0" b="0"/>
              <a:pathLst>
                <a:path w="381459" h="485653">
                  <a:moveTo>
                    <a:pt x="0" y="0"/>
                  </a:moveTo>
                  <a:lnTo>
                    <a:pt x="0" y="0"/>
                  </a:lnTo>
                  <a:lnTo>
                    <a:pt x="34532" y="22322"/>
                  </a:lnTo>
                  <a:lnTo>
                    <a:pt x="65912" y="42376"/>
                  </a:lnTo>
                  <a:lnTo>
                    <a:pt x="104083" y="69634"/>
                  </a:lnTo>
                  <a:lnTo>
                    <a:pt x="146919" y="109971"/>
                  </a:lnTo>
                  <a:lnTo>
                    <a:pt x="169206" y="133991"/>
                  </a:lnTo>
                  <a:lnTo>
                    <a:pt x="191827" y="159883"/>
                  </a:lnTo>
                  <a:lnTo>
                    <a:pt x="214668" y="187022"/>
                  </a:lnTo>
                  <a:lnTo>
                    <a:pt x="236245" y="214992"/>
                  </a:lnTo>
                  <a:lnTo>
                    <a:pt x="256980" y="243517"/>
                  </a:lnTo>
                  <a:lnTo>
                    <a:pt x="277153" y="272411"/>
                  </a:lnTo>
                  <a:lnTo>
                    <a:pt x="295541" y="300141"/>
                  </a:lnTo>
                  <a:lnTo>
                    <a:pt x="312738" y="327094"/>
                  </a:lnTo>
                  <a:lnTo>
                    <a:pt x="329142" y="353529"/>
                  </a:lnTo>
                  <a:lnTo>
                    <a:pt x="353013" y="399835"/>
                  </a:lnTo>
                  <a:lnTo>
                    <a:pt x="369267" y="438054"/>
                  </a:lnTo>
                  <a:lnTo>
                    <a:pt x="380973" y="473321"/>
                  </a:lnTo>
                  <a:lnTo>
                    <a:pt x="381458" y="485061"/>
                  </a:lnTo>
                  <a:lnTo>
                    <a:pt x="379894" y="485652"/>
                  </a:lnTo>
                  <a:lnTo>
                    <a:pt x="36830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84">
              <a:extLst>
                <a:ext uri="{FF2B5EF4-FFF2-40B4-BE49-F238E27FC236}">
                  <a16:creationId xmlns:a16="http://schemas.microsoft.com/office/drawing/2014/main" xmlns="" id="{FCF50BAB-C94A-4C95-8DEB-A460E34ECDF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088973" y="2819400"/>
              <a:ext cx="222678" cy="245052"/>
            </a:xfrm>
            <a:custGeom>
              <a:avLst/>
              <a:gdLst/>
              <a:ahLst/>
              <a:cxnLst/>
              <a:rect l="0" t="0" r="0" b="0"/>
              <a:pathLst>
                <a:path w="222678" h="245052">
                  <a:moveTo>
                    <a:pt x="114727" y="146050"/>
                  </a:moveTo>
                  <a:lnTo>
                    <a:pt x="114727" y="146050"/>
                  </a:lnTo>
                  <a:lnTo>
                    <a:pt x="111356" y="139308"/>
                  </a:lnTo>
                  <a:lnTo>
                    <a:pt x="109658" y="137322"/>
                  </a:lnTo>
                  <a:lnTo>
                    <a:pt x="103171" y="133873"/>
                  </a:lnTo>
                  <a:lnTo>
                    <a:pt x="102958" y="154437"/>
                  </a:lnTo>
                  <a:lnTo>
                    <a:pt x="108979" y="193620"/>
                  </a:lnTo>
                  <a:lnTo>
                    <a:pt x="113970" y="240744"/>
                  </a:lnTo>
                  <a:lnTo>
                    <a:pt x="114391" y="245051"/>
                  </a:lnTo>
                  <a:lnTo>
                    <a:pt x="82200" y="207818"/>
                  </a:lnTo>
                  <a:lnTo>
                    <a:pt x="53270" y="171251"/>
                  </a:lnTo>
                  <a:lnTo>
                    <a:pt x="15333" y="126255"/>
                  </a:lnTo>
                  <a:lnTo>
                    <a:pt x="0" y="103099"/>
                  </a:lnTo>
                  <a:lnTo>
                    <a:pt x="848" y="97661"/>
                  </a:lnTo>
                  <a:lnTo>
                    <a:pt x="9316" y="84092"/>
                  </a:lnTo>
                  <a:lnTo>
                    <a:pt x="40063" y="63957"/>
                  </a:lnTo>
                  <a:lnTo>
                    <a:pt x="87195" y="44585"/>
                  </a:lnTo>
                  <a:lnTo>
                    <a:pt x="122952" y="31810"/>
                  </a:lnTo>
                  <a:lnTo>
                    <a:pt x="158599" y="19782"/>
                  </a:lnTo>
                  <a:lnTo>
                    <a:pt x="201495" y="6489"/>
                  </a:lnTo>
                  <a:lnTo>
                    <a:pt x="222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85">
              <a:extLst>
                <a:ext uri="{FF2B5EF4-FFF2-40B4-BE49-F238E27FC236}">
                  <a16:creationId xmlns:a16="http://schemas.microsoft.com/office/drawing/2014/main" xmlns="" id="{37E19AF3-6293-4980-8EDD-7DEE8D2DFF5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302862" y="2584450"/>
              <a:ext cx="192939" cy="177801"/>
            </a:xfrm>
            <a:custGeom>
              <a:avLst/>
              <a:gdLst/>
              <a:ahLst/>
              <a:cxnLst/>
              <a:rect l="0" t="0" r="0" b="0"/>
              <a:pathLst>
                <a:path w="192939" h="177801">
                  <a:moveTo>
                    <a:pt x="116738" y="0"/>
                  </a:moveTo>
                  <a:lnTo>
                    <a:pt x="116738" y="0"/>
                  </a:lnTo>
                  <a:lnTo>
                    <a:pt x="113367" y="0"/>
                  </a:lnTo>
                  <a:lnTo>
                    <a:pt x="113080" y="1411"/>
                  </a:lnTo>
                  <a:lnTo>
                    <a:pt x="116117" y="31160"/>
                  </a:lnTo>
                  <a:lnTo>
                    <a:pt x="111545" y="77338"/>
                  </a:lnTo>
                  <a:lnTo>
                    <a:pt x="104460" y="113931"/>
                  </a:lnTo>
                  <a:lnTo>
                    <a:pt x="89582" y="146019"/>
                  </a:lnTo>
                  <a:lnTo>
                    <a:pt x="77857" y="162264"/>
                  </a:lnTo>
                  <a:lnTo>
                    <a:pt x="61828" y="170895"/>
                  </a:lnTo>
                  <a:lnTo>
                    <a:pt x="52615" y="173197"/>
                  </a:lnTo>
                  <a:lnTo>
                    <a:pt x="36734" y="171991"/>
                  </a:lnTo>
                  <a:lnTo>
                    <a:pt x="22619" y="166046"/>
                  </a:lnTo>
                  <a:lnTo>
                    <a:pt x="9291" y="156348"/>
                  </a:lnTo>
                  <a:lnTo>
                    <a:pt x="1956" y="146864"/>
                  </a:lnTo>
                  <a:lnTo>
                    <a:pt x="0" y="142359"/>
                  </a:lnTo>
                  <a:lnTo>
                    <a:pt x="813" y="137945"/>
                  </a:lnTo>
                  <a:lnTo>
                    <a:pt x="7360" y="129278"/>
                  </a:lnTo>
                  <a:lnTo>
                    <a:pt x="22970" y="124485"/>
                  </a:lnTo>
                  <a:lnTo>
                    <a:pt x="67485" y="124778"/>
                  </a:lnTo>
                  <a:lnTo>
                    <a:pt x="104496" y="136455"/>
                  </a:lnTo>
                  <a:lnTo>
                    <a:pt x="152107" y="154294"/>
                  </a:lnTo>
                  <a:lnTo>
                    <a:pt x="19293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86">
              <a:extLst>
                <a:ext uri="{FF2B5EF4-FFF2-40B4-BE49-F238E27FC236}">
                  <a16:creationId xmlns:a16="http://schemas.microsoft.com/office/drawing/2014/main" xmlns="" id="{2A65E336-9DDF-45ED-A19F-2CD3FDE8FE4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528433" y="2529992"/>
              <a:ext cx="43568" cy="321159"/>
            </a:xfrm>
            <a:custGeom>
              <a:avLst/>
              <a:gdLst/>
              <a:ahLst/>
              <a:cxnLst/>
              <a:rect l="0" t="0" r="0" b="0"/>
              <a:pathLst>
                <a:path w="43568" h="321159">
                  <a:moveTo>
                    <a:pt x="5467" y="3658"/>
                  </a:moveTo>
                  <a:lnTo>
                    <a:pt x="5467" y="3658"/>
                  </a:lnTo>
                  <a:lnTo>
                    <a:pt x="5467" y="287"/>
                  </a:lnTo>
                  <a:lnTo>
                    <a:pt x="4761" y="0"/>
                  </a:lnTo>
                  <a:lnTo>
                    <a:pt x="2096" y="1562"/>
                  </a:lnTo>
                  <a:lnTo>
                    <a:pt x="0" y="16521"/>
                  </a:lnTo>
                  <a:lnTo>
                    <a:pt x="2749" y="52311"/>
                  </a:lnTo>
                  <a:lnTo>
                    <a:pt x="6141" y="88311"/>
                  </a:lnTo>
                  <a:lnTo>
                    <a:pt x="10000" y="129476"/>
                  </a:lnTo>
                  <a:lnTo>
                    <a:pt x="14066" y="171290"/>
                  </a:lnTo>
                  <a:lnTo>
                    <a:pt x="20107" y="213393"/>
                  </a:lnTo>
                  <a:lnTo>
                    <a:pt x="27496" y="253507"/>
                  </a:lnTo>
                  <a:lnTo>
                    <a:pt x="38178" y="298918"/>
                  </a:lnTo>
                  <a:lnTo>
                    <a:pt x="43567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87">
              <a:extLst>
                <a:ext uri="{FF2B5EF4-FFF2-40B4-BE49-F238E27FC236}">
                  <a16:creationId xmlns:a16="http://schemas.microsoft.com/office/drawing/2014/main" xmlns="" id="{36BCBA96-6A67-4387-B9B3-A0809D9C2CC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616450" y="2681307"/>
              <a:ext cx="196851" cy="129596"/>
            </a:xfrm>
            <a:custGeom>
              <a:avLst/>
              <a:gdLst/>
              <a:ahLst/>
              <a:cxnLst/>
              <a:rect l="0" t="0" r="0" b="0"/>
              <a:pathLst>
                <a:path w="196851" h="129596">
                  <a:moveTo>
                    <a:pt x="0" y="42843"/>
                  </a:moveTo>
                  <a:lnTo>
                    <a:pt x="0" y="42843"/>
                  </a:lnTo>
                  <a:lnTo>
                    <a:pt x="0" y="36101"/>
                  </a:lnTo>
                  <a:lnTo>
                    <a:pt x="3763" y="29028"/>
                  </a:lnTo>
                  <a:lnTo>
                    <a:pt x="15696" y="17113"/>
                  </a:lnTo>
                  <a:lnTo>
                    <a:pt x="32638" y="6527"/>
                  </a:lnTo>
                  <a:lnTo>
                    <a:pt x="44845" y="2008"/>
                  </a:lnTo>
                  <a:lnTo>
                    <a:pt x="57326" y="0"/>
                  </a:lnTo>
                  <a:lnTo>
                    <a:pt x="62206" y="1581"/>
                  </a:lnTo>
                  <a:lnTo>
                    <a:pt x="66165" y="4751"/>
                  </a:lnTo>
                  <a:lnTo>
                    <a:pt x="69510" y="8982"/>
                  </a:lnTo>
                  <a:lnTo>
                    <a:pt x="73227" y="21208"/>
                  </a:lnTo>
                  <a:lnTo>
                    <a:pt x="73437" y="47721"/>
                  </a:lnTo>
                  <a:lnTo>
                    <a:pt x="67187" y="87865"/>
                  </a:lnTo>
                  <a:lnTo>
                    <a:pt x="58357" y="124493"/>
                  </a:lnTo>
                  <a:lnTo>
                    <a:pt x="59365" y="126910"/>
                  </a:lnTo>
                  <a:lnTo>
                    <a:pt x="61449" y="128521"/>
                  </a:lnTo>
                  <a:lnTo>
                    <a:pt x="64249" y="129595"/>
                  </a:lnTo>
                  <a:lnTo>
                    <a:pt x="78303" y="127736"/>
                  </a:lnTo>
                  <a:lnTo>
                    <a:pt x="123923" y="103097"/>
                  </a:lnTo>
                  <a:lnTo>
                    <a:pt x="159720" y="81863"/>
                  </a:lnTo>
                  <a:lnTo>
                    <a:pt x="196850" y="6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10">
            <a:extLst>
              <a:ext uri="{FF2B5EF4-FFF2-40B4-BE49-F238E27FC236}">
                <a16:creationId xmlns:a16="http://schemas.microsoft.com/office/drawing/2014/main" xmlns="" id="{3F8A0EB5-D0C7-4766-85C5-7DD81F43F988}"/>
              </a:ext>
            </a:extLst>
          </p:cNvPr>
          <p:cNvGrpSpPr/>
          <p:nvPr/>
        </p:nvGrpSpPr>
        <p:grpSpPr>
          <a:xfrm>
            <a:off x="6470650" y="1538261"/>
            <a:ext cx="2806114" cy="963640"/>
            <a:chOff x="6470650" y="1538261"/>
            <a:chExt cx="2806114" cy="963640"/>
          </a:xfrm>
        </p:grpSpPr>
        <p:sp>
          <p:nvSpPr>
            <p:cNvPr id="141" name="SMARTInkShape-588">
              <a:extLst>
                <a:ext uri="{FF2B5EF4-FFF2-40B4-BE49-F238E27FC236}">
                  <a16:creationId xmlns:a16="http://schemas.microsoft.com/office/drawing/2014/main" xmlns="" id="{73E5861A-98B3-474E-A0B3-494A744C530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870700" y="1538261"/>
              <a:ext cx="1027546" cy="61940"/>
            </a:xfrm>
            <a:custGeom>
              <a:avLst/>
              <a:gdLst/>
              <a:ahLst/>
              <a:cxnLst/>
              <a:rect l="0" t="0" r="0" b="0"/>
              <a:pathLst>
                <a:path w="1027546" h="61940">
                  <a:moveTo>
                    <a:pt x="0" y="30189"/>
                  </a:moveTo>
                  <a:lnTo>
                    <a:pt x="0" y="30189"/>
                  </a:lnTo>
                  <a:lnTo>
                    <a:pt x="30338" y="30189"/>
                  </a:lnTo>
                  <a:lnTo>
                    <a:pt x="52681" y="28778"/>
                  </a:lnTo>
                  <a:lnTo>
                    <a:pt x="80982" y="26426"/>
                  </a:lnTo>
                  <a:lnTo>
                    <a:pt x="113254" y="23447"/>
                  </a:lnTo>
                  <a:lnTo>
                    <a:pt x="156642" y="20050"/>
                  </a:lnTo>
                  <a:lnTo>
                    <a:pt x="207439" y="16374"/>
                  </a:lnTo>
                  <a:lnTo>
                    <a:pt x="263176" y="12512"/>
                  </a:lnTo>
                  <a:lnTo>
                    <a:pt x="325028" y="9232"/>
                  </a:lnTo>
                  <a:lnTo>
                    <a:pt x="390958" y="6340"/>
                  </a:lnTo>
                  <a:lnTo>
                    <a:pt x="459605" y="3706"/>
                  </a:lnTo>
                  <a:lnTo>
                    <a:pt x="529359" y="1951"/>
                  </a:lnTo>
                  <a:lnTo>
                    <a:pt x="599851" y="780"/>
                  </a:lnTo>
                  <a:lnTo>
                    <a:pt x="670833" y="0"/>
                  </a:lnTo>
                  <a:lnTo>
                    <a:pt x="735795" y="1596"/>
                  </a:lnTo>
                  <a:lnTo>
                    <a:pt x="796741" y="4777"/>
                  </a:lnTo>
                  <a:lnTo>
                    <a:pt x="855010" y="9014"/>
                  </a:lnTo>
                  <a:lnTo>
                    <a:pt x="900912" y="13250"/>
                  </a:lnTo>
                  <a:lnTo>
                    <a:pt x="938570" y="17485"/>
                  </a:lnTo>
                  <a:lnTo>
                    <a:pt x="970730" y="21720"/>
                  </a:lnTo>
                  <a:lnTo>
                    <a:pt x="1010226" y="28306"/>
                  </a:lnTo>
                  <a:lnTo>
                    <a:pt x="1022734" y="31051"/>
                  </a:lnTo>
                  <a:lnTo>
                    <a:pt x="1027545" y="35702"/>
                  </a:lnTo>
                  <a:lnTo>
                    <a:pt x="1027225" y="41626"/>
                  </a:lnTo>
                  <a:lnTo>
                    <a:pt x="1016000" y="61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89">
              <a:extLst>
                <a:ext uri="{FF2B5EF4-FFF2-40B4-BE49-F238E27FC236}">
                  <a16:creationId xmlns:a16="http://schemas.microsoft.com/office/drawing/2014/main" xmlns="" id="{C967C74A-E5FA-47B2-A3BB-FD6E8A1C5B9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775450" y="1870943"/>
              <a:ext cx="1358901" cy="72158"/>
            </a:xfrm>
            <a:custGeom>
              <a:avLst/>
              <a:gdLst/>
              <a:ahLst/>
              <a:cxnLst/>
              <a:rect l="0" t="0" r="0" b="0"/>
              <a:pathLst>
                <a:path w="1358901" h="72158">
                  <a:moveTo>
                    <a:pt x="0" y="21357"/>
                  </a:moveTo>
                  <a:lnTo>
                    <a:pt x="0" y="21357"/>
                  </a:lnTo>
                  <a:lnTo>
                    <a:pt x="30338" y="21357"/>
                  </a:lnTo>
                  <a:lnTo>
                    <a:pt x="73455" y="19475"/>
                  </a:lnTo>
                  <a:lnTo>
                    <a:pt x="99770" y="17986"/>
                  </a:lnTo>
                  <a:lnTo>
                    <a:pt x="134952" y="15582"/>
                  </a:lnTo>
                  <a:lnTo>
                    <a:pt x="176046" y="12568"/>
                  </a:lnTo>
                  <a:lnTo>
                    <a:pt x="221080" y="9147"/>
                  </a:lnTo>
                  <a:lnTo>
                    <a:pt x="272976" y="6162"/>
                  </a:lnTo>
                  <a:lnTo>
                    <a:pt x="329445" y="3466"/>
                  </a:lnTo>
                  <a:lnTo>
                    <a:pt x="388964" y="963"/>
                  </a:lnTo>
                  <a:lnTo>
                    <a:pt x="451925" y="0"/>
                  </a:lnTo>
                  <a:lnTo>
                    <a:pt x="517184" y="63"/>
                  </a:lnTo>
                  <a:lnTo>
                    <a:pt x="583973" y="811"/>
                  </a:lnTo>
                  <a:lnTo>
                    <a:pt x="651781" y="3426"/>
                  </a:lnTo>
                  <a:lnTo>
                    <a:pt x="720272" y="7287"/>
                  </a:lnTo>
                  <a:lnTo>
                    <a:pt x="789214" y="11977"/>
                  </a:lnTo>
                  <a:lnTo>
                    <a:pt x="854226" y="16514"/>
                  </a:lnTo>
                  <a:lnTo>
                    <a:pt x="916617" y="20951"/>
                  </a:lnTo>
                  <a:lnTo>
                    <a:pt x="977261" y="25320"/>
                  </a:lnTo>
                  <a:lnTo>
                    <a:pt x="1033918" y="29643"/>
                  </a:lnTo>
                  <a:lnTo>
                    <a:pt x="1087917" y="33937"/>
                  </a:lnTo>
                  <a:lnTo>
                    <a:pt x="1140144" y="38210"/>
                  </a:lnTo>
                  <a:lnTo>
                    <a:pt x="1187663" y="43881"/>
                  </a:lnTo>
                  <a:lnTo>
                    <a:pt x="1232042" y="50484"/>
                  </a:lnTo>
                  <a:lnTo>
                    <a:pt x="1274328" y="57708"/>
                  </a:lnTo>
                  <a:lnTo>
                    <a:pt x="1358900" y="72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90">
              <a:extLst>
                <a:ext uri="{FF2B5EF4-FFF2-40B4-BE49-F238E27FC236}">
                  <a16:creationId xmlns:a16="http://schemas.microsoft.com/office/drawing/2014/main" xmlns="" id="{A1CC8985-50D5-4CE4-B927-D3CC947C3F5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470650" y="2326430"/>
              <a:ext cx="2000251" cy="35771"/>
            </a:xfrm>
            <a:custGeom>
              <a:avLst/>
              <a:gdLst/>
              <a:ahLst/>
              <a:cxnLst/>
              <a:rect l="0" t="0" r="0" b="0"/>
              <a:pathLst>
                <a:path w="2000251" h="35771">
                  <a:moveTo>
                    <a:pt x="0" y="29420"/>
                  </a:moveTo>
                  <a:lnTo>
                    <a:pt x="0" y="29420"/>
                  </a:lnTo>
                  <a:lnTo>
                    <a:pt x="30338" y="32791"/>
                  </a:lnTo>
                  <a:lnTo>
                    <a:pt x="54798" y="33784"/>
                  </a:lnTo>
                  <a:lnTo>
                    <a:pt x="86626" y="34446"/>
                  </a:lnTo>
                  <a:lnTo>
                    <a:pt x="123367" y="34887"/>
                  </a:lnTo>
                  <a:lnTo>
                    <a:pt x="171145" y="33770"/>
                  </a:lnTo>
                  <a:lnTo>
                    <a:pt x="226280" y="31615"/>
                  </a:lnTo>
                  <a:lnTo>
                    <a:pt x="286321" y="28766"/>
                  </a:lnTo>
                  <a:lnTo>
                    <a:pt x="360214" y="25456"/>
                  </a:lnTo>
                  <a:lnTo>
                    <a:pt x="443342" y="21839"/>
                  </a:lnTo>
                  <a:lnTo>
                    <a:pt x="532628" y="18016"/>
                  </a:lnTo>
                  <a:lnTo>
                    <a:pt x="630251" y="14056"/>
                  </a:lnTo>
                  <a:lnTo>
                    <a:pt x="733434" y="10005"/>
                  </a:lnTo>
                  <a:lnTo>
                    <a:pt x="840323" y="5893"/>
                  </a:lnTo>
                  <a:lnTo>
                    <a:pt x="948271" y="3152"/>
                  </a:lnTo>
                  <a:lnTo>
                    <a:pt x="1056925" y="1325"/>
                  </a:lnTo>
                  <a:lnTo>
                    <a:pt x="1166051" y="106"/>
                  </a:lnTo>
                  <a:lnTo>
                    <a:pt x="1269845" y="0"/>
                  </a:lnTo>
                  <a:lnTo>
                    <a:pt x="1370085" y="634"/>
                  </a:lnTo>
                  <a:lnTo>
                    <a:pt x="1467956" y="1763"/>
                  </a:lnTo>
                  <a:lnTo>
                    <a:pt x="1556488" y="3926"/>
                  </a:lnTo>
                  <a:lnTo>
                    <a:pt x="1638792" y="6780"/>
                  </a:lnTo>
                  <a:lnTo>
                    <a:pt x="1716944" y="10093"/>
                  </a:lnTo>
                  <a:lnTo>
                    <a:pt x="1783158" y="14419"/>
                  </a:lnTo>
                  <a:lnTo>
                    <a:pt x="1841410" y="19419"/>
                  </a:lnTo>
                  <a:lnTo>
                    <a:pt x="1894357" y="24869"/>
                  </a:lnTo>
                  <a:lnTo>
                    <a:pt x="1929654" y="28503"/>
                  </a:lnTo>
                  <a:lnTo>
                    <a:pt x="2000250" y="35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91">
              <a:extLst>
                <a:ext uri="{FF2B5EF4-FFF2-40B4-BE49-F238E27FC236}">
                  <a16:creationId xmlns:a16="http://schemas.microsoft.com/office/drawing/2014/main" xmlns="" id="{092B1DF6-A036-4D77-96A7-993409932E6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369300" y="1994232"/>
              <a:ext cx="907464" cy="507669"/>
            </a:xfrm>
            <a:custGeom>
              <a:avLst/>
              <a:gdLst/>
              <a:ahLst/>
              <a:cxnLst/>
              <a:rect l="0" t="0" r="0" b="0"/>
              <a:pathLst>
                <a:path w="907464" h="507669">
                  <a:moveTo>
                    <a:pt x="0" y="507668"/>
                  </a:moveTo>
                  <a:lnTo>
                    <a:pt x="0" y="507668"/>
                  </a:lnTo>
                  <a:lnTo>
                    <a:pt x="6742" y="490813"/>
                  </a:lnTo>
                  <a:lnTo>
                    <a:pt x="51386" y="453363"/>
                  </a:lnTo>
                  <a:lnTo>
                    <a:pt x="75885" y="435482"/>
                  </a:lnTo>
                  <a:lnTo>
                    <a:pt x="104213" y="415094"/>
                  </a:lnTo>
                  <a:lnTo>
                    <a:pt x="135092" y="393035"/>
                  </a:lnTo>
                  <a:lnTo>
                    <a:pt x="173317" y="369863"/>
                  </a:lnTo>
                  <a:lnTo>
                    <a:pt x="216439" y="345948"/>
                  </a:lnTo>
                  <a:lnTo>
                    <a:pt x="262827" y="321538"/>
                  </a:lnTo>
                  <a:lnTo>
                    <a:pt x="315623" y="295387"/>
                  </a:lnTo>
                  <a:lnTo>
                    <a:pt x="372694" y="268075"/>
                  </a:lnTo>
                  <a:lnTo>
                    <a:pt x="432612" y="239989"/>
                  </a:lnTo>
                  <a:lnTo>
                    <a:pt x="490903" y="214916"/>
                  </a:lnTo>
                  <a:lnTo>
                    <a:pt x="548108" y="191849"/>
                  </a:lnTo>
                  <a:lnTo>
                    <a:pt x="604589" y="170122"/>
                  </a:lnTo>
                  <a:lnTo>
                    <a:pt x="651415" y="151404"/>
                  </a:lnTo>
                  <a:lnTo>
                    <a:pt x="691805" y="134692"/>
                  </a:lnTo>
                  <a:lnTo>
                    <a:pt x="727903" y="119317"/>
                  </a:lnTo>
                  <a:lnTo>
                    <a:pt x="756907" y="106951"/>
                  </a:lnTo>
                  <a:lnTo>
                    <a:pt x="802305" y="87566"/>
                  </a:lnTo>
                  <a:lnTo>
                    <a:pt x="825774" y="73776"/>
                  </a:lnTo>
                  <a:lnTo>
                    <a:pt x="832032" y="68124"/>
                  </a:lnTo>
                  <a:lnTo>
                    <a:pt x="832676" y="62944"/>
                  </a:lnTo>
                  <a:lnTo>
                    <a:pt x="829579" y="58080"/>
                  </a:lnTo>
                  <a:lnTo>
                    <a:pt x="816025" y="48912"/>
                  </a:lnTo>
                  <a:lnTo>
                    <a:pt x="769065" y="29647"/>
                  </a:lnTo>
                  <a:lnTo>
                    <a:pt x="722231" y="15606"/>
                  </a:lnTo>
                  <a:lnTo>
                    <a:pt x="680131" y="6978"/>
                  </a:lnTo>
                  <a:lnTo>
                    <a:pt x="663525" y="3622"/>
                  </a:lnTo>
                  <a:lnTo>
                    <a:pt x="661072" y="3715"/>
                  </a:lnTo>
                  <a:lnTo>
                    <a:pt x="660849" y="4483"/>
                  </a:lnTo>
                  <a:lnTo>
                    <a:pt x="698091" y="1351"/>
                  </a:lnTo>
                  <a:lnTo>
                    <a:pt x="732420" y="416"/>
                  </a:lnTo>
                  <a:lnTo>
                    <a:pt x="771196" y="0"/>
                  </a:lnTo>
                  <a:lnTo>
                    <a:pt x="811242" y="1227"/>
                  </a:lnTo>
                  <a:lnTo>
                    <a:pt x="850208" y="6476"/>
                  </a:lnTo>
                  <a:lnTo>
                    <a:pt x="879284" y="17275"/>
                  </a:lnTo>
                  <a:lnTo>
                    <a:pt x="890990" y="24106"/>
                  </a:lnTo>
                  <a:lnTo>
                    <a:pt x="898792" y="32893"/>
                  </a:lnTo>
                  <a:lnTo>
                    <a:pt x="907463" y="53946"/>
                  </a:lnTo>
                  <a:lnTo>
                    <a:pt x="905673" y="79295"/>
                  </a:lnTo>
                  <a:lnTo>
                    <a:pt x="894646" y="117570"/>
                  </a:lnTo>
                  <a:lnTo>
                    <a:pt x="869950" y="171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592">
            <a:extLst>
              <a:ext uri="{FF2B5EF4-FFF2-40B4-BE49-F238E27FC236}">
                <a16:creationId xmlns:a16="http://schemas.microsoft.com/office/drawing/2014/main" xmlns="" id="{EFCA08AF-2CEC-4E64-9CD2-C0D14332745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86450" y="2738857"/>
            <a:ext cx="2749551" cy="201194"/>
          </a:xfrm>
          <a:custGeom>
            <a:avLst/>
            <a:gdLst/>
            <a:ahLst/>
            <a:cxnLst/>
            <a:rect l="0" t="0" r="0" b="0"/>
            <a:pathLst>
              <a:path w="2749551" h="201194">
                <a:moveTo>
                  <a:pt x="0" y="74193"/>
                </a:moveTo>
                <a:lnTo>
                  <a:pt x="0" y="74193"/>
                </a:lnTo>
                <a:lnTo>
                  <a:pt x="40452" y="64080"/>
                </a:lnTo>
                <a:lnTo>
                  <a:pt x="74240" y="60396"/>
                </a:lnTo>
                <a:lnTo>
                  <a:pt x="118638" y="57234"/>
                </a:lnTo>
                <a:lnTo>
                  <a:pt x="170109" y="54420"/>
                </a:lnTo>
                <a:lnTo>
                  <a:pt x="231939" y="50428"/>
                </a:lnTo>
                <a:lnTo>
                  <a:pt x="300676" y="45649"/>
                </a:lnTo>
                <a:lnTo>
                  <a:pt x="374017" y="40347"/>
                </a:lnTo>
                <a:lnTo>
                  <a:pt x="456778" y="33990"/>
                </a:lnTo>
                <a:lnTo>
                  <a:pt x="545819" y="26930"/>
                </a:lnTo>
                <a:lnTo>
                  <a:pt x="639045" y="19401"/>
                </a:lnTo>
                <a:lnTo>
                  <a:pt x="742119" y="12970"/>
                </a:lnTo>
                <a:lnTo>
                  <a:pt x="851757" y="7272"/>
                </a:lnTo>
                <a:lnTo>
                  <a:pt x="965771" y="2063"/>
                </a:lnTo>
                <a:lnTo>
                  <a:pt x="1084114" y="0"/>
                </a:lnTo>
                <a:lnTo>
                  <a:pt x="1205343" y="37"/>
                </a:lnTo>
                <a:lnTo>
                  <a:pt x="1328495" y="1472"/>
                </a:lnTo>
                <a:lnTo>
                  <a:pt x="1455046" y="6662"/>
                </a:lnTo>
                <a:lnTo>
                  <a:pt x="1583864" y="14356"/>
                </a:lnTo>
                <a:lnTo>
                  <a:pt x="1714192" y="23718"/>
                </a:lnTo>
                <a:lnTo>
                  <a:pt x="1837062" y="35604"/>
                </a:lnTo>
                <a:lnTo>
                  <a:pt x="1954957" y="49173"/>
                </a:lnTo>
                <a:lnTo>
                  <a:pt x="2069538" y="63863"/>
                </a:lnTo>
                <a:lnTo>
                  <a:pt x="2174853" y="80006"/>
                </a:lnTo>
                <a:lnTo>
                  <a:pt x="2273991" y="97119"/>
                </a:lnTo>
                <a:lnTo>
                  <a:pt x="2369010" y="114877"/>
                </a:lnTo>
                <a:lnTo>
                  <a:pt x="2453523" y="132360"/>
                </a:lnTo>
                <a:lnTo>
                  <a:pt x="2531032" y="149660"/>
                </a:lnTo>
                <a:lnTo>
                  <a:pt x="2603871" y="166838"/>
                </a:lnTo>
                <a:lnTo>
                  <a:pt x="2652431" y="178290"/>
                </a:lnTo>
                <a:lnTo>
                  <a:pt x="2749550" y="2011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Shape-593">
            <a:extLst>
              <a:ext uri="{FF2B5EF4-FFF2-40B4-BE49-F238E27FC236}">
                <a16:creationId xmlns:a16="http://schemas.microsoft.com/office/drawing/2014/main" xmlns="" id="{8FD7AC1C-9C01-4818-8B53-07772703606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30850" y="3187700"/>
            <a:ext cx="3721101" cy="63501"/>
          </a:xfrm>
          <a:custGeom>
            <a:avLst/>
            <a:gdLst/>
            <a:ahLst/>
            <a:cxnLst/>
            <a:rect l="0" t="0" r="0" b="0"/>
            <a:pathLst>
              <a:path w="3721101" h="63501">
                <a:moveTo>
                  <a:pt x="0" y="0"/>
                </a:moveTo>
                <a:lnTo>
                  <a:pt x="0" y="0"/>
                </a:lnTo>
                <a:lnTo>
                  <a:pt x="33710" y="3371"/>
                </a:lnTo>
                <a:lnTo>
                  <a:pt x="58457" y="7186"/>
                </a:lnTo>
                <a:lnTo>
                  <a:pt x="89771" y="12552"/>
                </a:lnTo>
                <a:lnTo>
                  <a:pt x="125464" y="18951"/>
                </a:lnTo>
                <a:lnTo>
                  <a:pt x="169014" y="24629"/>
                </a:lnTo>
                <a:lnTo>
                  <a:pt x="217804" y="29825"/>
                </a:lnTo>
                <a:lnTo>
                  <a:pt x="270086" y="34700"/>
                </a:lnTo>
                <a:lnTo>
                  <a:pt x="333163" y="38655"/>
                </a:lnTo>
                <a:lnTo>
                  <a:pt x="403437" y="41998"/>
                </a:lnTo>
                <a:lnTo>
                  <a:pt x="478506" y="44932"/>
                </a:lnTo>
                <a:lnTo>
                  <a:pt x="563127" y="46182"/>
                </a:lnTo>
                <a:lnTo>
                  <a:pt x="654113" y="46311"/>
                </a:lnTo>
                <a:lnTo>
                  <a:pt x="749341" y="45690"/>
                </a:lnTo>
                <a:lnTo>
                  <a:pt x="854455" y="43866"/>
                </a:lnTo>
                <a:lnTo>
                  <a:pt x="966159" y="41239"/>
                </a:lnTo>
                <a:lnTo>
                  <a:pt x="1082256" y="38076"/>
                </a:lnTo>
                <a:lnTo>
                  <a:pt x="1206926" y="33850"/>
                </a:lnTo>
                <a:lnTo>
                  <a:pt x="1337312" y="28917"/>
                </a:lnTo>
                <a:lnTo>
                  <a:pt x="1471508" y="23511"/>
                </a:lnTo>
                <a:lnTo>
                  <a:pt x="1610361" y="19908"/>
                </a:lnTo>
                <a:lnTo>
                  <a:pt x="1752318" y="17505"/>
                </a:lnTo>
                <a:lnTo>
                  <a:pt x="1896345" y="15903"/>
                </a:lnTo>
                <a:lnTo>
                  <a:pt x="2039636" y="15541"/>
                </a:lnTo>
                <a:lnTo>
                  <a:pt x="2182435" y="16005"/>
                </a:lnTo>
                <a:lnTo>
                  <a:pt x="2324907" y="17020"/>
                </a:lnTo>
                <a:lnTo>
                  <a:pt x="2464338" y="19814"/>
                </a:lnTo>
                <a:lnTo>
                  <a:pt x="2601742" y="23793"/>
                </a:lnTo>
                <a:lnTo>
                  <a:pt x="2737795" y="28562"/>
                </a:lnTo>
                <a:lnTo>
                  <a:pt x="2863775" y="33858"/>
                </a:lnTo>
                <a:lnTo>
                  <a:pt x="2983038" y="39505"/>
                </a:lnTo>
                <a:lnTo>
                  <a:pt x="3097826" y="45387"/>
                </a:lnTo>
                <a:lnTo>
                  <a:pt x="3199750" y="50013"/>
                </a:lnTo>
                <a:lnTo>
                  <a:pt x="3293100" y="53803"/>
                </a:lnTo>
                <a:lnTo>
                  <a:pt x="3380733" y="57036"/>
                </a:lnTo>
                <a:lnTo>
                  <a:pt x="3457499" y="59191"/>
                </a:lnTo>
                <a:lnTo>
                  <a:pt x="3527022" y="60627"/>
                </a:lnTo>
                <a:lnTo>
                  <a:pt x="3591714" y="61585"/>
                </a:lnTo>
                <a:lnTo>
                  <a:pt x="3634842" y="62223"/>
                </a:lnTo>
                <a:lnTo>
                  <a:pt x="3721100" y="63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113">
            <a:extLst>
              <a:ext uri="{FF2B5EF4-FFF2-40B4-BE49-F238E27FC236}">
                <a16:creationId xmlns:a16="http://schemas.microsoft.com/office/drawing/2014/main" xmlns="" id="{3A65F52B-F988-4700-B90D-1B174AF4397A}"/>
              </a:ext>
            </a:extLst>
          </p:cNvPr>
          <p:cNvGrpSpPr/>
          <p:nvPr/>
        </p:nvGrpSpPr>
        <p:grpSpPr>
          <a:xfrm>
            <a:off x="9519488" y="1727200"/>
            <a:ext cx="860059" cy="260351"/>
            <a:chOff x="9519488" y="1727200"/>
            <a:chExt cx="860059" cy="260351"/>
          </a:xfrm>
        </p:grpSpPr>
        <p:sp>
          <p:nvSpPr>
            <p:cNvPr id="148" name="SMARTInkShape-594">
              <a:extLst>
                <a:ext uri="{FF2B5EF4-FFF2-40B4-BE49-F238E27FC236}">
                  <a16:creationId xmlns:a16="http://schemas.microsoft.com/office/drawing/2014/main" xmlns="" id="{3E4A0E72-1174-447B-90B7-132645F466E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519488" y="1773317"/>
              <a:ext cx="151563" cy="214234"/>
            </a:xfrm>
            <a:custGeom>
              <a:avLst/>
              <a:gdLst/>
              <a:ahLst/>
              <a:cxnLst/>
              <a:rect l="0" t="0" r="0" b="0"/>
              <a:pathLst>
                <a:path w="151563" h="214234">
                  <a:moveTo>
                    <a:pt x="151562" y="23733"/>
                  </a:moveTo>
                  <a:lnTo>
                    <a:pt x="151562" y="23733"/>
                  </a:lnTo>
                  <a:lnTo>
                    <a:pt x="144820" y="13620"/>
                  </a:lnTo>
                  <a:lnTo>
                    <a:pt x="133985" y="6773"/>
                  </a:lnTo>
                  <a:lnTo>
                    <a:pt x="119761" y="2084"/>
                  </a:lnTo>
                  <a:lnTo>
                    <a:pt x="104032" y="0"/>
                  </a:lnTo>
                  <a:lnTo>
                    <a:pt x="85751" y="6600"/>
                  </a:lnTo>
                  <a:lnTo>
                    <a:pt x="41900" y="40575"/>
                  </a:lnTo>
                  <a:lnTo>
                    <a:pt x="15118" y="79131"/>
                  </a:lnTo>
                  <a:lnTo>
                    <a:pt x="519" y="121835"/>
                  </a:lnTo>
                  <a:lnTo>
                    <a:pt x="0" y="147297"/>
                  </a:lnTo>
                  <a:lnTo>
                    <a:pt x="1837" y="159026"/>
                  </a:lnTo>
                  <a:lnTo>
                    <a:pt x="15168" y="179583"/>
                  </a:lnTo>
                  <a:lnTo>
                    <a:pt x="35204" y="196716"/>
                  </a:lnTo>
                  <a:lnTo>
                    <a:pt x="58220" y="209035"/>
                  </a:lnTo>
                  <a:lnTo>
                    <a:pt x="82559" y="213569"/>
                  </a:lnTo>
                  <a:lnTo>
                    <a:pt x="119812" y="214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95">
              <a:extLst>
                <a:ext uri="{FF2B5EF4-FFF2-40B4-BE49-F238E27FC236}">
                  <a16:creationId xmlns:a16="http://schemas.microsoft.com/office/drawing/2014/main" xmlns="" id="{BBAA6378-02ED-4887-8EAF-E7DFF415874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744289" y="1816100"/>
              <a:ext cx="28362" cy="158751"/>
            </a:xfrm>
            <a:custGeom>
              <a:avLst/>
              <a:gdLst/>
              <a:ahLst/>
              <a:cxnLst/>
              <a:rect l="0" t="0" r="0" b="0"/>
              <a:pathLst>
                <a:path w="28362" h="158751">
                  <a:moveTo>
                    <a:pt x="28361" y="0"/>
                  </a:moveTo>
                  <a:lnTo>
                    <a:pt x="28361" y="0"/>
                  </a:lnTo>
                  <a:lnTo>
                    <a:pt x="24990" y="3371"/>
                  </a:lnTo>
                  <a:lnTo>
                    <a:pt x="10063" y="42716"/>
                  </a:lnTo>
                  <a:lnTo>
                    <a:pt x="0" y="89106"/>
                  </a:lnTo>
                  <a:lnTo>
                    <a:pt x="2961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96">
              <a:extLst>
                <a:ext uri="{FF2B5EF4-FFF2-40B4-BE49-F238E27FC236}">
                  <a16:creationId xmlns:a16="http://schemas.microsoft.com/office/drawing/2014/main" xmlns="" id="{C861AA9E-D005-4B97-A9E5-B6CC99C4097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867900" y="18415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26515" y="11094"/>
                  </a:lnTo>
                  <a:lnTo>
                    <a:pt x="67640" y="29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97">
              <a:extLst>
                <a:ext uri="{FF2B5EF4-FFF2-40B4-BE49-F238E27FC236}">
                  <a16:creationId xmlns:a16="http://schemas.microsoft.com/office/drawing/2014/main" xmlns="" id="{29C0C1A6-9DDB-4A4C-9556-42B8071CA5C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074944" y="1797050"/>
              <a:ext cx="154907" cy="114301"/>
            </a:xfrm>
            <a:custGeom>
              <a:avLst/>
              <a:gdLst/>
              <a:ahLst/>
              <a:cxnLst/>
              <a:rect l="0" t="0" r="0" b="0"/>
              <a:pathLst>
                <a:path w="154907" h="114301">
                  <a:moveTo>
                    <a:pt x="154906" y="0"/>
                  </a:moveTo>
                  <a:lnTo>
                    <a:pt x="154906" y="0"/>
                  </a:lnTo>
                  <a:lnTo>
                    <a:pt x="144793" y="0"/>
                  </a:lnTo>
                  <a:lnTo>
                    <a:pt x="141815" y="705"/>
                  </a:lnTo>
                  <a:lnTo>
                    <a:pt x="139829" y="1881"/>
                  </a:lnTo>
                  <a:lnTo>
                    <a:pt x="107176" y="49500"/>
                  </a:lnTo>
                  <a:lnTo>
                    <a:pt x="72899" y="84382"/>
                  </a:lnTo>
                  <a:lnTo>
                    <a:pt x="58015" y="88538"/>
                  </a:lnTo>
                  <a:lnTo>
                    <a:pt x="42699" y="87328"/>
                  </a:lnTo>
                  <a:lnTo>
                    <a:pt x="28835" y="82086"/>
                  </a:lnTo>
                  <a:lnTo>
                    <a:pt x="9131" y="67831"/>
                  </a:lnTo>
                  <a:lnTo>
                    <a:pt x="1923" y="58134"/>
                  </a:lnTo>
                  <a:lnTo>
                    <a:pt x="0" y="53573"/>
                  </a:lnTo>
                  <a:lnTo>
                    <a:pt x="130" y="49826"/>
                  </a:lnTo>
                  <a:lnTo>
                    <a:pt x="1627" y="46623"/>
                  </a:lnTo>
                  <a:lnTo>
                    <a:pt x="4037" y="43782"/>
                  </a:lnTo>
                  <a:lnTo>
                    <a:pt x="7055" y="42594"/>
                  </a:lnTo>
                  <a:lnTo>
                    <a:pt x="14170" y="43155"/>
                  </a:lnTo>
                  <a:lnTo>
                    <a:pt x="43187" y="59976"/>
                  </a:lnTo>
                  <a:lnTo>
                    <a:pt x="89752" y="88591"/>
                  </a:lnTo>
                  <a:lnTo>
                    <a:pt x="135759" y="109677"/>
                  </a:lnTo>
                  <a:lnTo>
                    <a:pt x="148556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98">
              <a:extLst>
                <a:ext uri="{FF2B5EF4-FFF2-40B4-BE49-F238E27FC236}">
                  <a16:creationId xmlns:a16="http://schemas.microsoft.com/office/drawing/2014/main" xmlns="" id="{ACA32ED4-AE0D-4A67-8286-FBE124DD504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242550" y="1727200"/>
              <a:ext cx="136997" cy="247651"/>
            </a:xfrm>
            <a:custGeom>
              <a:avLst/>
              <a:gdLst/>
              <a:ahLst/>
              <a:cxnLst/>
              <a:rect l="0" t="0" r="0" b="0"/>
              <a:pathLst>
                <a:path w="136997" h="247651">
                  <a:moveTo>
                    <a:pt x="95250" y="0"/>
                  </a:moveTo>
                  <a:lnTo>
                    <a:pt x="95250" y="0"/>
                  </a:lnTo>
                  <a:lnTo>
                    <a:pt x="101991" y="3371"/>
                  </a:lnTo>
                  <a:lnTo>
                    <a:pt x="116298" y="22322"/>
                  </a:lnTo>
                  <a:lnTo>
                    <a:pt x="130571" y="57022"/>
                  </a:lnTo>
                  <a:lnTo>
                    <a:pt x="136996" y="101954"/>
                  </a:lnTo>
                  <a:lnTo>
                    <a:pt x="130973" y="134448"/>
                  </a:lnTo>
                  <a:lnTo>
                    <a:pt x="125415" y="151015"/>
                  </a:lnTo>
                  <a:lnTo>
                    <a:pt x="102307" y="178831"/>
                  </a:lnTo>
                  <a:lnTo>
                    <a:pt x="70869" y="202953"/>
                  </a:lnTo>
                  <a:lnTo>
                    <a:pt x="23821" y="23283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14">
            <a:extLst>
              <a:ext uri="{FF2B5EF4-FFF2-40B4-BE49-F238E27FC236}">
                <a16:creationId xmlns:a16="http://schemas.microsoft.com/office/drawing/2014/main" xmlns="" id="{F8BB890A-6DAA-4FEC-B5CD-B9A74312063F}"/>
              </a:ext>
            </a:extLst>
          </p:cNvPr>
          <p:cNvGrpSpPr/>
          <p:nvPr/>
        </p:nvGrpSpPr>
        <p:grpSpPr>
          <a:xfrm>
            <a:off x="2319515" y="4505747"/>
            <a:ext cx="550686" cy="449742"/>
            <a:chOff x="2319515" y="4505747"/>
            <a:chExt cx="550686" cy="449742"/>
          </a:xfrm>
        </p:grpSpPr>
        <p:sp>
          <p:nvSpPr>
            <p:cNvPr id="154" name="SMARTInkShape-599">
              <a:extLst>
                <a:ext uri="{FF2B5EF4-FFF2-40B4-BE49-F238E27FC236}">
                  <a16:creationId xmlns:a16="http://schemas.microsoft.com/office/drawing/2014/main" xmlns="" id="{1199B553-A503-4CA7-9DD3-51A273E0BCA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415692" y="4587392"/>
              <a:ext cx="47736" cy="366738"/>
            </a:xfrm>
            <a:custGeom>
              <a:avLst/>
              <a:gdLst/>
              <a:ahLst/>
              <a:cxnLst/>
              <a:rect l="0" t="0" r="0" b="0"/>
              <a:pathLst>
                <a:path w="47736" h="366738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6845" y="43473"/>
                  </a:lnTo>
                  <a:lnTo>
                    <a:pt x="12365" y="75446"/>
                  </a:lnTo>
                  <a:lnTo>
                    <a:pt x="18817" y="113881"/>
                  </a:lnTo>
                  <a:lnTo>
                    <a:pt x="24036" y="156832"/>
                  </a:lnTo>
                  <a:lnTo>
                    <a:pt x="28707" y="198030"/>
                  </a:lnTo>
                  <a:lnTo>
                    <a:pt x="33135" y="237507"/>
                  </a:lnTo>
                  <a:lnTo>
                    <a:pt x="37455" y="276218"/>
                  </a:lnTo>
                  <a:lnTo>
                    <a:pt x="43854" y="323600"/>
                  </a:lnTo>
                  <a:lnTo>
                    <a:pt x="47735" y="366737"/>
                  </a:lnTo>
                  <a:lnTo>
                    <a:pt x="41758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00">
              <a:extLst>
                <a:ext uri="{FF2B5EF4-FFF2-40B4-BE49-F238E27FC236}">
                  <a16:creationId xmlns:a16="http://schemas.microsoft.com/office/drawing/2014/main" xmlns="" id="{C8B6720C-48FE-4AAA-83D7-779EC95EA78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319515" y="4597400"/>
              <a:ext cx="220486" cy="57151"/>
            </a:xfrm>
            <a:custGeom>
              <a:avLst/>
              <a:gdLst/>
              <a:ahLst/>
              <a:cxnLst/>
              <a:rect l="0" t="0" r="0" b="0"/>
              <a:pathLst>
                <a:path w="22048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4193" y="57150"/>
                  </a:lnTo>
                  <a:lnTo>
                    <a:pt x="2207" y="56444"/>
                  </a:lnTo>
                  <a:lnTo>
                    <a:pt x="883" y="55268"/>
                  </a:lnTo>
                  <a:lnTo>
                    <a:pt x="0" y="53779"/>
                  </a:lnTo>
                  <a:lnTo>
                    <a:pt x="823" y="51375"/>
                  </a:lnTo>
                  <a:lnTo>
                    <a:pt x="5500" y="44941"/>
                  </a:lnTo>
                  <a:lnTo>
                    <a:pt x="52534" y="24242"/>
                  </a:lnTo>
                  <a:lnTo>
                    <a:pt x="91277" y="12186"/>
                  </a:lnTo>
                  <a:lnTo>
                    <a:pt x="130604" y="5416"/>
                  </a:lnTo>
                  <a:lnTo>
                    <a:pt x="166427" y="2407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01">
              <a:extLst>
                <a:ext uri="{FF2B5EF4-FFF2-40B4-BE49-F238E27FC236}">
                  <a16:creationId xmlns:a16="http://schemas.microsoft.com/office/drawing/2014/main" xmlns="" id="{4CD8E6F0-A090-47D3-987F-60B33785457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413000" y="4883150"/>
              <a:ext cx="228601" cy="72339"/>
            </a:xfrm>
            <a:custGeom>
              <a:avLst/>
              <a:gdLst/>
              <a:ahLst/>
              <a:cxnLst/>
              <a:rect l="0" t="0" r="0" b="0"/>
              <a:pathLst>
                <a:path w="228601" h="72339">
                  <a:moveTo>
                    <a:pt x="0" y="63500"/>
                  </a:moveTo>
                  <a:lnTo>
                    <a:pt x="0" y="63500"/>
                  </a:lnTo>
                  <a:lnTo>
                    <a:pt x="5775" y="68569"/>
                  </a:lnTo>
                  <a:lnTo>
                    <a:pt x="12209" y="72338"/>
                  </a:lnTo>
                  <a:lnTo>
                    <a:pt x="37249" y="71685"/>
                  </a:lnTo>
                  <a:lnTo>
                    <a:pt x="78221" y="63652"/>
                  </a:lnTo>
                  <a:lnTo>
                    <a:pt x="109789" y="54395"/>
                  </a:lnTo>
                  <a:lnTo>
                    <a:pt x="155532" y="39165"/>
                  </a:lnTo>
                  <a:lnTo>
                    <a:pt x="194015" y="2195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02">
              <a:extLst>
                <a:ext uri="{FF2B5EF4-FFF2-40B4-BE49-F238E27FC236}">
                  <a16:creationId xmlns:a16="http://schemas.microsoft.com/office/drawing/2014/main" xmlns="" id="{DF8249A1-860A-4F9D-945F-325D2F20B4C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708422" y="4505747"/>
              <a:ext cx="85579" cy="383428"/>
            </a:xfrm>
            <a:custGeom>
              <a:avLst/>
              <a:gdLst/>
              <a:ahLst/>
              <a:cxnLst/>
              <a:rect l="0" t="0" r="0" b="0"/>
              <a:pathLst>
                <a:path w="85579" h="383428">
                  <a:moveTo>
                    <a:pt x="85578" y="9103"/>
                  </a:moveTo>
                  <a:lnTo>
                    <a:pt x="85578" y="9103"/>
                  </a:lnTo>
                  <a:lnTo>
                    <a:pt x="79803" y="4034"/>
                  </a:lnTo>
                  <a:lnTo>
                    <a:pt x="73369" y="264"/>
                  </a:lnTo>
                  <a:lnTo>
                    <a:pt x="63924" y="0"/>
                  </a:lnTo>
                  <a:lnTo>
                    <a:pt x="52671" y="2941"/>
                  </a:lnTo>
                  <a:lnTo>
                    <a:pt x="40613" y="8951"/>
                  </a:lnTo>
                  <a:lnTo>
                    <a:pt x="21925" y="30382"/>
                  </a:lnTo>
                  <a:lnTo>
                    <a:pt x="6354" y="72557"/>
                  </a:lnTo>
                  <a:lnTo>
                    <a:pt x="979" y="107155"/>
                  </a:lnTo>
                  <a:lnTo>
                    <a:pt x="0" y="144404"/>
                  </a:lnTo>
                  <a:lnTo>
                    <a:pt x="4269" y="184477"/>
                  </a:lnTo>
                  <a:lnTo>
                    <a:pt x="10871" y="227688"/>
                  </a:lnTo>
                  <a:lnTo>
                    <a:pt x="19213" y="270646"/>
                  </a:lnTo>
                  <a:lnTo>
                    <a:pt x="29977" y="308554"/>
                  </a:lnTo>
                  <a:lnTo>
                    <a:pt x="44566" y="351515"/>
                  </a:lnTo>
                  <a:lnTo>
                    <a:pt x="55753" y="383427"/>
                  </a:lnTo>
                  <a:lnTo>
                    <a:pt x="53828" y="377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03">
              <a:extLst>
                <a:ext uri="{FF2B5EF4-FFF2-40B4-BE49-F238E27FC236}">
                  <a16:creationId xmlns:a16="http://schemas.microsoft.com/office/drawing/2014/main" xmlns="" id="{AF85E52F-089E-4C67-88F5-7638D5C2A25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662056" y="4730750"/>
              <a:ext cx="208145" cy="66872"/>
            </a:xfrm>
            <a:custGeom>
              <a:avLst/>
              <a:gdLst/>
              <a:ahLst/>
              <a:cxnLst/>
              <a:rect l="0" t="0" r="0" b="0"/>
              <a:pathLst>
                <a:path w="208145" h="66872">
                  <a:moveTo>
                    <a:pt x="17644" y="63500"/>
                  </a:moveTo>
                  <a:lnTo>
                    <a:pt x="17644" y="63500"/>
                  </a:lnTo>
                  <a:lnTo>
                    <a:pt x="3338" y="63500"/>
                  </a:lnTo>
                  <a:lnTo>
                    <a:pt x="1757" y="64205"/>
                  </a:lnTo>
                  <a:lnTo>
                    <a:pt x="703" y="65382"/>
                  </a:lnTo>
                  <a:lnTo>
                    <a:pt x="0" y="66871"/>
                  </a:lnTo>
                  <a:lnTo>
                    <a:pt x="8626" y="66644"/>
                  </a:lnTo>
                  <a:lnTo>
                    <a:pt x="40843" y="56905"/>
                  </a:lnTo>
                  <a:lnTo>
                    <a:pt x="74521" y="44341"/>
                  </a:lnTo>
                  <a:lnTo>
                    <a:pt x="115360" y="31702"/>
                  </a:lnTo>
                  <a:lnTo>
                    <a:pt x="153736" y="19029"/>
                  </a:lnTo>
                  <a:lnTo>
                    <a:pt x="208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604">
            <a:extLst>
              <a:ext uri="{FF2B5EF4-FFF2-40B4-BE49-F238E27FC236}">
                <a16:creationId xmlns:a16="http://schemas.microsoft.com/office/drawing/2014/main" xmlns="" id="{D7914F4A-BB75-42F7-AF65-7FE6869FCD4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711522" y="4572000"/>
            <a:ext cx="282629" cy="209551"/>
          </a:xfrm>
          <a:custGeom>
            <a:avLst/>
            <a:gdLst/>
            <a:ahLst/>
            <a:cxnLst/>
            <a:rect l="0" t="0" r="0" b="0"/>
            <a:pathLst>
              <a:path w="282629" h="209551">
                <a:moveTo>
                  <a:pt x="187378" y="0"/>
                </a:moveTo>
                <a:lnTo>
                  <a:pt x="187378" y="0"/>
                </a:lnTo>
                <a:lnTo>
                  <a:pt x="190749" y="0"/>
                </a:lnTo>
                <a:lnTo>
                  <a:pt x="191742" y="1411"/>
                </a:lnTo>
                <a:lnTo>
                  <a:pt x="192845" y="6742"/>
                </a:lnTo>
                <a:lnTo>
                  <a:pt x="192142" y="42645"/>
                </a:lnTo>
                <a:lnTo>
                  <a:pt x="183537" y="81702"/>
                </a:lnTo>
                <a:lnTo>
                  <a:pt x="170639" y="120398"/>
                </a:lnTo>
                <a:lnTo>
                  <a:pt x="148160" y="157264"/>
                </a:lnTo>
                <a:lnTo>
                  <a:pt x="116021" y="185277"/>
                </a:lnTo>
                <a:lnTo>
                  <a:pt x="94515" y="197822"/>
                </a:lnTo>
                <a:lnTo>
                  <a:pt x="73198" y="200574"/>
                </a:lnTo>
                <a:lnTo>
                  <a:pt x="51965" y="196389"/>
                </a:lnTo>
                <a:lnTo>
                  <a:pt x="30768" y="187473"/>
                </a:lnTo>
                <a:lnTo>
                  <a:pt x="15233" y="170809"/>
                </a:lnTo>
                <a:lnTo>
                  <a:pt x="2316" y="143273"/>
                </a:lnTo>
                <a:lnTo>
                  <a:pt x="0" y="129293"/>
                </a:lnTo>
                <a:lnTo>
                  <a:pt x="1323" y="118376"/>
                </a:lnTo>
                <a:lnTo>
                  <a:pt x="8026" y="108820"/>
                </a:lnTo>
                <a:lnTo>
                  <a:pt x="12776" y="104297"/>
                </a:lnTo>
                <a:lnTo>
                  <a:pt x="27463" y="99271"/>
                </a:lnTo>
                <a:lnTo>
                  <a:pt x="47160" y="98448"/>
                </a:lnTo>
                <a:lnTo>
                  <a:pt x="86722" y="106624"/>
                </a:lnTo>
                <a:lnTo>
                  <a:pt x="133173" y="122844"/>
                </a:lnTo>
                <a:lnTo>
                  <a:pt x="177119" y="144505"/>
                </a:lnTo>
                <a:lnTo>
                  <a:pt x="220525" y="171145"/>
                </a:lnTo>
                <a:lnTo>
                  <a:pt x="263143" y="200734"/>
                </a:lnTo>
                <a:lnTo>
                  <a:pt x="282628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116">
            <a:extLst>
              <a:ext uri="{FF2B5EF4-FFF2-40B4-BE49-F238E27FC236}">
                <a16:creationId xmlns:a16="http://schemas.microsoft.com/office/drawing/2014/main" xmlns="" id="{E152CE99-B755-485F-8DDB-68BCCA577D9E}"/>
              </a:ext>
            </a:extLst>
          </p:cNvPr>
          <p:cNvGrpSpPr/>
          <p:nvPr/>
        </p:nvGrpSpPr>
        <p:grpSpPr>
          <a:xfrm>
            <a:off x="4414513" y="4451356"/>
            <a:ext cx="424188" cy="393695"/>
            <a:chOff x="4414513" y="4451356"/>
            <a:chExt cx="424188" cy="393695"/>
          </a:xfrm>
        </p:grpSpPr>
        <p:sp>
          <p:nvSpPr>
            <p:cNvPr id="161" name="SMARTInkShape-605">
              <a:extLst>
                <a:ext uri="{FF2B5EF4-FFF2-40B4-BE49-F238E27FC236}">
                  <a16:creationId xmlns:a16="http://schemas.microsoft.com/office/drawing/2014/main" xmlns="" id="{BD8DE052-2555-4629-BB38-F43B853DF3A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467029" y="4489450"/>
              <a:ext cx="21855" cy="296906"/>
            </a:xfrm>
            <a:custGeom>
              <a:avLst/>
              <a:gdLst/>
              <a:ahLst/>
              <a:cxnLst/>
              <a:rect l="0" t="0" r="0" b="0"/>
              <a:pathLst>
                <a:path w="21855" h="296906">
                  <a:moveTo>
                    <a:pt x="3371" y="0"/>
                  </a:moveTo>
                  <a:lnTo>
                    <a:pt x="3371" y="0"/>
                  </a:lnTo>
                  <a:lnTo>
                    <a:pt x="1489" y="12552"/>
                  </a:lnTo>
                  <a:lnTo>
                    <a:pt x="0" y="18951"/>
                  </a:lnTo>
                  <a:lnTo>
                    <a:pt x="7043" y="66120"/>
                  </a:lnTo>
                  <a:lnTo>
                    <a:pt x="11588" y="99237"/>
                  </a:lnTo>
                  <a:lnTo>
                    <a:pt x="15960" y="137004"/>
                  </a:lnTo>
                  <a:lnTo>
                    <a:pt x="19549" y="175896"/>
                  </a:lnTo>
                  <a:lnTo>
                    <a:pt x="21145" y="211996"/>
                  </a:lnTo>
                  <a:lnTo>
                    <a:pt x="21854" y="244974"/>
                  </a:lnTo>
                  <a:lnTo>
                    <a:pt x="18938" y="289533"/>
                  </a:lnTo>
                  <a:lnTo>
                    <a:pt x="17276" y="293916"/>
                  </a:lnTo>
                  <a:lnTo>
                    <a:pt x="15464" y="296133"/>
                  </a:lnTo>
                  <a:lnTo>
                    <a:pt x="13549" y="296905"/>
                  </a:lnTo>
                  <a:lnTo>
                    <a:pt x="9541" y="286474"/>
                  </a:lnTo>
                  <a:lnTo>
                    <a:pt x="337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06">
              <a:extLst>
                <a:ext uri="{FF2B5EF4-FFF2-40B4-BE49-F238E27FC236}">
                  <a16:creationId xmlns:a16="http://schemas.microsoft.com/office/drawing/2014/main" xmlns="" id="{3FD50E3F-2096-486C-92F8-88034370558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414513" y="4451356"/>
              <a:ext cx="170188" cy="110701"/>
            </a:xfrm>
            <a:custGeom>
              <a:avLst/>
              <a:gdLst/>
              <a:ahLst/>
              <a:cxnLst/>
              <a:rect l="0" t="0" r="0" b="0"/>
              <a:pathLst>
                <a:path w="170188" h="110701">
                  <a:moveTo>
                    <a:pt x="74937" y="25394"/>
                  </a:moveTo>
                  <a:lnTo>
                    <a:pt x="74937" y="25394"/>
                  </a:lnTo>
                  <a:lnTo>
                    <a:pt x="71566" y="22023"/>
                  </a:lnTo>
                  <a:lnTo>
                    <a:pt x="68029" y="20368"/>
                  </a:lnTo>
                  <a:lnTo>
                    <a:pt x="66098" y="19927"/>
                  </a:lnTo>
                  <a:lnTo>
                    <a:pt x="60190" y="25081"/>
                  </a:lnTo>
                  <a:lnTo>
                    <a:pt x="44900" y="49007"/>
                  </a:lnTo>
                  <a:lnTo>
                    <a:pt x="25965" y="92360"/>
                  </a:lnTo>
                  <a:lnTo>
                    <a:pt x="20716" y="104546"/>
                  </a:lnTo>
                  <a:lnTo>
                    <a:pt x="16031" y="109961"/>
                  </a:lnTo>
                  <a:lnTo>
                    <a:pt x="13794" y="110700"/>
                  </a:lnTo>
                  <a:lnTo>
                    <a:pt x="11597" y="110487"/>
                  </a:lnTo>
                  <a:lnTo>
                    <a:pt x="9427" y="109639"/>
                  </a:lnTo>
                  <a:lnTo>
                    <a:pt x="5135" y="101171"/>
                  </a:lnTo>
                  <a:lnTo>
                    <a:pt x="633" y="78656"/>
                  </a:lnTo>
                  <a:lnTo>
                    <a:pt x="0" y="69368"/>
                  </a:lnTo>
                  <a:lnTo>
                    <a:pt x="4943" y="49642"/>
                  </a:lnTo>
                  <a:lnTo>
                    <a:pt x="14900" y="30527"/>
                  </a:lnTo>
                  <a:lnTo>
                    <a:pt x="28734" y="14975"/>
                  </a:lnTo>
                  <a:lnTo>
                    <a:pt x="52388" y="1062"/>
                  </a:lnTo>
                  <a:lnTo>
                    <a:pt x="59905" y="0"/>
                  </a:lnTo>
                  <a:lnTo>
                    <a:pt x="73900" y="2584"/>
                  </a:lnTo>
                  <a:lnTo>
                    <a:pt x="93680" y="11972"/>
                  </a:lnTo>
                  <a:lnTo>
                    <a:pt x="118621" y="32856"/>
                  </a:lnTo>
                  <a:lnTo>
                    <a:pt x="142290" y="56898"/>
                  </a:lnTo>
                  <a:lnTo>
                    <a:pt x="170187" y="6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07">
              <a:extLst>
                <a:ext uri="{FF2B5EF4-FFF2-40B4-BE49-F238E27FC236}">
                  <a16:creationId xmlns:a16="http://schemas.microsoft.com/office/drawing/2014/main" xmlns="" id="{3318712B-6A54-4AF7-A197-3FCD26CA146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806950" y="48069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17">
            <a:extLst>
              <a:ext uri="{FF2B5EF4-FFF2-40B4-BE49-F238E27FC236}">
                <a16:creationId xmlns:a16="http://schemas.microsoft.com/office/drawing/2014/main" xmlns="" id="{7FEDA459-E435-484A-B3FD-261A274474A8}"/>
              </a:ext>
            </a:extLst>
          </p:cNvPr>
          <p:cNvGrpSpPr/>
          <p:nvPr/>
        </p:nvGrpSpPr>
        <p:grpSpPr>
          <a:xfrm>
            <a:off x="5557917" y="4617591"/>
            <a:ext cx="690484" cy="373510"/>
            <a:chOff x="5557917" y="4617591"/>
            <a:chExt cx="690484" cy="373510"/>
          </a:xfrm>
        </p:grpSpPr>
        <p:sp>
          <p:nvSpPr>
            <p:cNvPr id="165" name="SMARTInkShape-608">
              <a:extLst>
                <a:ext uri="{FF2B5EF4-FFF2-40B4-BE49-F238E27FC236}">
                  <a16:creationId xmlns:a16="http://schemas.microsoft.com/office/drawing/2014/main" xmlns="" id="{CBF87EA8-DFDC-43E0-AE12-E875E4109C4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557917" y="4617591"/>
              <a:ext cx="258684" cy="201857"/>
            </a:xfrm>
            <a:custGeom>
              <a:avLst/>
              <a:gdLst/>
              <a:ahLst/>
              <a:cxnLst/>
              <a:rect l="0" t="0" r="0" b="0"/>
              <a:pathLst>
                <a:path w="258684" h="201857">
                  <a:moveTo>
                    <a:pt x="23733" y="36959"/>
                  </a:moveTo>
                  <a:lnTo>
                    <a:pt x="23733" y="36959"/>
                  </a:lnTo>
                  <a:lnTo>
                    <a:pt x="0" y="36959"/>
                  </a:lnTo>
                  <a:lnTo>
                    <a:pt x="5569" y="33588"/>
                  </a:lnTo>
                  <a:lnTo>
                    <a:pt x="47558" y="21764"/>
                  </a:lnTo>
                  <a:lnTo>
                    <a:pt x="82534" y="16565"/>
                  </a:lnTo>
                  <a:lnTo>
                    <a:pt x="119717" y="10021"/>
                  </a:lnTo>
                  <a:lnTo>
                    <a:pt x="155998" y="3820"/>
                  </a:lnTo>
                  <a:lnTo>
                    <a:pt x="202074" y="329"/>
                  </a:lnTo>
                  <a:lnTo>
                    <a:pt x="231718" y="0"/>
                  </a:lnTo>
                  <a:lnTo>
                    <a:pt x="239643" y="2424"/>
                  </a:lnTo>
                  <a:lnTo>
                    <a:pt x="241756" y="4763"/>
                  </a:lnTo>
                  <a:lnTo>
                    <a:pt x="244105" y="11126"/>
                  </a:lnTo>
                  <a:lnTo>
                    <a:pt x="235741" y="24302"/>
                  </a:lnTo>
                  <a:lnTo>
                    <a:pt x="191012" y="70962"/>
                  </a:lnTo>
                  <a:lnTo>
                    <a:pt x="143559" y="108299"/>
                  </a:lnTo>
                  <a:lnTo>
                    <a:pt x="104158" y="139001"/>
                  </a:lnTo>
                  <a:lnTo>
                    <a:pt x="60080" y="174237"/>
                  </a:lnTo>
                  <a:lnTo>
                    <a:pt x="38177" y="191441"/>
                  </a:lnTo>
                  <a:lnTo>
                    <a:pt x="36890" y="194275"/>
                  </a:lnTo>
                  <a:lnTo>
                    <a:pt x="36738" y="196870"/>
                  </a:lnTo>
                  <a:lnTo>
                    <a:pt x="38752" y="198599"/>
                  </a:lnTo>
                  <a:lnTo>
                    <a:pt x="46636" y="200521"/>
                  </a:lnTo>
                  <a:lnTo>
                    <a:pt x="87592" y="201856"/>
                  </a:lnTo>
                  <a:lnTo>
                    <a:pt x="129203" y="198236"/>
                  </a:lnTo>
                  <a:lnTo>
                    <a:pt x="175398" y="190107"/>
                  </a:lnTo>
                  <a:lnTo>
                    <a:pt x="214720" y="183231"/>
                  </a:lnTo>
                  <a:lnTo>
                    <a:pt x="246549" y="177957"/>
                  </a:lnTo>
                  <a:lnTo>
                    <a:pt x="250594" y="178230"/>
                  </a:lnTo>
                  <a:lnTo>
                    <a:pt x="253290" y="179117"/>
                  </a:lnTo>
                  <a:lnTo>
                    <a:pt x="258683" y="183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09">
              <a:extLst>
                <a:ext uri="{FF2B5EF4-FFF2-40B4-BE49-F238E27FC236}">
                  <a16:creationId xmlns:a16="http://schemas.microsoft.com/office/drawing/2014/main" xmlns="" id="{68830B32-AFC2-488A-B26A-612744C3633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893515" y="4759430"/>
              <a:ext cx="107236" cy="117545"/>
            </a:xfrm>
            <a:custGeom>
              <a:avLst/>
              <a:gdLst/>
              <a:ahLst/>
              <a:cxnLst/>
              <a:rect l="0" t="0" r="0" b="0"/>
              <a:pathLst>
                <a:path w="107236" h="117545">
                  <a:moveTo>
                    <a:pt x="100885" y="9420"/>
                  </a:moveTo>
                  <a:lnTo>
                    <a:pt x="100885" y="9420"/>
                  </a:lnTo>
                  <a:lnTo>
                    <a:pt x="100884" y="0"/>
                  </a:lnTo>
                  <a:lnTo>
                    <a:pt x="100884" y="12639"/>
                  </a:lnTo>
                  <a:lnTo>
                    <a:pt x="94143" y="29424"/>
                  </a:lnTo>
                  <a:lnTo>
                    <a:pt x="79837" y="51173"/>
                  </a:lnTo>
                  <a:lnTo>
                    <a:pt x="58822" y="68750"/>
                  </a:lnTo>
                  <a:lnTo>
                    <a:pt x="34721" y="79523"/>
                  </a:lnTo>
                  <a:lnTo>
                    <a:pt x="19973" y="81029"/>
                  </a:lnTo>
                  <a:lnTo>
                    <a:pt x="13077" y="80442"/>
                  </a:lnTo>
                  <a:lnTo>
                    <a:pt x="7774" y="77935"/>
                  </a:lnTo>
                  <a:lnTo>
                    <a:pt x="0" y="69504"/>
                  </a:lnTo>
                  <a:lnTo>
                    <a:pt x="467" y="64293"/>
                  </a:lnTo>
                  <a:lnTo>
                    <a:pt x="8512" y="52858"/>
                  </a:lnTo>
                  <a:lnTo>
                    <a:pt x="19614" y="46365"/>
                  </a:lnTo>
                  <a:lnTo>
                    <a:pt x="25538" y="44633"/>
                  </a:lnTo>
                  <a:lnTo>
                    <a:pt x="39646" y="46472"/>
                  </a:lnTo>
                  <a:lnTo>
                    <a:pt x="54617" y="52698"/>
                  </a:lnTo>
                  <a:lnTo>
                    <a:pt x="74241" y="68104"/>
                  </a:lnTo>
                  <a:lnTo>
                    <a:pt x="98326" y="98522"/>
                  </a:lnTo>
                  <a:lnTo>
                    <a:pt x="106061" y="117544"/>
                  </a:lnTo>
                  <a:lnTo>
                    <a:pt x="107235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10">
              <a:extLst>
                <a:ext uri="{FF2B5EF4-FFF2-40B4-BE49-F238E27FC236}">
                  <a16:creationId xmlns:a16="http://schemas.microsoft.com/office/drawing/2014/main" xmlns="" id="{B6B75062-7F76-4A39-8BC2-3ACF85AA57D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044595" y="4750683"/>
              <a:ext cx="62962" cy="208668"/>
            </a:xfrm>
            <a:custGeom>
              <a:avLst/>
              <a:gdLst/>
              <a:ahLst/>
              <a:cxnLst/>
              <a:rect l="0" t="0" r="0" b="0"/>
              <a:pathLst>
                <a:path w="62962" h="208668">
                  <a:moveTo>
                    <a:pt x="51405" y="5467"/>
                  </a:moveTo>
                  <a:lnTo>
                    <a:pt x="51405" y="5467"/>
                  </a:lnTo>
                  <a:lnTo>
                    <a:pt x="54776" y="2096"/>
                  </a:lnTo>
                  <a:lnTo>
                    <a:pt x="58312" y="441"/>
                  </a:lnTo>
                  <a:lnTo>
                    <a:pt x="60244" y="0"/>
                  </a:lnTo>
                  <a:lnTo>
                    <a:pt x="61530" y="1822"/>
                  </a:lnTo>
                  <a:lnTo>
                    <a:pt x="62961" y="9492"/>
                  </a:lnTo>
                  <a:lnTo>
                    <a:pt x="57047" y="53444"/>
                  </a:lnTo>
                  <a:lnTo>
                    <a:pt x="49314" y="89062"/>
                  </a:lnTo>
                  <a:lnTo>
                    <a:pt x="30688" y="135652"/>
                  </a:lnTo>
                  <a:lnTo>
                    <a:pt x="11695" y="177415"/>
                  </a:lnTo>
                  <a:lnTo>
                    <a:pt x="755" y="198466"/>
                  </a:lnTo>
                  <a:lnTo>
                    <a:pt x="0" y="201867"/>
                  </a:lnTo>
                  <a:lnTo>
                    <a:pt x="60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11">
              <a:extLst>
                <a:ext uri="{FF2B5EF4-FFF2-40B4-BE49-F238E27FC236}">
                  <a16:creationId xmlns:a16="http://schemas.microsoft.com/office/drawing/2014/main" xmlns="" id="{7491A829-A481-416F-B386-F34B9952DDE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122961" y="4867858"/>
              <a:ext cx="125440" cy="123243"/>
            </a:xfrm>
            <a:custGeom>
              <a:avLst/>
              <a:gdLst/>
              <a:ahLst/>
              <a:cxnLst/>
              <a:rect l="0" t="0" r="0" b="0"/>
              <a:pathLst>
                <a:path w="125440" h="123243">
                  <a:moveTo>
                    <a:pt x="30189" y="27992"/>
                  </a:moveTo>
                  <a:lnTo>
                    <a:pt x="30189" y="27992"/>
                  </a:lnTo>
                  <a:lnTo>
                    <a:pt x="20050" y="27286"/>
                  </a:lnTo>
                  <a:lnTo>
                    <a:pt x="9233" y="22923"/>
                  </a:lnTo>
                  <a:lnTo>
                    <a:pt x="3706" y="19153"/>
                  </a:lnTo>
                  <a:lnTo>
                    <a:pt x="780" y="15127"/>
                  </a:lnTo>
                  <a:lnTo>
                    <a:pt x="0" y="13065"/>
                  </a:lnTo>
                  <a:lnTo>
                    <a:pt x="890" y="10985"/>
                  </a:lnTo>
                  <a:lnTo>
                    <a:pt x="5643" y="6793"/>
                  </a:lnTo>
                  <a:lnTo>
                    <a:pt x="16253" y="466"/>
                  </a:lnTo>
                  <a:lnTo>
                    <a:pt x="26111" y="0"/>
                  </a:lnTo>
                  <a:lnTo>
                    <a:pt x="46317" y="5451"/>
                  </a:lnTo>
                  <a:lnTo>
                    <a:pt x="59584" y="18021"/>
                  </a:lnTo>
                  <a:lnTo>
                    <a:pt x="64420" y="29205"/>
                  </a:lnTo>
                  <a:lnTo>
                    <a:pt x="65709" y="35150"/>
                  </a:lnTo>
                  <a:lnTo>
                    <a:pt x="63380" y="49283"/>
                  </a:lnTo>
                  <a:lnTo>
                    <a:pt x="56935" y="64265"/>
                  </a:lnTo>
                  <a:lnTo>
                    <a:pt x="17686" y="110079"/>
                  </a:lnTo>
                  <a:lnTo>
                    <a:pt x="16209" y="113055"/>
                  </a:lnTo>
                  <a:lnTo>
                    <a:pt x="15931" y="115745"/>
                  </a:lnTo>
                  <a:lnTo>
                    <a:pt x="16449" y="118244"/>
                  </a:lnTo>
                  <a:lnTo>
                    <a:pt x="18207" y="119910"/>
                  </a:lnTo>
                  <a:lnTo>
                    <a:pt x="23923" y="121761"/>
                  </a:lnTo>
                  <a:lnTo>
                    <a:pt x="44865" y="122244"/>
                  </a:lnTo>
                  <a:lnTo>
                    <a:pt x="91932" y="118160"/>
                  </a:lnTo>
                  <a:lnTo>
                    <a:pt x="125439" y="123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18">
            <a:extLst>
              <a:ext uri="{FF2B5EF4-FFF2-40B4-BE49-F238E27FC236}">
                <a16:creationId xmlns:a16="http://schemas.microsoft.com/office/drawing/2014/main" xmlns="" id="{F4D5E6C8-F5B7-4CF6-A32C-B7265296C936}"/>
              </a:ext>
            </a:extLst>
          </p:cNvPr>
          <p:cNvGrpSpPr/>
          <p:nvPr/>
        </p:nvGrpSpPr>
        <p:grpSpPr>
          <a:xfrm>
            <a:off x="6690932" y="4476750"/>
            <a:ext cx="217869" cy="533401"/>
            <a:chOff x="6690932" y="4476750"/>
            <a:chExt cx="217869" cy="533401"/>
          </a:xfrm>
        </p:grpSpPr>
        <p:sp>
          <p:nvSpPr>
            <p:cNvPr id="170" name="SMARTInkShape-612">
              <a:extLst>
                <a:ext uri="{FF2B5EF4-FFF2-40B4-BE49-F238E27FC236}">
                  <a16:creationId xmlns:a16="http://schemas.microsoft.com/office/drawing/2014/main" xmlns="" id="{A58AC091-0550-460F-B2F3-81264331B41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711950" y="4476750"/>
              <a:ext cx="69851" cy="495301"/>
            </a:xfrm>
            <a:custGeom>
              <a:avLst/>
              <a:gdLst/>
              <a:ahLst/>
              <a:cxnLst/>
              <a:rect l="0" t="0" r="0" b="0"/>
              <a:pathLst>
                <a:path w="69851" h="4953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6628" y="44258"/>
                  </a:lnTo>
                  <a:lnTo>
                    <a:pt x="26440" y="73292"/>
                  </a:lnTo>
                  <a:lnTo>
                    <a:pt x="35505" y="112067"/>
                  </a:lnTo>
                  <a:lnTo>
                    <a:pt x="42356" y="158933"/>
                  </a:lnTo>
                  <a:lnTo>
                    <a:pt x="45170" y="184272"/>
                  </a:lnTo>
                  <a:lnTo>
                    <a:pt x="47752" y="212454"/>
                  </a:lnTo>
                  <a:lnTo>
                    <a:pt x="50179" y="242531"/>
                  </a:lnTo>
                  <a:lnTo>
                    <a:pt x="52503" y="273870"/>
                  </a:lnTo>
                  <a:lnTo>
                    <a:pt x="54758" y="302524"/>
                  </a:lnTo>
                  <a:lnTo>
                    <a:pt x="56966" y="329388"/>
                  </a:lnTo>
                  <a:lnTo>
                    <a:pt x="59144" y="355059"/>
                  </a:lnTo>
                  <a:lnTo>
                    <a:pt x="63446" y="400515"/>
                  </a:lnTo>
                  <a:lnTo>
                    <a:pt x="67004" y="438357"/>
                  </a:lnTo>
                  <a:lnTo>
                    <a:pt x="69475" y="485101"/>
                  </a:lnTo>
                  <a:lnTo>
                    <a:pt x="6985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13">
              <a:extLst>
                <a:ext uri="{FF2B5EF4-FFF2-40B4-BE49-F238E27FC236}">
                  <a16:creationId xmlns:a16="http://schemas.microsoft.com/office/drawing/2014/main" xmlns="" id="{E22DF366-F181-4C2E-B407-70C51AD4CDC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690932" y="4832350"/>
              <a:ext cx="122619" cy="101601"/>
            </a:xfrm>
            <a:custGeom>
              <a:avLst/>
              <a:gdLst/>
              <a:ahLst/>
              <a:cxnLst/>
              <a:rect l="0" t="0" r="0" b="0"/>
              <a:pathLst>
                <a:path w="122619" h="101601">
                  <a:moveTo>
                    <a:pt x="21018" y="0"/>
                  </a:moveTo>
                  <a:lnTo>
                    <a:pt x="21018" y="0"/>
                  </a:lnTo>
                  <a:lnTo>
                    <a:pt x="10905" y="3371"/>
                  </a:lnTo>
                  <a:lnTo>
                    <a:pt x="4058" y="10670"/>
                  </a:lnTo>
                  <a:lnTo>
                    <a:pt x="1244" y="15580"/>
                  </a:lnTo>
                  <a:lnTo>
                    <a:pt x="0" y="26680"/>
                  </a:lnTo>
                  <a:lnTo>
                    <a:pt x="656" y="32603"/>
                  </a:lnTo>
                  <a:lnTo>
                    <a:pt x="3915" y="37963"/>
                  </a:lnTo>
                  <a:lnTo>
                    <a:pt x="45215" y="69783"/>
                  </a:lnTo>
                  <a:lnTo>
                    <a:pt x="80230" y="86587"/>
                  </a:lnTo>
                  <a:lnTo>
                    <a:pt x="12261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14">
              <a:extLst>
                <a:ext uri="{FF2B5EF4-FFF2-40B4-BE49-F238E27FC236}">
                  <a16:creationId xmlns:a16="http://schemas.microsoft.com/office/drawing/2014/main" xmlns="" id="{2ADF2518-FD04-46D8-B995-7915DF88A95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832600" y="4826000"/>
              <a:ext cx="76201" cy="184151"/>
            </a:xfrm>
            <a:custGeom>
              <a:avLst/>
              <a:gdLst/>
              <a:ahLst/>
              <a:cxnLst/>
              <a:rect l="0" t="0" r="0" b="0"/>
              <a:pathLst>
                <a:path w="76201" h="184151">
                  <a:moveTo>
                    <a:pt x="76200" y="0"/>
                  </a:moveTo>
                  <a:lnTo>
                    <a:pt x="76200" y="0"/>
                  </a:lnTo>
                  <a:lnTo>
                    <a:pt x="49468" y="43338"/>
                  </a:lnTo>
                  <a:lnTo>
                    <a:pt x="32060" y="78458"/>
                  </a:lnTo>
                  <a:lnTo>
                    <a:pt x="17652" y="118418"/>
                  </a:lnTo>
                  <a:lnTo>
                    <a:pt x="3905" y="16047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19">
            <a:extLst>
              <a:ext uri="{FF2B5EF4-FFF2-40B4-BE49-F238E27FC236}">
                <a16:creationId xmlns:a16="http://schemas.microsoft.com/office/drawing/2014/main" xmlns="" id="{517E9CAF-12EE-4527-B862-812317DF5F24}"/>
              </a:ext>
            </a:extLst>
          </p:cNvPr>
          <p:cNvGrpSpPr/>
          <p:nvPr/>
        </p:nvGrpSpPr>
        <p:grpSpPr>
          <a:xfrm>
            <a:off x="2381250" y="5332395"/>
            <a:ext cx="514351" cy="401656"/>
            <a:chOff x="2381250" y="5332395"/>
            <a:chExt cx="514351" cy="401656"/>
          </a:xfrm>
        </p:grpSpPr>
        <p:sp>
          <p:nvSpPr>
            <p:cNvPr id="174" name="SMARTInkShape-615">
              <a:extLst>
                <a:ext uri="{FF2B5EF4-FFF2-40B4-BE49-F238E27FC236}">
                  <a16:creationId xmlns:a16="http://schemas.microsoft.com/office/drawing/2014/main" xmlns="" id="{8430CC20-7BB7-4D6C-9F2E-E1EE91A5993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495550" y="5410200"/>
              <a:ext cx="35926" cy="298451"/>
            </a:xfrm>
            <a:custGeom>
              <a:avLst/>
              <a:gdLst/>
              <a:ahLst/>
              <a:cxnLst/>
              <a:rect l="0" t="0" r="0" b="0"/>
              <a:pathLst>
                <a:path w="35926" h="298451">
                  <a:moveTo>
                    <a:pt x="0" y="0"/>
                  </a:moveTo>
                  <a:lnTo>
                    <a:pt x="0" y="0"/>
                  </a:lnTo>
                  <a:lnTo>
                    <a:pt x="5775" y="38988"/>
                  </a:lnTo>
                  <a:lnTo>
                    <a:pt x="15195" y="85243"/>
                  </a:lnTo>
                  <a:lnTo>
                    <a:pt x="20394" y="130549"/>
                  </a:lnTo>
                  <a:lnTo>
                    <a:pt x="26938" y="173733"/>
                  </a:lnTo>
                  <a:lnTo>
                    <a:pt x="33139" y="211976"/>
                  </a:lnTo>
                  <a:lnTo>
                    <a:pt x="35925" y="255894"/>
                  </a:lnTo>
                  <a:lnTo>
                    <a:pt x="317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16">
              <a:extLst>
                <a:ext uri="{FF2B5EF4-FFF2-40B4-BE49-F238E27FC236}">
                  <a16:creationId xmlns:a16="http://schemas.microsoft.com/office/drawing/2014/main" xmlns="" id="{A717F509-858A-48B3-978B-D3114338347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381250" y="5405850"/>
              <a:ext cx="298451" cy="55151"/>
            </a:xfrm>
            <a:custGeom>
              <a:avLst/>
              <a:gdLst/>
              <a:ahLst/>
              <a:cxnLst/>
              <a:rect l="0" t="0" r="0" b="0"/>
              <a:pathLst>
                <a:path w="298451" h="55151">
                  <a:moveTo>
                    <a:pt x="0" y="55150"/>
                  </a:moveTo>
                  <a:lnTo>
                    <a:pt x="0" y="55150"/>
                  </a:lnTo>
                  <a:lnTo>
                    <a:pt x="0" y="51779"/>
                  </a:lnTo>
                  <a:lnTo>
                    <a:pt x="20226" y="36198"/>
                  </a:lnTo>
                  <a:lnTo>
                    <a:pt x="66514" y="17079"/>
                  </a:lnTo>
                  <a:lnTo>
                    <a:pt x="108584" y="8126"/>
                  </a:lnTo>
                  <a:lnTo>
                    <a:pt x="154798" y="2501"/>
                  </a:lnTo>
                  <a:lnTo>
                    <a:pt x="201209" y="0"/>
                  </a:lnTo>
                  <a:lnTo>
                    <a:pt x="242061" y="2652"/>
                  </a:lnTo>
                  <a:lnTo>
                    <a:pt x="298450" y="1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17">
              <a:extLst>
                <a:ext uri="{FF2B5EF4-FFF2-40B4-BE49-F238E27FC236}">
                  <a16:creationId xmlns:a16="http://schemas.microsoft.com/office/drawing/2014/main" xmlns="" id="{137C8BA5-5744-4127-83AB-CAE0B2B2D34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451100" y="5657850"/>
              <a:ext cx="254001" cy="66872"/>
            </a:xfrm>
            <a:custGeom>
              <a:avLst/>
              <a:gdLst/>
              <a:ahLst/>
              <a:cxnLst/>
              <a:rect l="0" t="0" r="0" b="0"/>
              <a:pathLst>
                <a:path w="254001" h="66872">
                  <a:moveTo>
                    <a:pt x="0" y="63500"/>
                  </a:moveTo>
                  <a:lnTo>
                    <a:pt x="0" y="63500"/>
                  </a:lnTo>
                  <a:lnTo>
                    <a:pt x="0" y="66871"/>
                  </a:lnTo>
                  <a:lnTo>
                    <a:pt x="7526" y="64763"/>
                  </a:lnTo>
                  <a:lnTo>
                    <a:pt x="48837" y="51912"/>
                  </a:lnTo>
                  <a:lnTo>
                    <a:pt x="82853" y="44004"/>
                  </a:lnTo>
                  <a:lnTo>
                    <a:pt x="120785" y="35785"/>
                  </a:lnTo>
                  <a:lnTo>
                    <a:pt x="158810" y="27429"/>
                  </a:lnTo>
                  <a:lnTo>
                    <a:pt x="196877" y="17129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18">
              <a:extLst>
                <a:ext uri="{FF2B5EF4-FFF2-40B4-BE49-F238E27FC236}">
                  <a16:creationId xmlns:a16="http://schemas.microsoft.com/office/drawing/2014/main" xmlns="" id="{E5774DDA-233C-4C8B-8350-17F7A3B0F47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760784" y="5332395"/>
              <a:ext cx="115767" cy="401656"/>
            </a:xfrm>
            <a:custGeom>
              <a:avLst/>
              <a:gdLst/>
              <a:ahLst/>
              <a:cxnLst/>
              <a:rect l="0" t="0" r="0" b="0"/>
              <a:pathLst>
                <a:path w="115767" h="401656">
                  <a:moveTo>
                    <a:pt x="115766" y="14305"/>
                  </a:moveTo>
                  <a:lnTo>
                    <a:pt x="115766" y="14305"/>
                  </a:lnTo>
                  <a:lnTo>
                    <a:pt x="92622" y="0"/>
                  </a:lnTo>
                  <a:lnTo>
                    <a:pt x="80315" y="1126"/>
                  </a:lnTo>
                  <a:lnTo>
                    <a:pt x="73082" y="3403"/>
                  </a:lnTo>
                  <a:lnTo>
                    <a:pt x="59401" y="17220"/>
                  </a:lnTo>
                  <a:lnTo>
                    <a:pt x="39799" y="52563"/>
                  </a:lnTo>
                  <a:lnTo>
                    <a:pt x="26969" y="87047"/>
                  </a:lnTo>
                  <a:lnTo>
                    <a:pt x="20585" y="110072"/>
                  </a:lnTo>
                  <a:lnTo>
                    <a:pt x="14212" y="135300"/>
                  </a:lnTo>
                  <a:lnTo>
                    <a:pt x="9258" y="161996"/>
                  </a:lnTo>
                  <a:lnTo>
                    <a:pt x="5249" y="189671"/>
                  </a:lnTo>
                  <a:lnTo>
                    <a:pt x="1872" y="217999"/>
                  </a:lnTo>
                  <a:lnTo>
                    <a:pt x="325" y="244645"/>
                  </a:lnTo>
                  <a:lnTo>
                    <a:pt x="0" y="270170"/>
                  </a:lnTo>
                  <a:lnTo>
                    <a:pt x="489" y="294949"/>
                  </a:lnTo>
                  <a:lnTo>
                    <a:pt x="2913" y="339413"/>
                  </a:lnTo>
                  <a:lnTo>
                    <a:pt x="7816" y="401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19">
              <a:extLst>
                <a:ext uri="{FF2B5EF4-FFF2-40B4-BE49-F238E27FC236}">
                  <a16:creationId xmlns:a16="http://schemas.microsoft.com/office/drawing/2014/main" xmlns="" id="{3927F1E5-B57B-4DAF-B3C7-74869DD449C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730500" y="55943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3"/>
                  </a:lnTo>
                  <a:lnTo>
                    <a:pt x="27790" y="19802"/>
                  </a:lnTo>
                  <a:lnTo>
                    <a:pt x="69852" y="8063"/>
                  </a:lnTo>
                  <a:lnTo>
                    <a:pt x="106305" y="358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620">
            <a:extLst>
              <a:ext uri="{FF2B5EF4-FFF2-40B4-BE49-F238E27FC236}">
                <a16:creationId xmlns:a16="http://schemas.microsoft.com/office/drawing/2014/main" xmlns="" id="{E29FA806-0BEF-4CA7-8BF7-2A93EAE6B9D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82451" y="5499100"/>
            <a:ext cx="222800" cy="171451"/>
          </a:xfrm>
          <a:custGeom>
            <a:avLst/>
            <a:gdLst/>
            <a:ahLst/>
            <a:cxnLst/>
            <a:rect l="0" t="0" r="0" b="0"/>
            <a:pathLst>
              <a:path w="222800" h="171451">
                <a:moveTo>
                  <a:pt x="222799" y="0"/>
                </a:moveTo>
                <a:lnTo>
                  <a:pt x="222799" y="0"/>
                </a:lnTo>
                <a:lnTo>
                  <a:pt x="211954" y="6480"/>
                </a:lnTo>
                <a:lnTo>
                  <a:pt x="188279" y="32324"/>
                </a:lnTo>
                <a:lnTo>
                  <a:pt x="153264" y="77568"/>
                </a:lnTo>
                <a:lnTo>
                  <a:pt x="110965" y="116425"/>
                </a:lnTo>
                <a:lnTo>
                  <a:pt x="84666" y="131473"/>
                </a:lnTo>
                <a:lnTo>
                  <a:pt x="58395" y="137690"/>
                </a:lnTo>
                <a:lnTo>
                  <a:pt x="45463" y="138360"/>
                </a:lnTo>
                <a:lnTo>
                  <a:pt x="34020" y="135279"/>
                </a:lnTo>
                <a:lnTo>
                  <a:pt x="13778" y="122448"/>
                </a:lnTo>
                <a:lnTo>
                  <a:pt x="2901" y="104986"/>
                </a:lnTo>
                <a:lnTo>
                  <a:pt x="0" y="95391"/>
                </a:lnTo>
                <a:lnTo>
                  <a:pt x="183" y="86171"/>
                </a:lnTo>
                <a:lnTo>
                  <a:pt x="6031" y="68402"/>
                </a:lnTo>
                <a:lnTo>
                  <a:pt x="17567" y="54860"/>
                </a:lnTo>
                <a:lnTo>
                  <a:pt x="24594" y="49273"/>
                </a:lnTo>
                <a:lnTo>
                  <a:pt x="41810" y="44947"/>
                </a:lnTo>
                <a:lnTo>
                  <a:pt x="73217" y="48359"/>
                </a:lnTo>
                <a:lnTo>
                  <a:pt x="97051" y="56771"/>
                </a:lnTo>
                <a:lnTo>
                  <a:pt x="143083" y="89034"/>
                </a:lnTo>
                <a:lnTo>
                  <a:pt x="176400" y="126164"/>
                </a:lnTo>
                <a:lnTo>
                  <a:pt x="203749" y="171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121">
            <a:extLst>
              <a:ext uri="{FF2B5EF4-FFF2-40B4-BE49-F238E27FC236}">
                <a16:creationId xmlns:a16="http://schemas.microsoft.com/office/drawing/2014/main" xmlns="" id="{51DEE0BC-8E35-4F1D-BFA9-679F49145578}"/>
              </a:ext>
            </a:extLst>
          </p:cNvPr>
          <p:cNvGrpSpPr/>
          <p:nvPr/>
        </p:nvGrpSpPr>
        <p:grpSpPr>
          <a:xfrm>
            <a:off x="4235450" y="5330341"/>
            <a:ext cx="400051" cy="460860"/>
            <a:chOff x="4235450" y="5330341"/>
            <a:chExt cx="400051" cy="460860"/>
          </a:xfrm>
        </p:grpSpPr>
        <p:sp>
          <p:nvSpPr>
            <p:cNvPr id="181" name="SMARTInkShape-621">
              <a:extLst>
                <a:ext uri="{FF2B5EF4-FFF2-40B4-BE49-F238E27FC236}">
                  <a16:creationId xmlns:a16="http://schemas.microsoft.com/office/drawing/2014/main" xmlns="" id="{5075092B-192E-4397-B222-D5A3FB722A2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319765" y="5330341"/>
              <a:ext cx="42686" cy="384660"/>
            </a:xfrm>
            <a:custGeom>
              <a:avLst/>
              <a:gdLst/>
              <a:ahLst/>
              <a:cxnLst/>
              <a:rect l="0" t="0" r="0" b="0"/>
              <a:pathLst>
                <a:path w="42686" h="384660">
                  <a:moveTo>
                    <a:pt x="10935" y="3659"/>
                  </a:moveTo>
                  <a:lnTo>
                    <a:pt x="10935" y="3659"/>
                  </a:lnTo>
                  <a:lnTo>
                    <a:pt x="4193" y="288"/>
                  </a:lnTo>
                  <a:lnTo>
                    <a:pt x="2207" y="0"/>
                  </a:lnTo>
                  <a:lnTo>
                    <a:pt x="883" y="514"/>
                  </a:lnTo>
                  <a:lnTo>
                    <a:pt x="0" y="1563"/>
                  </a:lnTo>
                  <a:lnTo>
                    <a:pt x="3653" y="36485"/>
                  </a:lnTo>
                  <a:lnTo>
                    <a:pt x="7228" y="69989"/>
                  </a:lnTo>
                  <a:lnTo>
                    <a:pt x="11169" y="115924"/>
                  </a:lnTo>
                  <a:lnTo>
                    <a:pt x="13207" y="142003"/>
                  </a:lnTo>
                  <a:lnTo>
                    <a:pt x="15977" y="168561"/>
                  </a:lnTo>
                  <a:lnTo>
                    <a:pt x="19236" y="195438"/>
                  </a:lnTo>
                  <a:lnTo>
                    <a:pt x="22819" y="222528"/>
                  </a:lnTo>
                  <a:lnTo>
                    <a:pt x="25913" y="248350"/>
                  </a:lnTo>
                  <a:lnTo>
                    <a:pt x="28682" y="273325"/>
                  </a:lnTo>
                  <a:lnTo>
                    <a:pt x="33639" y="318244"/>
                  </a:lnTo>
                  <a:lnTo>
                    <a:pt x="39691" y="363099"/>
                  </a:lnTo>
                  <a:lnTo>
                    <a:pt x="42685" y="38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22">
              <a:extLst>
                <a:ext uri="{FF2B5EF4-FFF2-40B4-BE49-F238E27FC236}">
                  <a16:creationId xmlns:a16="http://schemas.microsoft.com/office/drawing/2014/main" xmlns="" id="{4318FD20-4486-4A55-8CA2-7737CA83A19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235450" y="5619750"/>
              <a:ext cx="114301" cy="63501"/>
            </a:xfrm>
            <a:custGeom>
              <a:avLst/>
              <a:gdLst/>
              <a:ahLst/>
              <a:cxnLst/>
              <a:rect l="0" t="0" r="0" b="0"/>
              <a:pathLst>
                <a:path w="114301" h="63501">
                  <a:moveTo>
                    <a:pt x="0" y="0"/>
                  </a:moveTo>
                  <a:lnTo>
                    <a:pt x="0" y="0"/>
                  </a:lnTo>
                  <a:lnTo>
                    <a:pt x="35974" y="32603"/>
                  </a:lnTo>
                  <a:lnTo>
                    <a:pt x="76877" y="51543"/>
                  </a:lnTo>
                  <a:lnTo>
                    <a:pt x="1143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23">
              <a:extLst>
                <a:ext uri="{FF2B5EF4-FFF2-40B4-BE49-F238E27FC236}">
                  <a16:creationId xmlns:a16="http://schemas.microsoft.com/office/drawing/2014/main" xmlns="" id="{BE3D018D-D569-4078-A6B2-AC2AD4D20EB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349750" y="5590692"/>
              <a:ext cx="120651" cy="124309"/>
            </a:xfrm>
            <a:custGeom>
              <a:avLst/>
              <a:gdLst/>
              <a:ahLst/>
              <a:cxnLst/>
              <a:rect l="0" t="0" r="0" b="0"/>
              <a:pathLst>
                <a:path w="120651" h="124309">
                  <a:moveTo>
                    <a:pt x="120650" y="3658"/>
                  </a:moveTo>
                  <a:lnTo>
                    <a:pt x="120650" y="3658"/>
                  </a:lnTo>
                  <a:lnTo>
                    <a:pt x="110537" y="287"/>
                  </a:lnTo>
                  <a:lnTo>
                    <a:pt x="106852" y="0"/>
                  </a:lnTo>
                  <a:lnTo>
                    <a:pt x="100877" y="1561"/>
                  </a:lnTo>
                  <a:lnTo>
                    <a:pt x="90175" y="16521"/>
                  </a:lnTo>
                  <a:lnTo>
                    <a:pt x="65976" y="61945"/>
                  </a:lnTo>
                  <a:lnTo>
                    <a:pt x="35218" y="99995"/>
                  </a:lnTo>
                  <a:lnTo>
                    <a:pt x="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24">
              <a:extLst>
                <a:ext uri="{FF2B5EF4-FFF2-40B4-BE49-F238E27FC236}">
                  <a16:creationId xmlns:a16="http://schemas.microsoft.com/office/drawing/2014/main" xmlns="" id="{26BA6458-2BE3-4540-838D-47C600856FC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546600" y="57023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59014" y="38724"/>
                  </a:lnTo>
                  <a:lnTo>
                    <a:pt x="16779" y="753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22">
            <a:extLst>
              <a:ext uri="{FF2B5EF4-FFF2-40B4-BE49-F238E27FC236}">
                <a16:creationId xmlns:a16="http://schemas.microsoft.com/office/drawing/2014/main" xmlns="" id="{AD530A47-101C-4357-A7C7-4B71E6FE317C}"/>
              </a:ext>
            </a:extLst>
          </p:cNvPr>
          <p:cNvGrpSpPr/>
          <p:nvPr/>
        </p:nvGrpSpPr>
        <p:grpSpPr>
          <a:xfrm>
            <a:off x="5245100" y="5469612"/>
            <a:ext cx="857251" cy="387677"/>
            <a:chOff x="5245100" y="5469612"/>
            <a:chExt cx="857251" cy="387677"/>
          </a:xfrm>
        </p:grpSpPr>
        <p:sp>
          <p:nvSpPr>
            <p:cNvPr id="186" name="SMARTInkShape-625">
              <a:extLst>
                <a:ext uri="{FF2B5EF4-FFF2-40B4-BE49-F238E27FC236}">
                  <a16:creationId xmlns:a16="http://schemas.microsoft.com/office/drawing/2014/main" xmlns="" id="{96CDE483-5834-43D8-84A6-8697B9DDBE1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245100" y="5469612"/>
              <a:ext cx="323851" cy="221520"/>
            </a:xfrm>
            <a:custGeom>
              <a:avLst/>
              <a:gdLst/>
              <a:ahLst/>
              <a:cxnLst/>
              <a:rect l="0" t="0" r="0" b="0"/>
              <a:pathLst>
                <a:path w="323851" h="221520">
                  <a:moveTo>
                    <a:pt x="0" y="42188"/>
                  </a:moveTo>
                  <a:lnTo>
                    <a:pt x="0" y="42188"/>
                  </a:lnTo>
                  <a:lnTo>
                    <a:pt x="19459" y="35280"/>
                  </a:lnTo>
                  <a:lnTo>
                    <a:pt x="66482" y="23890"/>
                  </a:lnTo>
                  <a:lnTo>
                    <a:pt x="101279" y="18064"/>
                  </a:lnTo>
                  <a:lnTo>
                    <a:pt x="140263" y="13121"/>
                  </a:lnTo>
                  <a:lnTo>
                    <a:pt x="181108" y="8573"/>
                  </a:lnTo>
                  <a:lnTo>
                    <a:pt x="220898" y="4200"/>
                  </a:lnTo>
                  <a:lnTo>
                    <a:pt x="256927" y="610"/>
                  </a:lnTo>
                  <a:lnTo>
                    <a:pt x="294927" y="0"/>
                  </a:lnTo>
                  <a:lnTo>
                    <a:pt x="310054" y="4858"/>
                  </a:lnTo>
                  <a:lnTo>
                    <a:pt x="312536" y="9540"/>
                  </a:lnTo>
                  <a:lnTo>
                    <a:pt x="312074" y="15484"/>
                  </a:lnTo>
                  <a:lnTo>
                    <a:pt x="309649" y="22269"/>
                  </a:lnTo>
                  <a:lnTo>
                    <a:pt x="282640" y="48672"/>
                  </a:lnTo>
                  <a:lnTo>
                    <a:pt x="236615" y="78839"/>
                  </a:lnTo>
                  <a:lnTo>
                    <a:pt x="201118" y="101516"/>
                  </a:lnTo>
                  <a:lnTo>
                    <a:pt x="164174" y="125706"/>
                  </a:lnTo>
                  <a:lnTo>
                    <a:pt x="126588" y="150568"/>
                  </a:lnTo>
                  <a:lnTo>
                    <a:pt x="83212" y="181623"/>
                  </a:lnTo>
                  <a:lnTo>
                    <a:pt x="61501" y="201957"/>
                  </a:lnTo>
                  <a:lnTo>
                    <a:pt x="59345" y="206556"/>
                  </a:lnTo>
                  <a:lnTo>
                    <a:pt x="59318" y="210328"/>
                  </a:lnTo>
                  <a:lnTo>
                    <a:pt x="60713" y="213548"/>
                  </a:lnTo>
                  <a:lnTo>
                    <a:pt x="69787" y="219007"/>
                  </a:lnTo>
                  <a:lnTo>
                    <a:pt x="76158" y="221451"/>
                  </a:lnTo>
                  <a:lnTo>
                    <a:pt x="112093" y="221519"/>
                  </a:lnTo>
                  <a:lnTo>
                    <a:pt x="148127" y="218787"/>
                  </a:lnTo>
                  <a:lnTo>
                    <a:pt x="189306" y="215220"/>
                  </a:lnTo>
                  <a:lnTo>
                    <a:pt x="231127" y="211283"/>
                  </a:lnTo>
                  <a:lnTo>
                    <a:pt x="269469" y="207183"/>
                  </a:lnTo>
                  <a:lnTo>
                    <a:pt x="323850" y="2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26">
              <a:extLst>
                <a:ext uri="{FF2B5EF4-FFF2-40B4-BE49-F238E27FC236}">
                  <a16:creationId xmlns:a16="http://schemas.microsoft.com/office/drawing/2014/main" xmlns="" id="{DC957B61-D35B-4A36-9558-C33F8992C77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600847" y="5626100"/>
              <a:ext cx="171304" cy="133351"/>
            </a:xfrm>
            <a:custGeom>
              <a:avLst/>
              <a:gdLst/>
              <a:ahLst/>
              <a:cxnLst/>
              <a:rect l="0" t="0" r="0" b="0"/>
              <a:pathLst>
                <a:path w="171304" h="133351">
                  <a:moveTo>
                    <a:pt x="171303" y="0"/>
                  </a:moveTo>
                  <a:lnTo>
                    <a:pt x="171303" y="0"/>
                  </a:lnTo>
                  <a:lnTo>
                    <a:pt x="167932" y="0"/>
                  </a:lnTo>
                  <a:lnTo>
                    <a:pt x="164395" y="3763"/>
                  </a:lnTo>
                  <a:lnTo>
                    <a:pt x="142892" y="27790"/>
                  </a:lnTo>
                  <a:lnTo>
                    <a:pt x="103262" y="60732"/>
                  </a:lnTo>
                  <a:lnTo>
                    <a:pt x="64908" y="79613"/>
                  </a:lnTo>
                  <a:lnTo>
                    <a:pt x="41702" y="84772"/>
                  </a:lnTo>
                  <a:lnTo>
                    <a:pt x="23391" y="83303"/>
                  </a:lnTo>
                  <a:lnTo>
                    <a:pt x="15545" y="80935"/>
                  </a:lnTo>
                  <a:lnTo>
                    <a:pt x="4946" y="72660"/>
                  </a:lnTo>
                  <a:lnTo>
                    <a:pt x="1131" y="67490"/>
                  </a:lnTo>
                  <a:lnTo>
                    <a:pt x="0" y="62632"/>
                  </a:lnTo>
                  <a:lnTo>
                    <a:pt x="656" y="57983"/>
                  </a:lnTo>
                  <a:lnTo>
                    <a:pt x="2505" y="53472"/>
                  </a:lnTo>
                  <a:lnTo>
                    <a:pt x="12086" y="46579"/>
                  </a:lnTo>
                  <a:lnTo>
                    <a:pt x="27868" y="41868"/>
                  </a:lnTo>
                  <a:lnTo>
                    <a:pt x="51344" y="39775"/>
                  </a:lnTo>
                  <a:lnTo>
                    <a:pt x="88958" y="48709"/>
                  </a:lnTo>
                  <a:lnTo>
                    <a:pt x="123543" y="68133"/>
                  </a:lnTo>
                  <a:lnTo>
                    <a:pt x="146020" y="91762"/>
                  </a:lnTo>
                  <a:lnTo>
                    <a:pt x="16495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27">
              <a:extLst>
                <a:ext uri="{FF2B5EF4-FFF2-40B4-BE49-F238E27FC236}">
                  <a16:creationId xmlns:a16="http://schemas.microsoft.com/office/drawing/2014/main" xmlns="" id="{A3D4F886-11CB-4122-A6F6-86BACB294F6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822950" y="5632450"/>
              <a:ext cx="82551" cy="190501"/>
            </a:xfrm>
            <a:custGeom>
              <a:avLst/>
              <a:gdLst/>
              <a:ahLst/>
              <a:cxnLst/>
              <a:rect l="0" t="0" r="0" b="0"/>
              <a:pathLst>
                <a:path w="82551" h="190501">
                  <a:moveTo>
                    <a:pt x="82550" y="0"/>
                  </a:moveTo>
                  <a:lnTo>
                    <a:pt x="82550" y="0"/>
                  </a:lnTo>
                  <a:lnTo>
                    <a:pt x="72411" y="11550"/>
                  </a:lnTo>
                  <a:lnTo>
                    <a:pt x="53056" y="47071"/>
                  </a:lnTo>
                  <a:lnTo>
                    <a:pt x="34300" y="91558"/>
                  </a:lnTo>
                  <a:lnTo>
                    <a:pt x="23712" y="123948"/>
                  </a:lnTo>
                  <a:lnTo>
                    <a:pt x="7967" y="16827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28">
              <a:extLst>
                <a:ext uri="{FF2B5EF4-FFF2-40B4-BE49-F238E27FC236}">
                  <a16:creationId xmlns:a16="http://schemas.microsoft.com/office/drawing/2014/main" xmlns="" id="{26398999-4D13-4E44-AC44-7907D1C0682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911850" y="5731569"/>
              <a:ext cx="190501" cy="125720"/>
            </a:xfrm>
            <a:custGeom>
              <a:avLst/>
              <a:gdLst/>
              <a:ahLst/>
              <a:cxnLst/>
              <a:rect l="0" t="0" r="0" b="0"/>
              <a:pathLst>
                <a:path w="190501" h="125720">
                  <a:moveTo>
                    <a:pt x="0" y="15181"/>
                  </a:moveTo>
                  <a:lnTo>
                    <a:pt x="0" y="15181"/>
                  </a:lnTo>
                  <a:lnTo>
                    <a:pt x="13814" y="3248"/>
                  </a:lnTo>
                  <a:lnTo>
                    <a:pt x="17675" y="876"/>
                  </a:lnTo>
                  <a:lnTo>
                    <a:pt x="21661" y="0"/>
                  </a:lnTo>
                  <a:lnTo>
                    <a:pt x="29854" y="908"/>
                  </a:lnTo>
                  <a:lnTo>
                    <a:pt x="45770" y="8757"/>
                  </a:lnTo>
                  <a:lnTo>
                    <a:pt x="60521" y="23390"/>
                  </a:lnTo>
                  <a:lnTo>
                    <a:pt x="70456" y="41132"/>
                  </a:lnTo>
                  <a:lnTo>
                    <a:pt x="70254" y="48004"/>
                  </a:lnTo>
                  <a:lnTo>
                    <a:pt x="64385" y="63166"/>
                  </a:lnTo>
                  <a:lnTo>
                    <a:pt x="43370" y="90120"/>
                  </a:lnTo>
                  <a:lnTo>
                    <a:pt x="19300" y="114218"/>
                  </a:lnTo>
                  <a:lnTo>
                    <a:pt x="19216" y="117190"/>
                  </a:lnTo>
                  <a:lnTo>
                    <a:pt x="21278" y="119170"/>
                  </a:lnTo>
                  <a:lnTo>
                    <a:pt x="53279" y="125719"/>
                  </a:lnTo>
                  <a:lnTo>
                    <a:pt x="99747" y="124996"/>
                  </a:lnTo>
                  <a:lnTo>
                    <a:pt x="135349" y="123960"/>
                  </a:lnTo>
                  <a:lnTo>
                    <a:pt x="190500" y="123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23">
            <a:extLst>
              <a:ext uri="{FF2B5EF4-FFF2-40B4-BE49-F238E27FC236}">
                <a16:creationId xmlns:a16="http://schemas.microsoft.com/office/drawing/2014/main" xmlns="" id="{BAD4443A-C8F0-42CD-A007-D73DBF69D64F}"/>
              </a:ext>
            </a:extLst>
          </p:cNvPr>
          <p:cNvGrpSpPr/>
          <p:nvPr/>
        </p:nvGrpSpPr>
        <p:grpSpPr>
          <a:xfrm>
            <a:off x="6348180" y="5390152"/>
            <a:ext cx="373296" cy="324849"/>
            <a:chOff x="6348180" y="5390152"/>
            <a:chExt cx="373296" cy="324849"/>
          </a:xfrm>
        </p:grpSpPr>
        <p:sp>
          <p:nvSpPr>
            <p:cNvPr id="191" name="SMARTInkShape-629">
              <a:extLst>
                <a:ext uri="{FF2B5EF4-FFF2-40B4-BE49-F238E27FC236}">
                  <a16:creationId xmlns:a16="http://schemas.microsoft.com/office/drawing/2014/main" xmlns="" id="{4AD8DAF6-7E12-40A6-9498-5A25B436EA9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433588" y="5400479"/>
              <a:ext cx="35433" cy="314522"/>
            </a:xfrm>
            <a:custGeom>
              <a:avLst/>
              <a:gdLst/>
              <a:ahLst/>
              <a:cxnLst/>
              <a:rect l="0" t="0" r="0" b="0"/>
              <a:pathLst>
                <a:path w="35433" h="314522">
                  <a:moveTo>
                    <a:pt x="18012" y="3371"/>
                  </a:moveTo>
                  <a:lnTo>
                    <a:pt x="18012" y="3371"/>
                  </a:lnTo>
                  <a:lnTo>
                    <a:pt x="11270" y="0"/>
                  </a:lnTo>
                  <a:lnTo>
                    <a:pt x="9283" y="418"/>
                  </a:lnTo>
                  <a:lnTo>
                    <a:pt x="7961" y="2108"/>
                  </a:lnTo>
                  <a:lnTo>
                    <a:pt x="2464" y="21701"/>
                  </a:lnTo>
                  <a:lnTo>
                    <a:pt x="0" y="61484"/>
                  </a:lnTo>
                  <a:lnTo>
                    <a:pt x="5068" y="95522"/>
                  </a:lnTo>
                  <a:lnTo>
                    <a:pt x="13670" y="132521"/>
                  </a:lnTo>
                  <a:lnTo>
                    <a:pt x="22197" y="172484"/>
                  </a:lnTo>
                  <a:lnTo>
                    <a:pt x="28810" y="211882"/>
                  </a:lnTo>
                  <a:lnTo>
                    <a:pt x="33394" y="248442"/>
                  </a:lnTo>
                  <a:lnTo>
                    <a:pt x="35432" y="278803"/>
                  </a:lnTo>
                  <a:lnTo>
                    <a:pt x="33858" y="289298"/>
                  </a:lnTo>
                  <a:lnTo>
                    <a:pt x="30693" y="296999"/>
                  </a:lnTo>
                  <a:lnTo>
                    <a:pt x="18012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30">
              <a:extLst>
                <a:ext uri="{FF2B5EF4-FFF2-40B4-BE49-F238E27FC236}">
                  <a16:creationId xmlns:a16="http://schemas.microsoft.com/office/drawing/2014/main" xmlns="" id="{0D9D81E0-824A-45D3-BE3C-FEA4EC8F835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348180" y="5390152"/>
              <a:ext cx="205021" cy="114730"/>
            </a:xfrm>
            <a:custGeom>
              <a:avLst/>
              <a:gdLst/>
              <a:ahLst/>
              <a:cxnLst/>
              <a:rect l="0" t="0" r="0" b="0"/>
              <a:pathLst>
                <a:path w="205021" h="114730">
                  <a:moveTo>
                    <a:pt x="71670" y="51798"/>
                  </a:moveTo>
                  <a:lnTo>
                    <a:pt x="71670" y="51798"/>
                  </a:lnTo>
                  <a:lnTo>
                    <a:pt x="65203" y="24388"/>
                  </a:lnTo>
                  <a:lnTo>
                    <a:pt x="63831" y="22941"/>
                  </a:lnTo>
                  <a:lnTo>
                    <a:pt x="62210" y="21977"/>
                  </a:lnTo>
                  <a:lnTo>
                    <a:pt x="59719" y="24156"/>
                  </a:lnTo>
                  <a:lnTo>
                    <a:pt x="36792" y="68555"/>
                  </a:lnTo>
                  <a:lnTo>
                    <a:pt x="11129" y="109674"/>
                  </a:lnTo>
                  <a:lnTo>
                    <a:pt x="7320" y="112960"/>
                  </a:lnTo>
                  <a:lnTo>
                    <a:pt x="4076" y="114445"/>
                  </a:lnTo>
                  <a:lnTo>
                    <a:pt x="1207" y="114729"/>
                  </a:lnTo>
                  <a:lnTo>
                    <a:pt x="0" y="112096"/>
                  </a:lnTo>
                  <a:lnTo>
                    <a:pt x="541" y="101645"/>
                  </a:lnTo>
                  <a:lnTo>
                    <a:pt x="21846" y="58143"/>
                  </a:lnTo>
                  <a:lnTo>
                    <a:pt x="45069" y="27024"/>
                  </a:lnTo>
                  <a:lnTo>
                    <a:pt x="69825" y="8630"/>
                  </a:lnTo>
                  <a:lnTo>
                    <a:pt x="86608" y="1333"/>
                  </a:lnTo>
                  <a:lnTo>
                    <a:pt x="115293" y="0"/>
                  </a:lnTo>
                  <a:lnTo>
                    <a:pt x="146135" y="7445"/>
                  </a:lnTo>
                  <a:lnTo>
                    <a:pt x="174245" y="25329"/>
                  </a:lnTo>
                  <a:lnTo>
                    <a:pt x="190335" y="45131"/>
                  </a:lnTo>
                  <a:lnTo>
                    <a:pt x="205020" y="70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31">
              <a:extLst>
                <a:ext uri="{FF2B5EF4-FFF2-40B4-BE49-F238E27FC236}">
                  <a16:creationId xmlns:a16="http://schemas.microsoft.com/office/drawing/2014/main" xmlns="" id="{CD88D794-39CD-4591-86A9-ED4739C5E03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711950" y="5607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25">
            <a:extLst>
              <a:ext uri="{FF2B5EF4-FFF2-40B4-BE49-F238E27FC236}">
                <a16:creationId xmlns:a16="http://schemas.microsoft.com/office/drawing/2014/main" xmlns="" id="{0F3AB085-A846-49DE-81A4-03FDC1AC94D2}"/>
              </a:ext>
            </a:extLst>
          </p:cNvPr>
          <p:cNvGrpSpPr/>
          <p:nvPr/>
        </p:nvGrpSpPr>
        <p:grpSpPr>
          <a:xfrm>
            <a:off x="7277100" y="4267751"/>
            <a:ext cx="973967" cy="2260050"/>
            <a:chOff x="7277100" y="4267751"/>
            <a:chExt cx="973967" cy="2260050"/>
          </a:xfrm>
        </p:grpSpPr>
        <p:sp>
          <p:nvSpPr>
            <p:cNvPr id="195" name="SMARTInkShape-632">
              <a:extLst>
                <a:ext uri="{FF2B5EF4-FFF2-40B4-BE49-F238E27FC236}">
                  <a16:creationId xmlns:a16="http://schemas.microsoft.com/office/drawing/2014/main" xmlns="" id="{0FE54ECE-6D63-474E-B0C0-E8EDA0D31C3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608491" y="4325233"/>
              <a:ext cx="132160" cy="278512"/>
            </a:xfrm>
            <a:custGeom>
              <a:avLst/>
              <a:gdLst/>
              <a:ahLst/>
              <a:cxnLst/>
              <a:rect l="0" t="0" r="0" b="0"/>
              <a:pathLst>
                <a:path w="132160" h="278512">
                  <a:moveTo>
                    <a:pt x="24209" y="5467"/>
                  </a:moveTo>
                  <a:lnTo>
                    <a:pt x="24209" y="5467"/>
                  </a:lnTo>
                  <a:lnTo>
                    <a:pt x="24208" y="0"/>
                  </a:lnTo>
                  <a:lnTo>
                    <a:pt x="24208" y="45227"/>
                  </a:lnTo>
                  <a:lnTo>
                    <a:pt x="24208" y="88901"/>
                  </a:lnTo>
                  <a:lnTo>
                    <a:pt x="20446" y="122982"/>
                  </a:lnTo>
                  <a:lnTo>
                    <a:pt x="15481" y="157885"/>
                  </a:lnTo>
                  <a:lnTo>
                    <a:pt x="11980" y="203185"/>
                  </a:lnTo>
                  <a:lnTo>
                    <a:pt x="4833" y="244847"/>
                  </a:lnTo>
                  <a:lnTo>
                    <a:pt x="0" y="270142"/>
                  </a:lnTo>
                  <a:lnTo>
                    <a:pt x="308" y="272933"/>
                  </a:lnTo>
                  <a:lnTo>
                    <a:pt x="1219" y="274794"/>
                  </a:lnTo>
                  <a:lnTo>
                    <a:pt x="2532" y="276035"/>
                  </a:lnTo>
                  <a:lnTo>
                    <a:pt x="5873" y="277414"/>
                  </a:lnTo>
                  <a:lnTo>
                    <a:pt x="46532" y="278452"/>
                  </a:lnTo>
                  <a:lnTo>
                    <a:pt x="92906" y="278511"/>
                  </a:lnTo>
                  <a:lnTo>
                    <a:pt x="117820" y="277810"/>
                  </a:lnTo>
                  <a:lnTo>
                    <a:pt x="132159" y="272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33">
              <a:extLst>
                <a:ext uri="{FF2B5EF4-FFF2-40B4-BE49-F238E27FC236}">
                  <a16:creationId xmlns:a16="http://schemas.microsoft.com/office/drawing/2014/main" xmlns="" id="{430F83CC-90A5-4A76-95A1-D69C0074733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277100" y="4267751"/>
              <a:ext cx="150366" cy="2260050"/>
            </a:xfrm>
            <a:custGeom>
              <a:avLst/>
              <a:gdLst/>
              <a:ahLst/>
              <a:cxnLst/>
              <a:rect l="0" t="0" r="0" b="0"/>
              <a:pathLst>
                <a:path w="150366" h="2260050">
                  <a:moveTo>
                    <a:pt x="0" y="18499"/>
                  </a:moveTo>
                  <a:lnTo>
                    <a:pt x="0" y="18499"/>
                  </a:lnTo>
                  <a:lnTo>
                    <a:pt x="3370" y="5015"/>
                  </a:lnTo>
                  <a:lnTo>
                    <a:pt x="5774" y="1748"/>
                  </a:lnTo>
                  <a:lnTo>
                    <a:pt x="8788" y="276"/>
                  </a:lnTo>
                  <a:lnTo>
                    <a:pt x="12209" y="0"/>
                  </a:lnTo>
                  <a:lnTo>
                    <a:pt x="21654" y="10983"/>
                  </a:lnTo>
                  <a:lnTo>
                    <a:pt x="40753" y="52255"/>
                  </a:lnTo>
                  <a:lnTo>
                    <a:pt x="48335" y="72753"/>
                  </a:lnTo>
                  <a:lnTo>
                    <a:pt x="57624" y="100529"/>
                  </a:lnTo>
                  <a:lnTo>
                    <a:pt x="68049" y="133158"/>
                  </a:lnTo>
                  <a:lnTo>
                    <a:pt x="79232" y="169022"/>
                  </a:lnTo>
                  <a:lnTo>
                    <a:pt x="88805" y="209159"/>
                  </a:lnTo>
                  <a:lnTo>
                    <a:pt x="97303" y="252144"/>
                  </a:lnTo>
                  <a:lnTo>
                    <a:pt x="105086" y="297029"/>
                  </a:lnTo>
                  <a:lnTo>
                    <a:pt x="111685" y="345297"/>
                  </a:lnTo>
                  <a:lnTo>
                    <a:pt x="117495" y="395820"/>
                  </a:lnTo>
                  <a:lnTo>
                    <a:pt x="122780" y="447846"/>
                  </a:lnTo>
                  <a:lnTo>
                    <a:pt x="126304" y="505108"/>
                  </a:lnTo>
                  <a:lnTo>
                    <a:pt x="128653" y="565860"/>
                  </a:lnTo>
                  <a:lnTo>
                    <a:pt x="130218" y="628940"/>
                  </a:lnTo>
                  <a:lnTo>
                    <a:pt x="131262" y="696393"/>
                  </a:lnTo>
                  <a:lnTo>
                    <a:pt x="131958" y="766761"/>
                  </a:lnTo>
                  <a:lnTo>
                    <a:pt x="132422" y="839074"/>
                  </a:lnTo>
                  <a:lnTo>
                    <a:pt x="132731" y="914093"/>
                  </a:lnTo>
                  <a:lnTo>
                    <a:pt x="132938" y="990918"/>
                  </a:lnTo>
                  <a:lnTo>
                    <a:pt x="133075" y="1068945"/>
                  </a:lnTo>
                  <a:lnTo>
                    <a:pt x="133872" y="1147773"/>
                  </a:lnTo>
                  <a:lnTo>
                    <a:pt x="135109" y="1227138"/>
                  </a:lnTo>
                  <a:lnTo>
                    <a:pt x="136639" y="1306858"/>
                  </a:lnTo>
                  <a:lnTo>
                    <a:pt x="139071" y="1384700"/>
                  </a:lnTo>
                  <a:lnTo>
                    <a:pt x="142102" y="1461288"/>
                  </a:lnTo>
                  <a:lnTo>
                    <a:pt x="145535" y="1537041"/>
                  </a:lnTo>
                  <a:lnTo>
                    <a:pt x="147823" y="1608711"/>
                  </a:lnTo>
                  <a:lnTo>
                    <a:pt x="149348" y="1677657"/>
                  </a:lnTo>
                  <a:lnTo>
                    <a:pt x="150365" y="1744788"/>
                  </a:lnTo>
                  <a:lnTo>
                    <a:pt x="149633" y="1808591"/>
                  </a:lnTo>
                  <a:lnTo>
                    <a:pt x="147733" y="1870178"/>
                  </a:lnTo>
                  <a:lnTo>
                    <a:pt x="145055" y="1930285"/>
                  </a:lnTo>
                  <a:lnTo>
                    <a:pt x="141859" y="1983761"/>
                  </a:lnTo>
                  <a:lnTo>
                    <a:pt x="138317" y="2032818"/>
                  </a:lnTo>
                  <a:lnTo>
                    <a:pt x="134545" y="2078928"/>
                  </a:lnTo>
                  <a:lnTo>
                    <a:pt x="132029" y="2117430"/>
                  </a:lnTo>
                  <a:lnTo>
                    <a:pt x="130353" y="2150858"/>
                  </a:lnTo>
                  <a:lnTo>
                    <a:pt x="129235" y="2180905"/>
                  </a:lnTo>
                  <a:lnTo>
                    <a:pt x="126111" y="2219935"/>
                  </a:lnTo>
                  <a:lnTo>
                    <a:pt x="120650" y="2260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34">
              <a:extLst>
                <a:ext uri="{FF2B5EF4-FFF2-40B4-BE49-F238E27FC236}">
                  <a16:creationId xmlns:a16="http://schemas.microsoft.com/office/drawing/2014/main" xmlns="" id="{A5EDAA8D-9316-426B-80FB-30A87CFE951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800366" y="4466546"/>
              <a:ext cx="86335" cy="121240"/>
            </a:xfrm>
            <a:custGeom>
              <a:avLst/>
              <a:gdLst/>
              <a:ahLst/>
              <a:cxnLst/>
              <a:rect l="0" t="0" r="0" b="0"/>
              <a:pathLst>
                <a:path w="86335" h="121240">
                  <a:moveTo>
                    <a:pt x="22834" y="48304"/>
                  </a:moveTo>
                  <a:lnTo>
                    <a:pt x="22834" y="48304"/>
                  </a:lnTo>
                  <a:lnTo>
                    <a:pt x="16092" y="48304"/>
                  </a:lnTo>
                  <a:lnTo>
                    <a:pt x="10901" y="50185"/>
                  </a:lnTo>
                  <a:lnTo>
                    <a:pt x="8529" y="51675"/>
                  </a:lnTo>
                  <a:lnTo>
                    <a:pt x="7653" y="52668"/>
                  </a:lnTo>
                  <a:lnTo>
                    <a:pt x="7774" y="53330"/>
                  </a:lnTo>
                  <a:lnTo>
                    <a:pt x="8560" y="53771"/>
                  </a:lnTo>
                  <a:lnTo>
                    <a:pt x="13038" y="54392"/>
                  </a:lnTo>
                  <a:lnTo>
                    <a:pt x="22205" y="51205"/>
                  </a:lnTo>
                  <a:lnTo>
                    <a:pt x="41603" y="38738"/>
                  </a:lnTo>
                  <a:lnTo>
                    <a:pt x="48344" y="30882"/>
                  </a:lnTo>
                  <a:lnTo>
                    <a:pt x="51811" y="22687"/>
                  </a:lnTo>
                  <a:lnTo>
                    <a:pt x="54035" y="5928"/>
                  </a:lnTo>
                  <a:lnTo>
                    <a:pt x="52807" y="3120"/>
                  </a:lnTo>
                  <a:lnTo>
                    <a:pt x="50577" y="1248"/>
                  </a:lnTo>
                  <a:lnTo>
                    <a:pt x="47680" y="0"/>
                  </a:lnTo>
                  <a:lnTo>
                    <a:pt x="38815" y="494"/>
                  </a:lnTo>
                  <a:lnTo>
                    <a:pt x="33488" y="1614"/>
                  </a:lnTo>
                  <a:lnTo>
                    <a:pt x="23806" y="10385"/>
                  </a:lnTo>
                  <a:lnTo>
                    <a:pt x="6092" y="42381"/>
                  </a:lnTo>
                  <a:lnTo>
                    <a:pt x="0" y="68970"/>
                  </a:lnTo>
                  <a:lnTo>
                    <a:pt x="1565" y="94722"/>
                  </a:lnTo>
                  <a:lnTo>
                    <a:pt x="6561" y="107975"/>
                  </a:lnTo>
                  <a:lnTo>
                    <a:pt x="9869" y="113485"/>
                  </a:lnTo>
                  <a:lnTo>
                    <a:pt x="14897" y="117158"/>
                  </a:lnTo>
                  <a:lnTo>
                    <a:pt x="28008" y="121239"/>
                  </a:lnTo>
                  <a:lnTo>
                    <a:pt x="47885" y="120166"/>
                  </a:lnTo>
                  <a:lnTo>
                    <a:pt x="86334" y="1054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35">
              <a:extLst>
                <a:ext uri="{FF2B5EF4-FFF2-40B4-BE49-F238E27FC236}">
                  <a16:creationId xmlns:a16="http://schemas.microsoft.com/office/drawing/2014/main" xmlns="" id="{8FA0DE0E-674E-49DD-B1E4-0E2D8C1A9D5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995307" y="4298950"/>
              <a:ext cx="43794" cy="276770"/>
            </a:xfrm>
            <a:custGeom>
              <a:avLst/>
              <a:gdLst/>
              <a:ahLst/>
              <a:cxnLst/>
              <a:rect l="0" t="0" r="0" b="0"/>
              <a:pathLst>
                <a:path w="43794" h="276770">
                  <a:moveTo>
                    <a:pt x="24743" y="0"/>
                  </a:moveTo>
                  <a:lnTo>
                    <a:pt x="24743" y="0"/>
                  </a:lnTo>
                  <a:lnTo>
                    <a:pt x="21372" y="0"/>
                  </a:lnTo>
                  <a:lnTo>
                    <a:pt x="20379" y="2117"/>
                  </a:lnTo>
                  <a:lnTo>
                    <a:pt x="15283" y="36628"/>
                  </a:lnTo>
                  <a:lnTo>
                    <a:pt x="9632" y="81408"/>
                  </a:lnTo>
                  <a:lnTo>
                    <a:pt x="7444" y="114733"/>
                  </a:lnTo>
                  <a:lnTo>
                    <a:pt x="5765" y="147654"/>
                  </a:lnTo>
                  <a:lnTo>
                    <a:pt x="1559" y="193249"/>
                  </a:lnTo>
                  <a:lnTo>
                    <a:pt x="0" y="232472"/>
                  </a:lnTo>
                  <a:lnTo>
                    <a:pt x="1354" y="266079"/>
                  </a:lnTo>
                  <a:lnTo>
                    <a:pt x="2800" y="270520"/>
                  </a:lnTo>
                  <a:lnTo>
                    <a:pt x="5175" y="273480"/>
                  </a:lnTo>
                  <a:lnTo>
                    <a:pt x="11578" y="276769"/>
                  </a:lnTo>
                  <a:lnTo>
                    <a:pt x="22890" y="272586"/>
                  </a:lnTo>
                  <a:lnTo>
                    <a:pt x="43793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36">
              <a:extLst>
                <a:ext uri="{FF2B5EF4-FFF2-40B4-BE49-F238E27FC236}">
                  <a16:creationId xmlns:a16="http://schemas.microsoft.com/office/drawing/2014/main" xmlns="" id="{D75DC930-B783-483A-9D72-7554D1E4AD1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63782" y="4445000"/>
              <a:ext cx="94369" cy="31751"/>
            </a:xfrm>
            <a:custGeom>
              <a:avLst/>
              <a:gdLst/>
              <a:ahLst/>
              <a:cxnLst/>
              <a:rect l="0" t="0" r="0" b="0"/>
              <a:pathLst>
                <a:path w="94369" h="31751">
                  <a:moveTo>
                    <a:pt x="5468" y="31750"/>
                  </a:moveTo>
                  <a:lnTo>
                    <a:pt x="5468" y="31750"/>
                  </a:lnTo>
                  <a:lnTo>
                    <a:pt x="0" y="31750"/>
                  </a:lnTo>
                  <a:lnTo>
                    <a:pt x="43213" y="15849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37">
              <a:extLst>
                <a:ext uri="{FF2B5EF4-FFF2-40B4-BE49-F238E27FC236}">
                  <a16:creationId xmlns:a16="http://schemas.microsoft.com/office/drawing/2014/main" xmlns="" id="{199E1B77-CA3D-4149-BFF1-FB6EF3FDDD1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122238" y="4362450"/>
              <a:ext cx="5763" cy="57151"/>
            </a:xfrm>
            <a:custGeom>
              <a:avLst/>
              <a:gdLst/>
              <a:ahLst/>
              <a:cxnLst/>
              <a:rect l="0" t="0" r="0" b="0"/>
              <a:pathLst>
                <a:path w="5763" h="571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0845"/>
                  </a:lnTo>
                  <a:lnTo>
                    <a:pt x="1410" y="34519"/>
                  </a:lnTo>
                  <a:lnTo>
                    <a:pt x="5762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38">
              <a:extLst>
                <a:ext uri="{FF2B5EF4-FFF2-40B4-BE49-F238E27FC236}">
                  <a16:creationId xmlns:a16="http://schemas.microsoft.com/office/drawing/2014/main" xmlns="" id="{999FCCFB-B942-4537-8EB6-A41AA256B52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159750" y="4408044"/>
              <a:ext cx="91317" cy="164451"/>
            </a:xfrm>
            <a:custGeom>
              <a:avLst/>
              <a:gdLst/>
              <a:ahLst/>
              <a:cxnLst/>
              <a:rect l="0" t="0" r="0" b="0"/>
              <a:pathLst>
                <a:path w="91317" h="164451">
                  <a:moveTo>
                    <a:pt x="88900" y="11556"/>
                  </a:moveTo>
                  <a:lnTo>
                    <a:pt x="88900" y="11556"/>
                  </a:lnTo>
                  <a:lnTo>
                    <a:pt x="88900" y="8185"/>
                  </a:lnTo>
                  <a:lnTo>
                    <a:pt x="87019" y="4648"/>
                  </a:lnTo>
                  <a:lnTo>
                    <a:pt x="85529" y="2717"/>
                  </a:lnTo>
                  <a:lnTo>
                    <a:pt x="81992" y="572"/>
                  </a:lnTo>
                  <a:lnTo>
                    <a:pt x="80061" y="0"/>
                  </a:lnTo>
                  <a:lnTo>
                    <a:pt x="74153" y="3127"/>
                  </a:lnTo>
                  <a:lnTo>
                    <a:pt x="32141" y="32889"/>
                  </a:lnTo>
                  <a:lnTo>
                    <a:pt x="19546" y="60653"/>
                  </a:lnTo>
                  <a:lnTo>
                    <a:pt x="17624" y="72418"/>
                  </a:lnTo>
                  <a:lnTo>
                    <a:pt x="18099" y="77531"/>
                  </a:lnTo>
                  <a:lnTo>
                    <a:pt x="24271" y="86975"/>
                  </a:lnTo>
                  <a:lnTo>
                    <a:pt x="35482" y="95875"/>
                  </a:lnTo>
                  <a:lnTo>
                    <a:pt x="77212" y="120181"/>
                  </a:lnTo>
                  <a:lnTo>
                    <a:pt x="89350" y="123334"/>
                  </a:lnTo>
                  <a:lnTo>
                    <a:pt x="91316" y="126997"/>
                  </a:lnTo>
                  <a:lnTo>
                    <a:pt x="90511" y="132261"/>
                  </a:lnTo>
                  <a:lnTo>
                    <a:pt x="83971" y="144225"/>
                  </a:lnTo>
                  <a:lnTo>
                    <a:pt x="74009" y="154246"/>
                  </a:lnTo>
                  <a:lnTo>
                    <a:pt x="46387" y="164450"/>
                  </a:lnTo>
                  <a:lnTo>
                    <a:pt x="0" y="163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26">
            <a:extLst>
              <a:ext uri="{FF2B5EF4-FFF2-40B4-BE49-F238E27FC236}">
                <a16:creationId xmlns:a16="http://schemas.microsoft.com/office/drawing/2014/main" xmlns="" id="{D9C8D936-22FF-4A2A-9EAE-39BE614E1F17}"/>
              </a:ext>
            </a:extLst>
          </p:cNvPr>
          <p:cNvGrpSpPr/>
          <p:nvPr/>
        </p:nvGrpSpPr>
        <p:grpSpPr>
          <a:xfrm>
            <a:off x="8616950" y="4427379"/>
            <a:ext cx="435411" cy="303890"/>
            <a:chOff x="8616950" y="4427379"/>
            <a:chExt cx="435411" cy="303890"/>
          </a:xfrm>
        </p:grpSpPr>
        <p:sp>
          <p:nvSpPr>
            <p:cNvPr id="203" name="SMARTInkShape-639">
              <a:extLst>
                <a:ext uri="{FF2B5EF4-FFF2-40B4-BE49-F238E27FC236}">
                  <a16:creationId xmlns:a16="http://schemas.microsoft.com/office/drawing/2014/main" xmlns="" id="{2FE32A21-9DFF-4973-8B17-EF309D857BE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616950" y="4427379"/>
              <a:ext cx="76723" cy="152963"/>
            </a:xfrm>
            <a:custGeom>
              <a:avLst/>
              <a:gdLst/>
              <a:ahLst/>
              <a:cxnLst/>
              <a:rect l="0" t="0" r="0" b="0"/>
              <a:pathLst>
                <a:path w="76723" h="152963">
                  <a:moveTo>
                    <a:pt x="76200" y="23971"/>
                  </a:moveTo>
                  <a:lnTo>
                    <a:pt x="76200" y="23971"/>
                  </a:lnTo>
                  <a:lnTo>
                    <a:pt x="72829" y="20600"/>
                  </a:lnTo>
                  <a:lnTo>
                    <a:pt x="69293" y="18945"/>
                  </a:lnTo>
                  <a:lnTo>
                    <a:pt x="67362" y="18504"/>
                  </a:lnTo>
                  <a:lnTo>
                    <a:pt x="66073" y="16798"/>
                  </a:lnTo>
                  <a:lnTo>
                    <a:pt x="64643" y="11140"/>
                  </a:lnTo>
                  <a:lnTo>
                    <a:pt x="60245" y="5804"/>
                  </a:lnTo>
                  <a:lnTo>
                    <a:pt x="53587" y="1786"/>
                  </a:lnTo>
                  <a:lnTo>
                    <a:pt x="45924" y="0"/>
                  </a:lnTo>
                  <a:lnTo>
                    <a:pt x="37815" y="1088"/>
                  </a:lnTo>
                  <a:lnTo>
                    <a:pt x="33676" y="2365"/>
                  </a:lnTo>
                  <a:lnTo>
                    <a:pt x="17739" y="14277"/>
                  </a:lnTo>
                  <a:lnTo>
                    <a:pt x="11412" y="25307"/>
                  </a:lnTo>
                  <a:lnTo>
                    <a:pt x="7350" y="46264"/>
                  </a:lnTo>
                  <a:lnTo>
                    <a:pt x="12439" y="57162"/>
                  </a:lnTo>
                  <a:lnTo>
                    <a:pt x="38902" y="86955"/>
                  </a:lnTo>
                  <a:lnTo>
                    <a:pt x="66584" y="113779"/>
                  </a:lnTo>
                  <a:lnTo>
                    <a:pt x="76722" y="128819"/>
                  </a:lnTo>
                  <a:lnTo>
                    <a:pt x="76547" y="133381"/>
                  </a:lnTo>
                  <a:lnTo>
                    <a:pt x="70710" y="142212"/>
                  </a:lnTo>
                  <a:lnTo>
                    <a:pt x="55523" y="151747"/>
                  </a:lnTo>
                  <a:lnTo>
                    <a:pt x="43727" y="152962"/>
                  </a:lnTo>
                  <a:lnTo>
                    <a:pt x="31428" y="150444"/>
                  </a:lnTo>
                  <a:lnTo>
                    <a:pt x="14015" y="141094"/>
                  </a:lnTo>
                  <a:lnTo>
                    <a:pt x="0" y="125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40">
              <a:extLst>
                <a:ext uri="{FF2B5EF4-FFF2-40B4-BE49-F238E27FC236}">
                  <a16:creationId xmlns:a16="http://schemas.microsoft.com/office/drawing/2014/main" xmlns="" id="{AADEEBEF-15CA-4840-985B-A95D0A7E390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752839" y="4458323"/>
              <a:ext cx="299522" cy="272946"/>
            </a:xfrm>
            <a:custGeom>
              <a:avLst/>
              <a:gdLst/>
              <a:ahLst/>
              <a:cxnLst/>
              <a:rect l="0" t="0" r="0" b="0"/>
              <a:pathLst>
                <a:path w="299522" h="272946">
                  <a:moveTo>
                    <a:pt x="67311" y="24777"/>
                  </a:moveTo>
                  <a:lnTo>
                    <a:pt x="67311" y="24777"/>
                  </a:lnTo>
                  <a:lnTo>
                    <a:pt x="58473" y="15938"/>
                  </a:lnTo>
                  <a:lnTo>
                    <a:pt x="56326" y="10030"/>
                  </a:lnTo>
                  <a:lnTo>
                    <a:pt x="55754" y="6479"/>
                  </a:lnTo>
                  <a:lnTo>
                    <a:pt x="54668" y="4112"/>
                  </a:lnTo>
                  <a:lnTo>
                    <a:pt x="53237" y="2533"/>
                  </a:lnTo>
                  <a:lnTo>
                    <a:pt x="51579" y="1481"/>
                  </a:lnTo>
                  <a:lnTo>
                    <a:pt x="42502" y="0"/>
                  </a:lnTo>
                  <a:lnTo>
                    <a:pt x="33001" y="5299"/>
                  </a:lnTo>
                  <a:lnTo>
                    <a:pt x="27504" y="9674"/>
                  </a:lnTo>
                  <a:lnTo>
                    <a:pt x="13026" y="32689"/>
                  </a:lnTo>
                  <a:lnTo>
                    <a:pt x="1268" y="72070"/>
                  </a:lnTo>
                  <a:lnTo>
                    <a:pt x="0" y="101192"/>
                  </a:lnTo>
                  <a:lnTo>
                    <a:pt x="4705" y="114243"/>
                  </a:lnTo>
                  <a:lnTo>
                    <a:pt x="11498" y="122866"/>
                  </a:lnTo>
                  <a:lnTo>
                    <a:pt x="15285" y="126153"/>
                  </a:lnTo>
                  <a:lnTo>
                    <a:pt x="19928" y="126933"/>
                  </a:lnTo>
                  <a:lnTo>
                    <a:pt x="30730" y="124037"/>
                  </a:lnTo>
                  <a:lnTo>
                    <a:pt x="48711" y="111102"/>
                  </a:lnTo>
                  <a:lnTo>
                    <a:pt x="57398" y="97951"/>
                  </a:lnTo>
                  <a:lnTo>
                    <a:pt x="72198" y="62581"/>
                  </a:lnTo>
                  <a:lnTo>
                    <a:pt x="73390" y="61268"/>
                  </a:lnTo>
                  <a:lnTo>
                    <a:pt x="74892" y="61099"/>
                  </a:lnTo>
                  <a:lnTo>
                    <a:pt x="76598" y="61691"/>
                  </a:lnTo>
                  <a:lnTo>
                    <a:pt x="78494" y="69876"/>
                  </a:lnTo>
                  <a:lnTo>
                    <a:pt x="83082" y="94755"/>
                  </a:lnTo>
                  <a:lnTo>
                    <a:pt x="92131" y="110343"/>
                  </a:lnTo>
                  <a:lnTo>
                    <a:pt x="103750" y="120529"/>
                  </a:lnTo>
                  <a:lnTo>
                    <a:pt x="108536" y="121067"/>
                  </a:lnTo>
                  <a:lnTo>
                    <a:pt x="119500" y="117902"/>
                  </a:lnTo>
                  <a:lnTo>
                    <a:pt x="137572" y="104816"/>
                  </a:lnTo>
                  <a:lnTo>
                    <a:pt x="162057" y="68339"/>
                  </a:lnTo>
                  <a:lnTo>
                    <a:pt x="169392" y="52604"/>
                  </a:lnTo>
                  <a:lnTo>
                    <a:pt x="175032" y="20519"/>
                  </a:lnTo>
                  <a:lnTo>
                    <a:pt x="171822" y="29160"/>
                  </a:lnTo>
                  <a:lnTo>
                    <a:pt x="169774" y="48496"/>
                  </a:lnTo>
                  <a:lnTo>
                    <a:pt x="173057" y="62130"/>
                  </a:lnTo>
                  <a:lnTo>
                    <a:pt x="183292" y="84758"/>
                  </a:lnTo>
                  <a:lnTo>
                    <a:pt x="186260" y="88048"/>
                  </a:lnTo>
                  <a:lnTo>
                    <a:pt x="193320" y="91703"/>
                  </a:lnTo>
                  <a:lnTo>
                    <a:pt x="203042" y="89564"/>
                  </a:lnTo>
                  <a:lnTo>
                    <a:pt x="208598" y="87018"/>
                  </a:lnTo>
                  <a:lnTo>
                    <a:pt x="226532" y="69952"/>
                  </a:lnTo>
                  <a:lnTo>
                    <a:pt x="238508" y="47021"/>
                  </a:lnTo>
                  <a:lnTo>
                    <a:pt x="244725" y="16876"/>
                  </a:lnTo>
                  <a:lnTo>
                    <a:pt x="244854" y="16687"/>
                  </a:lnTo>
                  <a:lnTo>
                    <a:pt x="244940" y="17267"/>
                  </a:lnTo>
                  <a:lnTo>
                    <a:pt x="241689" y="24825"/>
                  </a:lnTo>
                  <a:lnTo>
                    <a:pt x="244409" y="54524"/>
                  </a:lnTo>
                  <a:lnTo>
                    <a:pt x="253763" y="100130"/>
                  </a:lnTo>
                  <a:lnTo>
                    <a:pt x="272219" y="146514"/>
                  </a:lnTo>
                  <a:lnTo>
                    <a:pt x="288656" y="183143"/>
                  </a:lnTo>
                  <a:lnTo>
                    <a:pt x="299364" y="227483"/>
                  </a:lnTo>
                  <a:lnTo>
                    <a:pt x="299521" y="253936"/>
                  </a:lnTo>
                  <a:lnTo>
                    <a:pt x="298318" y="260099"/>
                  </a:lnTo>
                  <a:lnTo>
                    <a:pt x="294692" y="264914"/>
                  </a:lnTo>
                  <a:lnTo>
                    <a:pt x="283140" y="272145"/>
                  </a:lnTo>
                  <a:lnTo>
                    <a:pt x="276108" y="272945"/>
                  </a:lnTo>
                  <a:lnTo>
                    <a:pt x="260769" y="270070"/>
                  </a:lnTo>
                  <a:lnTo>
                    <a:pt x="232895" y="253776"/>
                  </a:lnTo>
                  <a:lnTo>
                    <a:pt x="218281" y="237092"/>
                  </a:lnTo>
                  <a:lnTo>
                    <a:pt x="200661" y="208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27">
            <a:extLst>
              <a:ext uri="{FF2B5EF4-FFF2-40B4-BE49-F238E27FC236}">
                <a16:creationId xmlns:a16="http://schemas.microsoft.com/office/drawing/2014/main" xmlns="" id="{4431D788-26D5-4271-8674-CEF7FDD3C57E}"/>
              </a:ext>
            </a:extLst>
          </p:cNvPr>
          <p:cNvGrpSpPr/>
          <p:nvPr/>
        </p:nvGrpSpPr>
        <p:grpSpPr>
          <a:xfrm>
            <a:off x="9272106" y="4483100"/>
            <a:ext cx="284645" cy="124102"/>
            <a:chOff x="9272106" y="4483100"/>
            <a:chExt cx="284645" cy="124102"/>
          </a:xfrm>
        </p:grpSpPr>
        <p:sp>
          <p:nvSpPr>
            <p:cNvPr id="206" name="SMARTInkShape-641">
              <a:extLst>
                <a:ext uri="{FF2B5EF4-FFF2-40B4-BE49-F238E27FC236}">
                  <a16:creationId xmlns:a16="http://schemas.microsoft.com/office/drawing/2014/main" xmlns="" id="{8995A402-C9D5-4BE1-A092-74A650913FE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272106" y="4483100"/>
              <a:ext cx="146884" cy="124102"/>
            </a:xfrm>
            <a:custGeom>
              <a:avLst/>
              <a:gdLst/>
              <a:ahLst/>
              <a:cxnLst/>
              <a:rect l="0" t="0" r="0" b="0"/>
              <a:pathLst>
                <a:path w="146884" h="124102">
                  <a:moveTo>
                    <a:pt x="17944" y="0"/>
                  </a:moveTo>
                  <a:lnTo>
                    <a:pt x="17944" y="0"/>
                  </a:lnTo>
                  <a:lnTo>
                    <a:pt x="14573" y="0"/>
                  </a:lnTo>
                  <a:lnTo>
                    <a:pt x="5735" y="10113"/>
                  </a:lnTo>
                  <a:lnTo>
                    <a:pt x="921" y="33257"/>
                  </a:lnTo>
                  <a:lnTo>
                    <a:pt x="0" y="72682"/>
                  </a:lnTo>
                  <a:lnTo>
                    <a:pt x="4788" y="101812"/>
                  </a:lnTo>
                  <a:lnTo>
                    <a:pt x="11156" y="114865"/>
                  </a:lnTo>
                  <a:lnTo>
                    <a:pt x="16808" y="121606"/>
                  </a:lnTo>
                  <a:lnTo>
                    <a:pt x="19304" y="123404"/>
                  </a:lnTo>
                  <a:lnTo>
                    <a:pt x="22378" y="123897"/>
                  </a:lnTo>
                  <a:lnTo>
                    <a:pt x="29557" y="122563"/>
                  </a:lnTo>
                  <a:lnTo>
                    <a:pt x="37451" y="113975"/>
                  </a:lnTo>
                  <a:lnTo>
                    <a:pt x="56810" y="78848"/>
                  </a:lnTo>
                  <a:lnTo>
                    <a:pt x="61658" y="60286"/>
                  </a:lnTo>
                  <a:lnTo>
                    <a:pt x="62609" y="60652"/>
                  </a:lnTo>
                  <a:lnTo>
                    <a:pt x="65547" y="64821"/>
                  </a:lnTo>
                  <a:lnTo>
                    <a:pt x="80673" y="101391"/>
                  </a:lnTo>
                  <a:lnTo>
                    <a:pt x="95797" y="117217"/>
                  </a:lnTo>
                  <a:lnTo>
                    <a:pt x="106942" y="124101"/>
                  </a:lnTo>
                  <a:lnTo>
                    <a:pt x="116060" y="123830"/>
                  </a:lnTo>
                  <a:lnTo>
                    <a:pt x="121455" y="122770"/>
                  </a:lnTo>
                  <a:lnTo>
                    <a:pt x="131211" y="115948"/>
                  </a:lnTo>
                  <a:lnTo>
                    <a:pt x="139545" y="105154"/>
                  </a:lnTo>
                  <a:lnTo>
                    <a:pt x="145602" y="90950"/>
                  </a:lnTo>
                  <a:lnTo>
                    <a:pt x="146883" y="77111"/>
                  </a:lnTo>
                  <a:lnTo>
                    <a:pt x="144944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42">
              <a:extLst>
                <a:ext uri="{FF2B5EF4-FFF2-40B4-BE49-F238E27FC236}">
                  <a16:creationId xmlns:a16="http://schemas.microsoft.com/office/drawing/2014/main" xmlns="" id="{BBDF5BA6-26E3-45A3-AEA1-CAE3DAEE1E6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463992" y="4484736"/>
              <a:ext cx="92759" cy="113055"/>
            </a:xfrm>
            <a:custGeom>
              <a:avLst/>
              <a:gdLst/>
              <a:ahLst/>
              <a:cxnLst/>
              <a:rect l="0" t="0" r="0" b="0"/>
              <a:pathLst>
                <a:path w="92759" h="113055">
                  <a:moveTo>
                    <a:pt x="3858" y="55514"/>
                  </a:moveTo>
                  <a:lnTo>
                    <a:pt x="3858" y="55514"/>
                  </a:lnTo>
                  <a:lnTo>
                    <a:pt x="7228" y="55514"/>
                  </a:lnTo>
                  <a:lnTo>
                    <a:pt x="16067" y="52143"/>
                  </a:lnTo>
                  <a:lnTo>
                    <a:pt x="35354" y="35249"/>
                  </a:lnTo>
                  <a:lnTo>
                    <a:pt x="49834" y="13300"/>
                  </a:lnTo>
                  <a:lnTo>
                    <a:pt x="50737" y="9732"/>
                  </a:lnTo>
                  <a:lnTo>
                    <a:pt x="50632" y="6648"/>
                  </a:lnTo>
                  <a:lnTo>
                    <a:pt x="49858" y="3887"/>
                  </a:lnTo>
                  <a:lnTo>
                    <a:pt x="47930" y="2046"/>
                  </a:lnTo>
                  <a:lnTo>
                    <a:pt x="42025" y="0"/>
                  </a:lnTo>
                  <a:lnTo>
                    <a:pt x="34696" y="973"/>
                  </a:lnTo>
                  <a:lnTo>
                    <a:pt x="30766" y="2220"/>
                  </a:lnTo>
                  <a:lnTo>
                    <a:pt x="22638" y="11131"/>
                  </a:lnTo>
                  <a:lnTo>
                    <a:pt x="5921" y="39848"/>
                  </a:lnTo>
                  <a:lnTo>
                    <a:pt x="0" y="64356"/>
                  </a:lnTo>
                  <a:lnTo>
                    <a:pt x="2379" y="79199"/>
                  </a:lnTo>
                  <a:lnTo>
                    <a:pt x="8845" y="92146"/>
                  </a:lnTo>
                  <a:lnTo>
                    <a:pt x="18774" y="102604"/>
                  </a:lnTo>
                  <a:lnTo>
                    <a:pt x="39635" y="113054"/>
                  </a:lnTo>
                  <a:lnTo>
                    <a:pt x="92758" y="112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28">
            <a:extLst>
              <a:ext uri="{FF2B5EF4-FFF2-40B4-BE49-F238E27FC236}">
                <a16:creationId xmlns:a16="http://schemas.microsoft.com/office/drawing/2014/main" xmlns="" id="{E424C2B9-9A26-48A5-A6B3-6CBEFD5611C7}"/>
              </a:ext>
            </a:extLst>
          </p:cNvPr>
          <p:cNvGrpSpPr/>
          <p:nvPr/>
        </p:nvGrpSpPr>
        <p:grpSpPr>
          <a:xfrm>
            <a:off x="9804400" y="4367399"/>
            <a:ext cx="850901" cy="407594"/>
            <a:chOff x="9804400" y="4367399"/>
            <a:chExt cx="850901" cy="407594"/>
          </a:xfrm>
        </p:grpSpPr>
        <p:sp>
          <p:nvSpPr>
            <p:cNvPr id="209" name="SMARTInkShape-643">
              <a:extLst>
                <a:ext uri="{FF2B5EF4-FFF2-40B4-BE49-F238E27FC236}">
                  <a16:creationId xmlns:a16="http://schemas.microsoft.com/office/drawing/2014/main" xmlns="" id="{8129EDD4-6B59-4013-A05E-8CD82B93163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804400" y="4520938"/>
              <a:ext cx="127001" cy="96662"/>
            </a:xfrm>
            <a:custGeom>
              <a:avLst/>
              <a:gdLst/>
              <a:ahLst/>
              <a:cxnLst/>
              <a:rect l="0" t="0" r="0" b="0"/>
              <a:pathLst>
                <a:path w="127001" h="96662">
                  <a:moveTo>
                    <a:pt x="0" y="12962"/>
                  </a:moveTo>
                  <a:lnTo>
                    <a:pt x="0" y="12962"/>
                  </a:lnTo>
                  <a:lnTo>
                    <a:pt x="0" y="9591"/>
                  </a:lnTo>
                  <a:lnTo>
                    <a:pt x="1881" y="6054"/>
                  </a:lnTo>
                  <a:lnTo>
                    <a:pt x="3371" y="4123"/>
                  </a:lnTo>
                  <a:lnTo>
                    <a:pt x="12552" y="1978"/>
                  </a:lnTo>
                  <a:lnTo>
                    <a:pt x="18952" y="1406"/>
                  </a:lnTo>
                  <a:lnTo>
                    <a:pt x="39232" y="13941"/>
                  </a:lnTo>
                  <a:lnTo>
                    <a:pt x="61182" y="34563"/>
                  </a:lnTo>
                  <a:lnTo>
                    <a:pt x="75640" y="55488"/>
                  </a:lnTo>
                  <a:lnTo>
                    <a:pt x="81125" y="72785"/>
                  </a:lnTo>
                  <a:lnTo>
                    <a:pt x="82269" y="94393"/>
                  </a:lnTo>
                  <a:lnTo>
                    <a:pt x="81657" y="96177"/>
                  </a:lnTo>
                  <a:lnTo>
                    <a:pt x="80544" y="96661"/>
                  </a:lnTo>
                  <a:lnTo>
                    <a:pt x="79095" y="96278"/>
                  </a:lnTo>
                  <a:lnTo>
                    <a:pt x="75606" y="92089"/>
                  </a:lnTo>
                  <a:lnTo>
                    <a:pt x="73686" y="88997"/>
                  </a:lnTo>
                  <a:lnTo>
                    <a:pt x="74357" y="67790"/>
                  </a:lnTo>
                  <a:lnTo>
                    <a:pt x="85975" y="31135"/>
                  </a:lnTo>
                  <a:lnTo>
                    <a:pt x="106005" y="3378"/>
                  </a:lnTo>
                  <a:lnTo>
                    <a:pt x="110182" y="928"/>
                  </a:lnTo>
                  <a:lnTo>
                    <a:pt x="114376" y="0"/>
                  </a:lnTo>
                  <a:lnTo>
                    <a:pt x="127000" y="2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44">
              <a:extLst>
                <a:ext uri="{FF2B5EF4-FFF2-40B4-BE49-F238E27FC236}">
                  <a16:creationId xmlns:a16="http://schemas.microsoft.com/office/drawing/2014/main" xmlns="" id="{90771CFE-0930-4704-B4EB-D475E880A99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980256" y="4516434"/>
              <a:ext cx="103545" cy="104273"/>
            </a:xfrm>
            <a:custGeom>
              <a:avLst/>
              <a:gdLst/>
              <a:ahLst/>
              <a:cxnLst/>
              <a:rect l="0" t="0" r="0" b="0"/>
              <a:pathLst>
                <a:path w="103545" h="104273">
                  <a:moveTo>
                    <a:pt x="20994" y="36516"/>
                  </a:moveTo>
                  <a:lnTo>
                    <a:pt x="20994" y="36516"/>
                  </a:lnTo>
                  <a:lnTo>
                    <a:pt x="34809" y="27727"/>
                  </a:lnTo>
                  <a:lnTo>
                    <a:pt x="38670" y="24307"/>
                  </a:lnTo>
                  <a:lnTo>
                    <a:pt x="42961" y="16743"/>
                  </a:lnTo>
                  <a:lnTo>
                    <a:pt x="45716" y="3761"/>
                  </a:lnTo>
                  <a:lnTo>
                    <a:pt x="44531" y="1979"/>
                  </a:lnTo>
                  <a:lnTo>
                    <a:pt x="42330" y="791"/>
                  </a:lnTo>
                  <a:lnTo>
                    <a:pt x="39451" y="0"/>
                  </a:lnTo>
                  <a:lnTo>
                    <a:pt x="30608" y="2883"/>
                  </a:lnTo>
                  <a:lnTo>
                    <a:pt x="20329" y="9573"/>
                  </a:lnTo>
                  <a:lnTo>
                    <a:pt x="11055" y="19603"/>
                  </a:lnTo>
                  <a:lnTo>
                    <a:pt x="1273" y="40520"/>
                  </a:lnTo>
                  <a:lnTo>
                    <a:pt x="0" y="56405"/>
                  </a:lnTo>
                  <a:lnTo>
                    <a:pt x="647" y="64592"/>
                  </a:lnTo>
                  <a:lnTo>
                    <a:pt x="7012" y="79333"/>
                  </a:lnTo>
                  <a:lnTo>
                    <a:pt x="16897" y="91529"/>
                  </a:lnTo>
                  <a:lnTo>
                    <a:pt x="28345" y="99301"/>
                  </a:lnTo>
                  <a:lnTo>
                    <a:pt x="56803" y="104272"/>
                  </a:lnTo>
                  <a:lnTo>
                    <a:pt x="103544" y="93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45">
              <a:extLst>
                <a:ext uri="{FF2B5EF4-FFF2-40B4-BE49-F238E27FC236}">
                  <a16:creationId xmlns:a16="http://schemas.microsoft.com/office/drawing/2014/main" xmlns="" id="{1A1DF401-25DF-45BC-B3D3-C0DBD07A20D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083800" y="4533900"/>
              <a:ext cx="57050" cy="241093"/>
            </a:xfrm>
            <a:custGeom>
              <a:avLst/>
              <a:gdLst/>
              <a:ahLst/>
              <a:cxnLst/>
              <a:rect l="0" t="0" r="0" b="0"/>
              <a:pathLst>
                <a:path w="57050" h="241093">
                  <a:moveTo>
                    <a:pt x="44450" y="0"/>
                  </a:moveTo>
                  <a:lnTo>
                    <a:pt x="44450" y="0"/>
                  </a:lnTo>
                  <a:lnTo>
                    <a:pt x="45155" y="6480"/>
                  </a:lnTo>
                  <a:lnTo>
                    <a:pt x="53288" y="52829"/>
                  </a:lnTo>
                  <a:lnTo>
                    <a:pt x="56007" y="93970"/>
                  </a:lnTo>
                  <a:lnTo>
                    <a:pt x="56811" y="136342"/>
                  </a:lnTo>
                  <a:lnTo>
                    <a:pt x="57049" y="173434"/>
                  </a:lnTo>
                  <a:lnTo>
                    <a:pt x="50378" y="206767"/>
                  </a:lnTo>
                  <a:lnTo>
                    <a:pt x="39464" y="228873"/>
                  </a:lnTo>
                  <a:lnTo>
                    <a:pt x="27293" y="240989"/>
                  </a:lnTo>
                  <a:lnTo>
                    <a:pt x="23134" y="241092"/>
                  </a:lnTo>
                  <a:lnTo>
                    <a:pt x="18951" y="239045"/>
                  </a:lnTo>
                  <a:lnTo>
                    <a:pt x="14751" y="235563"/>
                  </a:lnTo>
                  <a:lnTo>
                    <a:pt x="8203" y="22228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46">
              <a:extLst>
                <a:ext uri="{FF2B5EF4-FFF2-40B4-BE49-F238E27FC236}">
                  <a16:creationId xmlns:a16="http://schemas.microsoft.com/office/drawing/2014/main" xmlns="" id="{02E476F6-4A7C-4D8D-AC02-1FF7A6C0E6A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128250" y="4451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47">
              <a:extLst>
                <a:ext uri="{FF2B5EF4-FFF2-40B4-BE49-F238E27FC236}">
                  <a16:creationId xmlns:a16="http://schemas.microsoft.com/office/drawing/2014/main" xmlns="" id="{D30FB7C3-3BDC-4DA6-B499-C1A2110B341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224022" y="4367399"/>
              <a:ext cx="385009" cy="276763"/>
            </a:xfrm>
            <a:custGeom>
              <a:avLst/>
              <a:gdLst/>
              <a:ahLst/>
              <a:cxnLst/>
              <a:rect l="0" t="0" r="0" b="0"/>
              <a:pathLst>
                <a:path w="385009" h="276763">
                  <a:moveTo>
                    <a:pt x="12178" y="172851"/>
                  </a:moveTo>
                  <a:lnTo>
                    <a:pt x="12178" y="172851"/>
                  </a:lnTo>
                  <a:lnTo>
                    <a:pt x="1243" y="167384"/>
                  </a:lnTo>
                  <a:lnTo>
                    <a:pt x="655" y="167795"/>
                  </a:lnTo>
                  <a:lnTo>
                    <a:pt x="0" y="170133"/>
                  </a:lnTo>
                  <a:lnTo>
                    <a:pt x="3005" y="185530"/>
                  </a:lnTo>
                  <a:lnTo>
                    <a:pt x="10217" y="196360"/>
                  </a:lnTo>
                  <a:lnTo>
                    <a:pt x="39287" y="226630"/>
                  </a:lnTo>
                  <a:lnTo>
                    <a:pt x="45067" y="229870"/>
                  </a:lnTo>
                  <a:lnTo>
                    <a:pt x="55253" y="231589"/>
                  </a:lnTo>
                  <a:lnTo>
                    <a:pt x="59944" y="231059"/>
                  </a:lnTo>
                  <a:lnTo>
                    <a:pt x="63778" y="229295"/>
                  </a:lnTo>
                  <a:lnTo>
                    <a:pt x="69919" y="223572"/>
                  </a:lnTo>
                  <a:lnTo>
                    <a:pt x="71133" y="218659"/>
                  </a:lnTo>
                  <a:lnTo>
                    <a:pt x="69471" y="198967"/>
                  </a:lnTo>
                  <a:lnTo>
                    <a:pt x="63804" y="180119"/>
                  </a:lnTo>
                  <a:lnTo>
                    <a:pt x="57230" y="169966"/>
                  </a:lnTo>
                  <a:lnTo>
                    <a:pt x="53503" y="167400"/>
                  </a:lnTo>
                  <a:lnTo>
                    <a:pt x="49605" y="166395"/>
                  </a:lnTo>
                  <a:lnTo>
                    <a:pt x="45596" y="166430"/>
                  </a:lnTo>
                  <a:lnTo>
                    <a:pt x="42217" y="167865"/>
                  </a:lnTo>
                  <a:lnTo>
                    <a:pt x="36582" y="173222"/>
                  </a:lnTo>
                  <a:lnTo>
                    <a:pt x="29444" y="190913"/>
                  </a:lnTo>
                  <a:lnTo>
                    <a:pt x="29602" y="214029"/>
                  </a:lnTo>
                  <a:lnTo>
                    <a:pt x="36149" y="226665"/>
                  </a:lnTo>
                  <a:lnTo>
                    <a:pt x="40859" y="232011"/>
                  </a:lnTo>
                  <a:lnTo>
                    <a:pt x="48232" y="234868"/>
                  </a:lnTo>
                  <a:lnTo>
                    <a:pt x="67713" y="236162"/>
                  </a:lnTo>
                  <a:lnTo>
                    <a:pt x="99111" y="226182"/>
                  </a:lnTo>
                  <a:lnTo>
                    <a:pt x="139913" y="195119"/>
                  </a:lnTo>
                  <a:lnTo>
                    <a:pt x="185996" y="156807"/>
                  </a:lnTo>
                  <a:lnTo>
                    <a:pt x="188734" y="157216"/>
                  </a:lnTo>
                  <a:lnTo>
                    <a:pt x="195540" y="161433"/>
                  </a:lnTo>
                  <a:lnTo>
                    <a:pt x="199505" y="166130"/>
                  </a:lnTo>
                  <a:lnTo>
                    <a:pt x="208711" y="184911"/>
                  </a:lnTo>
                  <a:lnTo>
                    <a:pt x="208934" y="178619"/>
                  </a:lnTo>
                  <a:lnTo>
                    <a:pt x="207104" y="173533"/>
                  </a:lnTo>
                  <a:lnTo>
                    <a:pt x="200181" y="164519"/>
                  </a:lnTo>
                  <a:lnTo>
                    <a:pt x="190727" y="158074"/>
                  </a:lnTo>
                  <a:lnTo>
                    <a:pt x="182361" y="155067"/>
                  </a:lnTo>
                  <a:lnTo>
                    <a:pt x="173892" y="161890"/>
                  </a:lnTo>
                  <a:lnTo>
                    <a:pt x="164484" y="175035"/>
                  </a:lnTo>
                  <a:lnTo>
                    <a:pt x="157951" y="192637"/>
                  </a:lnTo>
                  <a:lnTo>
                    <a:pt x="157049" y="219008"/>
                  </a:lnTo>
                  <a:lnTo>
                    <a:pt x="164621" y="244696"/>
                  </a:lnTo>
                  <a:lnTo>
                    <a:pt x="175801" y="263440"/>
                  </a:lnTo>
                  <a:lnTo>
                    <a:pt x="181232" y="266404"/>
                  </a:lnTo>
                  <a:lnTo>
                    <a:pt x="194793" y="267817"/>
                  </a:lnTo>
                  <a:lnTo>
                    <a:pt x="225036" y="257904"/>
                  </a:lnTo>
                  <a:lnTo>
                    <a:pt x="260808" y="234819"/>
                  </a:lnTo>
                  <a:lnTo>
                    <a:pt x="291476" y="195524"/>
                  </a:lnTo>
                  <a:lnTo>
                    <a:pt x="313405" y="160585"/>
                  </a:lnTo>
                  <a:lnTo>
                    <a:pt x="335146" y="122244"/>
                  </a:lnTo>
                  <a:lnTo>
                    <a:pt x="351863" y="84037"/>
                  </a:lnTo>
                  <a:lnTo>
                    <a:pt x="369804" y="40310"/>
                  </a:lnTo>
                  <a:lnTo>
                    <a:pt x="385008" y="0"/>
                  </a:lnTo>
                  <a:lnTo>
                    <a:pt x="382917" y="6630"/>
                  </a:lnTo>
                  <a:lnTo>
                    <a:pt x="362799" y="48817"/>
                  </a:lnTo>
                  <a:lnTo>
                    <a:pt x="355452" y="78684"/>
                  </a:lnTo>
                  <a:lnTo>
                    <a:pt x="346072" y="118299"/>
                  </a:lnTo>
                  <a:lnTo>
                    <a:pt x="336259" y="161306"/>
                  </a:lnTo>
                  <a:lnTo>
                    <a:pt x="329545" y="199234"/>
                  </a:lnTo>
                  <a:lnTo>
                    <a:pt x="328541" y="242208"/>
                  </a:lnTo>
                  <a:lnTo>
                    <a:pt x="332937" y="260356"/>
                  </a:lnTo>
                  <a:lnTo>
                    <a:pt x="336083" y="267171"/>
                  </a:lnTo>
                  <a:lnTo>
                    <a:pt x="340298" y="271714"/>
                  </a:lnTo>
                  <a:lnTo>
                    <a:pt x="350626" y="276762"/>
                  </a:lnTo>
                  <a:lnTo>
                    <a:pt x="356342" y="275992"/>
                  </a:lnTo>
                  <a:lnTo>
                    <a:pt x="380478" y="261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48">
              <a:extLst>
                <a:ext uri="{FF2B5EF4-FFF2-40B4-BE49-F238E27FC236}">
                  <a16:creationId xmlns:a16="http://schemas.microsoft.com/office/drawing/2014/main" xmlns="" id="{58012C21-C899-43E2-AD45-E2FA24033C0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507645" y="4495800"/>
              <a:ext cx="147656" cy="19051"/>
            </a:xfrm>
            <a:custGeom>
              <a:avLst/>
              <a:gdLst/>
              <a:ahLst/>
              <a:cxnLst/>
              <a:rect l="0" t="0" r="0" b="0"/>
              <a:pathLst>
                <a:path w="147656" h="19051">
                  <a:moveTo>
                    <a:pt x="14305" y="19050"/>
                  </a:moveTo>
                  <a:lnTo>
                    <a:pt x="14305" y="19050"/>
                  </a:lnTo>
                  <a:lnTo>
                    <a:pt x="0" y="19050"/>
                  </a:lnTo>
                  <a:lnTo>
                    <a:pt x="35670" y="15679"/>
                  </a:lnTo>
                  <a:lnTo>
                    <a:pt x="78882" y="10211"/>
                  </a:lnTo>
                  <a:lnTo>
                    <a:pt x="120693" y="4123"/>
                  </a:lnTo>
                  <a:lnTo>
                    <a:pt x="1476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29">
            <a:extLst>
              <a:ext uri="{FF2B5EF4-FFF2-40B4-BE49-F238E27FC236}">
                <a16:creationId xmlns:a16="http://schemas.microsoft.com/office/drawing/2014/main" xmlns="" id="{BDAA321B-B456-4AB2-A230-D2F5C10C5F03}"/>
              </a:ext>
            </a:extLst>
          </p:cNvPr>
          <p:cNvGrpSpPr/>
          <p:nvPr/>
        </p:nvGrpSpPr>
        <p:grpSpPr>
          <a:xfrm>
            <a:off x="10965601" y="4425950"/>
            <a:ext cx="327875" cy="247651"/>
            <a:chOff x="10965601" y="4425950"/>
            <a:chExt cx="327875" cy="247651"/>
          </a:xfrm>
        </p:grpSpPr>
        <p:sp>
          <p:nvSpPr>
            <p:cNvPr id="216" name="SMARTInkShape-649">
              <a:extLst>
                <a:ext uri="{FF2B5EF4-FFF2-40B4-BE49-F238E27FC236}">
                  <a16:creationId xmlns:a16="http://schemas.microsoft.com/office/drawing/2014/main" xmlns="" id="{F1E9E4F4-6858-4125-B183-70B94FADB57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965601" y="4425950"/>
              <a:ext cx="184117" cy="247651"/>
            </a:xfrm>
            <a:custGeom>
              <a:avLst/>
              <a:gdLst/>
              <a:ahLst/>
              <a:cxnLst/>
              <a:rect l="0" t="0" r="0" b="0"/>
              <a:pathLst>
                <a:path w="184117" h="247651">
                  <a:moveTo>
                    <a:pt x="178649" y="0"/>
                  </a:moveTo>
                  <a:lnTo>
                    <a:pt x="178649" y="0"/>
                  </a:lnTo>
                  <a:lnTo>
                    <a:pt x="182019" y="3371"/>
                  </a:lnTo>
                  <a:lnTo>
                    <a:pt x="184116" y="15580"/>
                  </a:lnTo>
                  <a:lnTo>
                    <a:pt x="178344" y="58947"/>
                  </a:lnTo>
                  <a:lnTo>
                    <a:pt x="162566" y="100642"/>
                  </a:lnTo>
                  <a:lnTo>
                    <a:pt x="134764" y="142866"/>
                  </a:lnTo>
                  <a:lnTo>
                    <a:pt x="97287" y="176229"/>
                  </a:lnTo>
                  <a:lnTo>
                    <a:pt x="54183" y="199336"/>
                  </a:lnTo>
                  <a:lnTo>
                    <a:pt x="44872" y="202741"/>
                  </a:lnTo>
                  <a:lnTo>
                    <a:pt x="35841" y="202894"/>
                  </a:lnTo>
                  <a:lnTo>
                    <a:pt x="18283" y="197419"/>
                  </a:lnTo>
                  <a:lnTo>
                    <a:pt x="6716" y="186049"/>
                  </a:lnTo>
                  <a:lnTo>
                    <a:pt x="2643" y="179066"/>
                  </a:lnTo>
                  <a:lnTo>
                    <a:pt x="0" y="165663"/>
                  </a:lnTo>
                  <a:lnTo>
                    <a:pt x="283" y="159125"/>
                  </a:lnTo>
                  <a:lnTo>
                    <a:pt x="6242" y="146216"/>
                  </a:lnTo>
                  <a:lnTo>
                    <a:pt x="23943" y="124054"/>
                  </a:lnTo>
                  <a:lnTo>
                    <a:pt x="34396" y="118635"/>
                  </a:lnTo>
                  <a:lnTo>
                    <a:pt x="40147" y="117190"/>
                  </a:lnTo>
                  <a:lnTo>
                    <a:pt x="54064" y="119347"/>
                  </a:lnTo>
                  <a:lnTo>
                    <a:pt x="61724" y="121898"/>
                  </a:lnTo>
                  <a:lnTo>
                    <a:pt x="75883" y="132259"/>
                  </a:lnTo>
                  <a:lnTo>
                    <a:pt x="112304" y="170731"/>
                  </a:lnTo>
                  <a:lnTo>
                    <a:pt x="141150" y="217225"/>
                  </a:lnTo>
                  <a:lnTo>
                    <a:pt x="165949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50">
              <a:extLst>
                <a:ext uri="{FF2B5EF4-FFF2-40B4-BE49-F238E27FC236}">
                  <a16:creationId xmlns:a16="http://schemas.microsoft.com/office/drawing/2014/main" xmlns="" id="{681BEAA4-7229-4484-A915-0A7A2EEAFC8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283950" y="4648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130">
            <a:extLst>
              <a:ext uri="{FF2B5EF4-FFF2-40B4-BE49-F238E27FC236}">
                <a16:creationId xmlns:a16="http://schemas.microsoft.com/office/drawing/2014/main" xmlns="" id="{073EF128-FECA-458F-AF68-59FE558DD347}"/>
              </a:ext>
            </a:extLst>
          </p:cNvPr>
          <p:cNvGrpSpPr/>
          <p:nvPr/>
        </p:nvGrpSpPr>
        <p:grpSpPr>
          <a:xfrm>
            <a:off x="7583665" y="4901931"/>
            <a:ext cx="645936" cy="311420"/>
            <a:chOff x="7583665" y="4901931"/>
            <a:chExt cx="645936" cy="311420"/>
          </a:xfrm>
        </p:grpSpPr>
        <p:sp>
          <p:nvSpPr>
            <p:cNvPr id="219" name="SMARTInkShape-651">
              <a:extLst>
                <a:ext uri="{FF2B5EF4-FFF2-40B4-BE49-F238E27FC236}">
                  <a16:creationId xmlns:a16="http://schemas.microsoft.com/office/drawing/2014/main" xmlns="" id="{7817825F-0920-4BCD-B545-FDAB12A9C39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664450" y="493395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9721" y="50216"/>
                  </a:lnTo>
                  <a:lnTo>
                    <a:pt x="18167" y="94371"/>
                  </a:lnTo>
                  <a:lnTo>
                    <a:pt x="22185" y="129432"/>
                  </a:lnTo>
                  <a:lnTo>
                    <a:pt x="23971" y="166181"/>
                  </a:lnTo>
                  <a:lnTo>
                    <a:pt x="24764" y="201799"/>
                  </a:lnTo>
                  <a:lnTo>
                    <a:pt x="25212" y="246059"/>
                  </a:lnTo>
                  <a:lnTo>
                    <a:pt x="2540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52">
              <a:extLst>
                <a:ext uri="{FF2B5EF4-FFF2-40B4-BE49-F238E27FC236}">
                  <a16:creationId xmlns:a16="http://schemas.microsoft.com/office/drawing/2014/main" xmlns="" id="{C07CC952-2CF1-4E67-BDD9-22A6F3E4126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583665" y="4901931"/>
              <a:ext cx="271286" cy="241570"/>
            </a:xfrm>
            <a:custGeom>
              <a:avLst/>
              <a:gdLst/>
              <a:ahLst/>
              <a:cxnLst/>
              <a:rect l="0" t="0" r="0" b="0"/>
              <a:pathLst>
                <a:path w="271286" h="241570">
                  <a:moveTo>
                    <a:pt x="10935" y="133619"/>
                  </a:moveTo>
                  <a:lnTo>
                    <a:pt x="10935" y="133619"/>
                  </a:lnTo>
                  <a:lnTo>
                    <a:pt x="4193" y="130248"/>
                  </a:lnTo>
                  <a:lnTo>
                    <a:pt x="2207" y="128550"/>
                  </a:lnTo>
                  <a:lnTo>
                    <a:pt x="0" y="124781"/>
                  </a:lnTo>
                  <a:lnTo>
                    <a:pt x="117" y="122788"/>
                  </a:lnTo>
                  <a:lnTo>
                    <a:pt x="2129" y="118692"/>
                  </a:lnTo>
                  <a:lnTo>
                    <a:pt x="49176" y="83009"/>
                  </a:lnTo>
                  <a:lnTo>
                    <a:pt x="92886" y="48807"/>
                  </a:lnTo>
                  <a:lnTo>
                    <a:pt x="132329" y="18402"/>
                  </a:lnTo>
                  <a:lnTo>
                    <a:pt x="160817" y="924"/>
                  </a:lnTo>
                  <a:lnTo>
                    <a:pt x="165184" y="0"/>
                  </a:lnTo>
                  <a:lnTo>
                    <a:pt x="168801" y="90"/>
                  </a:lnTo>
                  <a:lnTo>
                    <a:pt x="176582" y="5834"/>
                  </a:lnTo>
                  <a:lnTo>
                    <a:pt x="180633" y="10329"/>
                  </a:lnTo>
                  <a:lnTo>
                    <a:pt x="189705" y="33510"/>
                  </a:lnTo>
                  <a:lnTo>
                    <a:pt x="193491" y="69463"/>
                  </a:lnTo>
                  <a:lnTo>
                    <a:pt x="191242" y="114767"/>
                  </a:lnTo>
                  <a:lnTo>
                    <a:pt x="186107" y="157196"/>
                  </a:lnTo>
                  <a:lnTo>
                    <a:pt x="177245" y="203898"/>
                  </a:lnTo>
                  <a:lnTo>
                    <a:pt x="176841" y="205167"/>
                  </a:lnTo>
                  <a:lnTo>
                    <a:pt x="176573" y="205306"/>
                  </a:lnTo>
                  <a:lnTo>
                    <a:pt x="176393" y="204694"/>
                  </a:lnTo>
                  <a:lnTo>
                    <a:pt x="177517" y="179069"/>
                  </a:lnTo>
                  <a:lnTo>
                    <a:pt x="186195" y="155866"/>
                  </a:lnTo>
                  <a:lnTo>
                    <a:pt x="193721" y="144447"/>
                  </a:lnTo>
                  <a:lnTo>
                    <a:pt x="199114" y="141544"/>
                  </a:lnTo>
                  <a:lnTo>
                    <a:pt x="212633" y="140198"/>
                  </a:lnTo>
                  <a:lnTo>
                    <a:pt x="218777" y="142944"/>
                  </a:lnTo>
                  <a:lnTo>
                    <a:pt x="229369" y="153521"/>
                  </a:lnTo>
                  <a:lnTo>
                    <a:pt x="246985" y="196465"/>
                  </a:lnTo>
                  <a:lnTo>
                    <a:pt x="271285" y="241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53">
              <a:extLst>
                <a:ext uri="{FF2B5EF4-FFF2-40B4-BE49-F238E27FC236}">
                  <a16:creationId xmlns:a16="http://schemas.microsoft.com/office/drawing/2014/main" xmlns="" id="{679748BA-6D84-43FF-9E7E-875EEB876A3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906632" y="5015901"/>
              <a:ext cx="119769" cy="99003"/>
            </a:xfrm>
            <a:custGeom>
              <a:avLst/>
              <a:gdLst/>
              <a:ahLst/>
              <a:cxnLst/>
              <a:rect l="0" t="0" r="0" b="0"/>
              <a:pathLst>
                <a:path w="119769" h="99003">
                  <a:moveTo>
                    <a:pt x="5468" y="13299"/>
                  </a:moveTo>
                  <a:lnTo>
                    <a:pt x="5468" y="13299"/>
                  </a:lnTo>
                  <a:lnTo>
                    <a:pt x="2097" y="16670"/>
                  </a:lnTo>
                  <a:lnTo>
                    <a:pt x="441" y="20207"/>
                  </a:lnTo>
                  <a:lnTo>
                    <a:pt x="0" y="22137"/>
                  </a:lnTo>
                  <a:lnTo>
                    <a:pt x="1117" y="24130"/>
                  </a:lnTo>
                  <a:lnTo>
                    <a:pt x="6121" y="28226"/>
                  </a:lnTo>
                  <a:lnTo>
                    <a:pt x="14930" y="28635"/>
                  </a:lnTo>
                  <a:lnTo>
                    <a:pt x="37832" y="23148"/>
                  </a:lnTo>
                  <a:lnTo>
                    <a:pt x="53079" y="13944"/>
                  </a:lnTo>
                  <a:lnTo>
                    <a:pt x="54847" y="10201"/>
                  </a:lnTo>
                  <a:lnTo>
                    <a:pt x="54615" y="6295"/>
                  </a:lnTo>
                  <a:lnTo>
                    <a:pt x="53050" y="2279"/>
                  </a:lnTo>
                  <a:lnTo>
                    <a:pt x="49182" y="308"/>
                  </a:lnTo>
                  <a:lnTo>
                    <a:pt x="37361" y="0"/>
                  </a:lnTo>
                  <a:lnTo>
                    <a:pt x="24582" y="7859"/>
                  </a:lnTo>
                  <a:lnTo>
                    <a:pt x="13257" y="20759"/>
                  </a:lnTo>
                  <a:lnTo>
                    <a:pt x="5873" y="35899"/>
                  </a:lnTo>
                  <a:lnTo>
                    <a:pt x="5883" y="55799"/>
                  </a:lnTo>
                  <a:lnTo>
                    <a:pt x="11296" y="75932"/>
                  </a:lnTo>
                  <a:lnTo>
                    <a:pt x="20759" y="89584"/>
                  </a:lnTo>
                  <a:lnTo>
                    <a:pt x="33900" y="96593"/>
                  </a:lnTo>
                  <a:lnTo>
                    <a:pt x="49854" y="99002"/>
                  </a:lnTo>
                  <a:lnTo>
                    <a:pt x="68704" y="97721"/>
                  </a:lnTo>
                  <a:lnTo>
                    <a:pt x="119768" y="76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54">
              <a:extLst>
                <a:ext uri="{FF2B5EF4-FFF2-40B4-BE49-F238E27FC236}">
                  <a16:creationId xmlns:a16="http://schemas.microsoft.com/office/drawing/2014/main" xmlns="" id="{313B8EE3-32B5-4C71-88A9-63AE10FD23D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083559" y="5019198"/>
              <a:ext cx="71981" cy="103045"/>
            </a:xfrm>
            <a:custGeom>
              <a:avLst/>
              <a:gdLst/>
              <a:ahLst/>
              <a:cxnLst/>
              <a:rect l="0" t="0" r="0" b="0"/>
              <a:pathLst>
                <a:path w="71981" h="103045">
                  <a:moveTo>
                    <a:pt x="12691" y="10002"/>
                  </a:moveTo>
                  <a:lnTo>
                    <a:pt x="12691" y="10002"/>
                  </a:lnTo>
                  <a:lnTo>
                    <a:pt x="9320" y="13373"/>
                  </a:lnTo>
                  <a:lnTo>
                    <a:pt x="3852" y="25582"/>
                  </a:lnTo>
                  <a:lnTo>
                    <a:pt x="217" y="68026"/>
                  </a:lnTo>
                  <a:lnTo>
                    <a:pt x="0" y="102999"/>
                  </a:lnTo>
                  <a:lnTo>
                    <a:pt x="702" y="103044"/>
                  </a:lnTo>
                  <a:lnTo>
                    <a:pt x="3364" y="101213"/>
                  </a:lnTo>
                  <a:lnTo>
                    <a:pt x="14918" y="54913"/>
                  </a:lnTo>
                  <a:lnTo>
                    <a:pt x="27932" y="24328"/>
                  </a:lnTo>
                  <a:lnTo>
                    <a:pt x="41823" y="6407"/>
                  </a:lnTo>
                  <a:lnTo>
                    <a:pt x="48686" y="1349"/>
                  </a:lnTo>
                  <a:lnTo>
                    <a:pt x="51505" y="0"/>
                  </a:lnTo>
                  <a:lnTo>
                    <a:pt x="54795" y="512"/>
                  </a:lnTo>
                  <a:lnTo>
                    <a:pt x="62213" y="4843"/>
                  </a:lnTo>
                  <a:lnTo>
                    <a:pt x="68332" y="15235"/>
                  </a:lnTo>
                  <a:lnTo>
                    <a:pt x="70952" y="21957"/>
                  </a:lnTo>
                  <a:lnTo>
                    <a:pt x="71980" y="36953"/>
                  </a:lnTo>
                  <a:lnTo>
                    <a:pt x="69841" y="798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55">
              <a:extLst>
                <a:ext uri="{FF2B5EF4-FFF2-40B4-BE49-F238E27FC236}">
                  <a16:creationId xmlns:a16="http://schemas.microsoft.com/office/drawing/2014/main" xmlns="" id="{B3690872-C4F8-4530-B7A4-F9F2F38D375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204200" y="51435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31">
            <a:extLst>
              <a:ext uri="{FF2B5EF4-FFF2-40B4-BE49-F238E27FC236}">
                <a16:creationId xmlns:a16="http://schemas.microsoft.com/office/drawing/2014/main" xmlns="" id="{5A8F1D1F-E2BF-4BA4-82A7-50AF2CEE8B21}"/>
              </a:ext>
            </a:extLst>
          </p:cNvPr>
          <p:cNvGrpSpPr/>
          <p:nvPr/>
        </p:nvGrpSpPr>
        <p:grpSpPr>
          <a:xfrm>
            <a:off x="8547608" y="5027900"/>
            <a:ext cx="310643" cy="139292"/>
            <a:chOff x="8547608" y="5027900"/>
            <a:chExt cx="310643" cy="139292"/>
          </a:xfrm>
        </p:grpSpPr>
        <p:sp>
          <p:nvSpPr>
            <p:cNvPr id="225" name="SMARTInkShape-656">
              <a:extLst>
                <a:ext uri="{FF2B5EF4-FFF2-40B4-BE49-F238E27FC236}">
                  <a16:creationId xmlns:a16="http://schemas.microsoft.com/office/drawing/2014/main" xmlns="" id="{E6017B40-4DC8-49E8-BEDF-43CDE2035CD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547608" y="5029200"/>
              <a:ext cx="152539" cy="137992"/>
            </a:xfrm>
            <a:custGeom>
              <a:avLst/>
              <a:gdLst/>
              <a:ahLst/>
              <a:cxnLst/>
              <a:rect l="0" t="0" r="0" b="0"/>
              <a:pathLst>
                <a:path w="152539" h="137992">
                  <a:moveTo>
                    <a:pt x="12192" y="0"/>
                  </a:moveTo>
                  <a:lnTo>
                    <a:pt x="12192" y="0"/>
                  </a:lnTo>
                  <a:lnTo>
                    <a:pt x="11486" y="6480"/>
                  </a:lnTo>
                  <a:lnTo>
                    <a:pt x="2065" y="49514"/>
                  </a:lnTo>
                  <a:lnTo>
                    <a:pt x="0" y="92487"/>
                  </a:lnTo>
                  <a:lnTo>
                    <a:pt x="2963" y="125200"/>
                  </a:lnTo>
                  <a:lnTo>
                    <a:pt x="6444" y="133255"/>
                  </a:lnTo>
                  <a:lnTo>
                    <a:pt x="8360" y="135403"/>
                  </a:lnTo>
                  <a:lnTo>
                    <a:pt x="11048" y="136130"/>
                  </a:lnTo>
                  <a:lnTo>
                    <a:pt x="17799" y="135056"/>
                  </a:lnTo>
                  <a:lnTo>
                    <a:pt x="25501" y="124701"/>
                  </a:lnTo>
                  <a:lnTo>
                    <a:pt x="51190" y="83179"/>
                  </a:lnTo>
                  <a:lnTo>
                    <a:pt x="53713" y="81558"/>
                  </a:lnTo>
                  <a:lnTo>
                    <a:pt x="56100" y="81183"/>
                  </a:lnTo>
                  <a:lnTo>
                    <a:pt x="58397" y="81638"/>
                  </a:lnTo>
                  <a:lnTo>
                    <a:pt x="62832" y="87789"/>
                  </a:lnTo>
                  <a:lnTo>
                    <a:pt x="81170" y="123935"/>
                  </a:lnTo>
                  <a:lnTo>
                    <a:pt x="92995" y="133931"/>
                  </a:lnTo>
                  <a:lnTo>
                    <a:pt x="101256" y="137136"/>
                  </a:lnTo>
                  <a:lnTo>
                    <a:pt x="105434" y="137991"/>
                  </a:lnTo>
                  <a:lnTo>
                    <a:pt x="109632" y="136444"/>
                  </a:lnTo>
                  <a:lnTo>
                    <a:pt x="122281" y="124154"/>
                  </a:lnTo>
                  <a:lnTo>
                    <a:pt x="130734" y="113035"/>
                  </a:lnTo>
                  <a:lnTo>
                    <a:pt x="140057" y="84762"/>
                  </a:lnTo>
                  <a:lnTo>
                    <a:pt x="145868" y="39399"/>
                  </a:lnTo>
                  <a:lnTo>
                    <a:pt x="152538" y="18494"/>
                  </a:lnTo>
                  <a:lnTo>
                    <a:pt x="151617" y="17268"/>
                  </a:lnTo>
                  <a:lnTo>
                    <a:pt x="145542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57">
              <a:extLst>
                <a:ext uri="{FF2B5EF4-FFF2-40B4-BE49-F238E27FC236}">
                  <a16:creationId xmlns:a16="http://schemas.microsoft.com/office/drawing/2014/main" xmlns="" id="{A4071D66-E1EB-4D4D-BA1B-8AA2B05E68E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747298" y="5027900"/>
              <a:ext cx="110953" cy="132253"/>
            </a:xfrm>
            <a:custGeom>
              <a:avLst/>
              <a:gdLst/>
              <a:ahLst/>
              <a:cxnLst/>
              <a:rect l="0" t="0" r="0" b="0"/>
              <a:pathLst>
                <a:path w="110953" h="132253">
                  <a:moveTo>
                    <a:pt x="15702" y="52100"/>
                  </a:moveTo>
                  <a:lnTo>
                    <a:pt x="15702" y="52100"/>
                  </a:lnTo>
                  <a:lnTo>
                    <a:pt x="15702" y="57567"/>
                  </a:lnTo>
                  <a:lnTo>
                    <a:pt x="16407" y="57862"/>
                  </a:lnTo>
                  <a:lnTo>
                    <a:pt x="19072" y="58188"/>
                  </a:lnTo>
                  <a:lnTo>
                    <a:pt x="50401" y="44121"/>
                  </a:lnTo>
                  <a:lnTo>
                    <a:pt x="57699" y="37735"/>
                  </a:lnTo>
                  <a:lnTo>
                    <a:pt x="68134" y="22138"/>
                  </a:lnTo>
                  <a:lnTo>
                    <a:pt x="71454" y="9669"/>
                  </a:lnTo>
                  <a:lnTo>
                    <a:pt x="70509" y="6173"/>
                  </a:lnTo>
                  <a:lnTo>
                    <a:pt x="65696" y="409"/>
                  </a:lnTo>
                  <a:lnTo>
                    <a:pt x="61731" y="0"/>
                  </a:lnTo>
                  <a:lnTo>
                    <a:pt x="51681" y="3309"/>
                  </a:lnTo>
                  <a:lnTo>
                    <a:pt x="27382" y="26590"/>
                  </a:lnTo>
                  <a:lnTo>
                    <a:pt x="7952" y="56928"/>
                  </a:lnTo>
                  <a:lnTo>
                    <a:pt x="0" y="84888"/>
                  </a:lnTo>
                  <a:lnTo>
                    <a:pt x="1903" y="102421"/>
                  </a:lnTo>
                  <a:lnTo>
                    <a:pt x="4386" y="111047"/>
                  </a:lnTo>
                  <a:lnTo>
                    <a:pt x="12789" y="122514"/>
                  </a:lnTo>
                  <a:lnTo>
                    <a:pt x="17993" y="126559"/>
                  </a:lnTo>
                  <a:lnTo>
                    <a:pt x="45544" y="132252"/>
                  </a:lnTo>
                  <a:lnTo>
                    <a:pt x="92910" y="125448"/>
                  </a:lnTo>
                  <a:lnTo>
                    <a:pt x="110952" y="12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132">
            <a:extLst>
              <a:ext uri="{FF2B5EF4-FFF2-40B4-BE49-F238E27FC236}">
                <a16:creationId xmlns:a16="http://schemas.microsoft.com/office/drawing/2014/main" xmlns="" id="{C43F26D0-89DA-4AF6-ABDD-3AFA5CA9695F}"/>
              </a:ext>
            </a:extLst>
          </p:cNvPr>
          <p:cNvGrpSpPr/>
          <p:nvPr/>
        </p:nvGrpSpPr>
        <p:grpSpPr>
          <a:xfrm>
            <a:off x="9121466" y="4921211"/>
            <a:ext cx="420520" cy="232763"/>
            <a:chOff x="9121466" y="4921211"/>
            <a:chExt cx="420520" cy="232763"/>
          </a:xfrm>
        </p:grpSpPr>
        <p:sp>
          <p:nvSpPr>
            <p:cNvPr id="228" name="SMARTInkShape-658">
              <a:extLst>
                <a:ext uri="{FF2B5EF4-FFF2-40B4-BE49-F238E27FC236}">
                  <a16:creationId xmlns:a16="http://schemas.microsoft.com/office/drawing/2014/main" xmlns="" id="{0BE00DFE-5839-4E0D-95EE-98872EE22A7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121466" y="4921211"/>
              <a:ext cx="212730" cy="228640"/>
            </a:xfrm>
            <a:custGeom>
              <a:avLst/>
              <a:gdLst/>
              <a:ahLst/>
              <a:cxnLst/>
              <a:rect l="0" t="0" r="0" b="0"/>
              <a:pathLst>
                <a:path w="212730" h="228640">
                  <a:moveTo>
                    <a:pt x="86034" y="165139"/>
                  </a:moveTo>
                  <a:lnTo>
                    <a:pt x="86034" y="165139"/>
                  </a:lnTo>
                  <a:lnTo>
                    <a:pt x="85328" y="155000"/>
                  </a:lnTo>
                  <a:lnTo>
                    <a:pt x="82663" y="147462"/>
                  </a:lnTo>
                  <a:lnTo>
                    <a:pt x="77245" y="141290"/>
                  </a:lnTo>
                  <a:lnTo>
                    <a:pt x="73824" y="138656"/>
                  </a:lnTo>
                  <a:lnTo>
                    <a:pt x="64380" y="135730"/>
                  </a:lnTo>
                  <a:lnTo>
                    <a:pt x="53126" y="135135"/>
                  </a:lnTo>
                  <a:lnTo>
                    <a:pt x="41069" y="137222"/>
                  </a:lnTo>
                  <a:lnTo>
                    <a:pt x="28655" y="148028"/>
                  </a:lnTo>
                  <a:lnTo>
                    <a:pt x="6809" y="183710"/>
                  </a:lnTo>
                  <a:lnTo>
                    <a:pt x="0" y="207565"/>
                  </a:lnTo>
                  <a:lnTo>
                    <a:pt x="289" y="217626"/>
                  </a:lnTo>
                  <a:lnTo>
                    <a:pt x="1354" y="221298"/>
                  </a:lnTo>
                  <a:lnTo>
                    <a:pt x="4180" y="223039"/>
                  </a:lnTo>
                  <a:lnTo>
                    <a:pt x="12965" y="223092"/>
                  </a:lnTo>
                  <a:lnTo>
                    <a:pt x="29811" y="215785"/>
                  </a:lnTo>
                  <a:lnTo>
                    <a:pt x="65905" y="186931"/>
                  </a:lnTo>
                  <a:lnTo>
                    <a:pt x="68381" y="186017"/>
                  </a:lnTo>
                  <a:lnTo>
                    <a:pt x="70738" y="186819"/>
                  </a:lnTo>
                  <a:lnTo>
                    <a:pt x="75238" y="191473"/>
                  </a:lnTo>
                  <a:lnTo>
                    <a:pt x="81737" y="202026"/>
                  </a:lnTo>
                  <a:lnTo>
                    <a:pt x="89769" y="208110"/>
                  </a:lnTo>
                  <a:lnTo>
                    <a:pt x="105430" y="217763"/>
                  </a:lnTo>
                  <a:lnTo>
                    <a:pt x="109547" y="218566"/>
                  </a:lnTo>
                  <a:lnTo>
                    <a:pt x="119768" y="217577"/>
                  </a:lnTo>
                  <a:lnTo>
                    <a:pt x="137422" y="206311"/>
                  </a:lnTo>
                  <a:lnTo>
                    <a:pt x="152687" y="182826"/>
                  </a:lnTo>
                  <a:lnTo>
                    <a:pt x="169518" y="146782"/>
                  </a:lnTo>
                  <a:lnTo>
                    <a:pt x="184540" y="104823"/>
                  </a:lnTo>
                  <a:lnTo>
                    <a:pt x="201298" y="61112"/>
                  </a:lnTo>
                  <a:lnTo>
                    <a:pt x="210715" y="15056"/>
                  </a:lnTo>
                  <a:lnTo>
                    <a:pt x="212576" y="0"/>
                  </a:lnTo>
                  <a:lnTo>
                    <a:pt x="212729" y="13"/>
                  </a:lnTo>
                  <a:lnTo>
                    <a:pt x="204204" y="35191"/>
                  </a:lnTo>
                  <a:lnTo>
                    <a:pt x="195130" y="77247"/>
                  </a:lnTo>
                  <a:lnTo>
                    <a:pt x="189855" y="120987"/>
                  </a:lnTo>
                  <a:lnTo>
                    <a:pt x="188291" y="161464"/>
                  </a:lnTo>
                  <a:lnTo>
                    <a:pt x="187763" y="203375"/>
                  </a:lnTo>
                  <a:lnTo>
                    <a:pt x="189573" y="215764"/>
                  </a:lnTo>
                  <a:lnTo>
                    <a:pt x="193984" y="228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59">
              <a:extLst>
                <a:ext uri="{FF2B5EF4-FFF2-40B4-BE49-F238E27FC236}">
                  <a16:creationId xmlns:a16="http://schemas.microsoft.com/office/drawing/2014/main" xmlns="" id="{6FF0D0B6-AECF-4E45-A2D3-AD157747920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378950" y="5030344"/>
              <a:ext cx="48884" cy="123630"/>
            </a:xfrm>
            <a:custGeom>
              <a:avLst/>
              <a:gdLst/>
              <a:ahLst/>
              <a:cxnLst/>
              <a:rect l="0" t="0" r="0" b="0"/>
              <a:pathLst>
                <a:path w="48884" h="123630">
                  <a:moveTo>
                    <a:pt x="44450" y="11556"/>
                  </a:moveTo>
                  <a:lnTo>
                    <a:pt x="44450" y="11556"/>
                  </a:lnTo>
                  <a:lnTo>
                    <a:pt x="35612" y="2717"/>
                  </a:lnTo>
                  <a:lnTo>
                    <a:pt x="27822" y="572"/>
                  </a:lnTo>
                  <a:lnTo>
                    <a:pt x="22781" y="0"/>
                  </a:lnTo>
                  <a:lnTo>
                    <a:pt x="13419" y="3127"/>
                  </a:lnTo>
                  <a:lnTo>
                    <a:pt x="8945" y="5937"/>
                  </a:lnTo>
                  <a:lnTo>
                    <a:pt x="5964" y="9220"/>
                  </a:lnTo>
                  <a:lnTo>
                    <a:pt x="2650" y="16633"/>
                  </a:lnTo>
                  <a:lnTo>
                    <a:pt x="3060" y="24630"/>
                  </a:lnTo>
                  <a:lnTo>
                    <a:pt x="4156" y="28739"/>
                  </a:lnTo>
                  <a:lnTo>
                    <a:pt x="11019" y="37067"/>
                  </a:lnTo>
                  <a:lnTo>
                    <a:pt x="44331" y="66596"/>
                  </a:lnTo>
                  <a:lnTo>
                    <a:pt x="47924" y="76941"/>
                  </a:lnTo>
                  <a:lnTo>
                    <a:pt x="48883" y="82663"/>
                  </a:lnTo>
                  <a:lnTo>
                    <a:pt x="43490" y="104200"/>
                  </a:lnTo>
                  <a:lnTo>
                    <a:pt x="34851" y="114584"/>
                  </a:lnTo>
                  <a:lnTo>
                    <a:pt x="24661" y="120846"/>
                  </a:lnTo>
                  <a:lnTo>
                    <a:pt x="15429" y="123629"/>
                  </a:lnTo>
                  <a:lnTo>
                    <a:pt x="11696" y="122960"/>
                  </a:lnTo>
                  <a:lnTo>
                    <a:pt x="8503" y="121103"/>
                  </a:lnTo>
                  <a:lnTo>
                    <a:pt x="0" y="113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60">
              <a:extLst>
                <a:ext uri="{FF2B5EF4-FFF2-40B4-BE49-F238E27FC236}">
                  <a16:creationId xmlns:a16="http://schemas.microsoft.com/office/drawing/2014/main" xmlns="" id="{4119225E-9BA0-4534-B7B4-5FD93C8ADCC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456971" y="5041900"/>
              <a:ext cx="85015" cy="98805"/>
            </a:xfrm>
            <a:custGeom>
              <a:avLst/>
              <a:gdLst/>
              <a:ahLst/>
              <a:cxnLst/>
              <a:rect l="0" t="0" r="0" b="0"/>
              <a:pathLst>
                <a:path w="85015" h="98805">
                  <a:moveTo>
                    <a:pt x="80729" y="0"/>
                  </a:moveTo>
                  <a:lnTo>
                    <a:pt x="80729" y="0"/>
                  </a:lnTo>
                  <a:lnTo>
                    <a:pt x="56311" y="3371"/>
                  </a:lnTo>
                  <a:lnTo>
                    <a:pt x="33199" y="15580"/>
                  </a:lnTo>
                  <a:lnTo>
                    <a:pt x="15218" y="32603"/>
                  </a:lnTo>
                  <a:lnTo>
                    <a:pt x="4325" y="51053"/>
                  </a:lnTo>
                  <a:lnTo>
                    <a:pt x="0" y="73296"/>
                  </a:lnTo>
                  <a:lnTo>
                    <a:pt x="1510" y="79908"/>
                  </a:lnTo>
                  <a:lnTo>
                    <a:pt x="8832" y="91018"/>
                  </a:lnTo>
                  <a:lnTo>
                    <a:pt x="19141" y="96897"/>
                  </a:lnTo>
                  <a:lnTo>
                    <a:pt x="31484" y="98804"/>
                  </a:lnTo>
                  <a:lnTo>
                    <a:pt x="46378" y="97300"/>
                  </a:lnTo>
                  <a:lnTo>
                    <a:pt x="60522" y="90517"/>
                  </a:lnTo>
                  <a:lnTo>
                    <a:pt x="72453" y="80446"/>
                  </a:lnTo>
                  <a:lnTo>
                    <a:pt x="80107" y="68915"/>
                  </a:lnTo>
                  <a:lnTo>
                    <a:pt x="85014" y="47152"/>
                  </a:lnTo>
                  <a:lnTo>
                    <a:pt x="80517" y="32951"/>
                  </a:lnTo>
                  <a:lnTo>
                    <a:pt x="76354" y="26200"/>
                  </a:lnTo>
                  <a:lnTo>
                    <a:pt x="71463" y="21700"/>
                  </a:lnTo>
                  <a:lnTo>
                    <a:pt x="3627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133">
            <a:extLst>
              <a:ext uri="{FF2B5EF4-FFF2-40B4-BE49-F238E27FC236}">
                <a16:creationId xmlns:a16="http://schemas.microsoft.com/office/drawing/2014/main" xmlns="" id="{CF0DD0EF-C49D-49E6-A80E-EA733A23EF47}"/>
              </a:ext>
            </a:extLst>
          </p:cNvPr>
          <p:cNvGrpSpPr/>
          <p:nvPr/>
        </p:nvGrpSpPr>
        <p:grpSpPr>
          <a:xfrm>
            <a:off x="9800741" y="4905821"/>
            <a:ext cx="746610" cy="376606"/>
            <a:chOff x="9800741" y="4905821"/>
            <a:chExt cx="746610" cy="376606"/>
          </a:xfrm>
        </p:grpSpPr>
        <p:sp>
          <p:nvSpPr>
            <p:cNvPr id="232" name="SMARTInkShape-661">
              <a:extLst>
                <a:ext uri="{FF2B5EF4-FFF2-40B4-BE49-F238E27FC236}">
                  <a16:creationId xmlns:a16="http://schemas.microsoft.com/office/drawing/2014/main" xmlns="" id="{495E6818-C95F-4946-8CFA-D903A368B14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800741" y="5029200"/>
              <a:ext cx="124310" cy="120904"/>
            </a:xfrm>
            <a:custGeom>
              <a:avLst/>
              <a:gdLst/>
              <a:ahLst/>
              <a:cxnLst/>
              <a:rect l="0" t="0" r="0" b="0"/>
              <a:pathLst>
                <a:path w="124310" h="120904">
                  <a:moveTo>
                    <a:pt x="3659" y="50800"/>
                  </a:moveTo>
                  <a:lnTo>
                    <a:pt x="3659" y="50800"/>
                  </a:lnTo>
                  <a:lnTo>
                    <a:pt x="289" y="47429"/>
                  </a:lnTo>
                  <a:lnTo>
                    <a:pt x="0" y="45731"/>
                  </a:lnTo>
                  <a:lnTo>
                    <a:pt x="1563" y="41961"/>
                  </a:lnTo>
                  <a:lnTo>
                    <a:pt x="2968" y="40674"/>
                  </a:lnTo>
                  <a:lnTo>
                    <a:pt x="6409" y="39244"/>
                  </a:lnTo>
                  <a:lnTo>
                    <a:pt x="19055" y="38439"/>
                  </a:lnTo>
                  <a:lnTo>
                    <a:pt x="36207" y="44942"/>
                  </a:lnTo>
                  <a:lnTo>
                    <a:pt x="46582" y="55722"/>
                  </a:lnTo>
                  <a:lnTo>
                    <a:pt x="54486" y="69921"/>
                  </a:lnTo>
                  <a:lnTo>
                    <a:pt x="57999" y="85639"/>
                  </a:lnTo>
                  <a:lnTo>
                    <a:pt x="55095" y="119972"/>
                  </a:lnTo>
                  <a:lnTo>
                    <a:pt x="54178" y="120903"/>
                  </a:lnTo>
                  <a:lnTo>
                    <a:pt x="52860" y="120114"/>
                  </a:lnTo>
                  <a:lnTo>
                    <a:pt x="49514" y="114767"/>
                  </a:lnTo>
                  <a:lnTo>
                    <a:pt x="45677" y="105335"/>
                  </a:lnTo>
                  <a:lnTo>
                    <a:pt x="46291" y="78012"/>
                  </a:lnTo>
                  <a:lnTo>
                    <a:pt x="57683" y="46476"/>
                  </a:lnTo>
                  <a:lnTo>
                    <a:pt x="77835" y="21532"/>
                  </a:lnTo>
                  <a:lnTo>
                    <a:pt x="94939" y="7477"/>
                  </a:lnTo>
                  <a:lnTo>
                    <a:pt x="106316" y="3323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62">
              <a:extLst>
                <a:ext uri="{FF2B5EF4-FFF2-40B4-BE49-F238E27FC236}">
                  <a16:creationId xmlns:a16="http://schemas.microsoft.com/office/drawing/2014/main" xmlns="" id="{18DD4A46-8FBA-48FF-813A-737D60D1863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969160" y="5020440"/>
              <a:ext cx="101941" cy="94820"/>
            </a:xfrm>
            <a:custGeom>
              <a:avLst/>
              <a:gdLst/>
              <a:ahLst/>
              <a:cxnLst/>
              <a:rect l="0" t="0" r="0" b="0"/>
              <a:pathLst>
                <a:path w="101941" h="94820">
                  <a:moveTo>
                    <a:pt x="340" y="53210"/>
                  </a:moveTo>
                  <a:lnTo>
                    <a:pt x="340" y="53210"/>
                  </a:lnTo>
                  <a:lnTo>
                    <a:pt x="3710" y="56581"/>
                  </a:lnTo>
                  <a:lnTo>
                    <a:pt x="6115" y="56868"/>
                  </a:lnTo>
                  <a:lnTo>
                    <a:pt x="12549" y="55306"/>
                  </a:lnTo>
                  <a:lnTo>
                    <a:pt x="28179" y="43485"/>
                  </a:lnTo>
                  <a:lnTo>
                    <a:pt x="49066" y="20040"/>
                  </a:lnTo>
                  <a:lnTo>
                    <a:pt x="51168" y="15574"/>
                  </a:lnTo>
                  <a:lnTo>
                    <a:pt x="51864" y="11892"/>
                  </a:lnTo>
                  <a:lnTo>
                    <a:pt x="51622" y="8731"/>
                  </a:lnTo>
                  <a:lnTo>
                    <a:pt x="50050" y="5918"/>
                  </a:lnTo>
                  <a:lnTo>
                    <a:pt x="44541" y="912"/>
                  </a:lnTo>
                  <a:lnTo>
                    <a:pt x="41096" y="0"/>
                  </a:lnTo>
                  <a:lnTo>
                    <a:pt x="33506" y="869"/>
                  </a:lnTo>
                  <a:lnTo>
                    <a:pt x="17928" y="12066"/>
                  </a:lnTo>
                  <a:lnTo>
                    <a:pt x="3278" y="35532"/>
                  </a:lnTo>
                  <a:lnTo>
                    <a:pt x="0" y="49116"/>
                  </a:lnTo>
                  <a:lnTo>
                    <a:pt x="113" y="54713"/>
                  </a:lnTo>
                  <a:lnTo>
                    <a:pt x="7015" y="72705"/>
                  </a:lnTo>
                  <a:lnTo>
                    <a:pt x="17889" y="83276"/>
                  </a:lnTo>
                  <a:lnTo>
                    <a:pt x="24739" y="88071"/>
                  </a:lnTo>
                  <a:lnTo>
                    <a:pt x="41759" y="93398"/>
                  </a:lnTo>
                  <a:lnTo>
                    <a:pt x="51235" y="94819"/>
                  </a:lnTo>
                  <a:lnTo>
                    <a:pt x="71174" y="90753"/>
                  </a:lnTo>
                  <a:lnTo>
                    <a:pt x="101940" y="78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63">
              <a:extLst>
                <a:ext uri="{FF2B5EF4-FFF2-40B4-BE49-F238E27FC236}">
                  <a16:creationId xmlns:a16="http://schemas.microsoft.com/office/drawing/2014/main" xmlns="" id="{67AA0E16-A461-4A15-8EF8-9FA6C33BC95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058400" y="5029200"/>
              <a:ext cx="78116" cy="253227"/>
            </a:xfrm>
            <a:custGeom>
              <a:avLst/>
              <a:gdLst/>
              <a:ahLst/>
              <a:cxnLst/>
              <a:rect l="0" t="0" r="0" b="0"/>
              <a:pathLst>
                <a:path w="78116" h="253227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3" y="5644"/>
                  </a:lnTo>
                  <a:lnTo>
                    <a:pt x="47023" y="15209"/>
                  </a:lnTo>
                  <a:lnTo>
                    <a:pt x="44789" y="48151"/>
                  </a:lnTo>
                  <a:lnTo>
                    <a:pt x="54657" y="86521"/>
                  </a:lnTo>
                  <a:lnTo>
                    <a:pt x="65426" y="122532"/>
                  </a:lnTo>
                  <a:lnTo>
                    <a:pt x="73400" y="163463"/>
                  </a:lnTo>
                  <a:lnTo>
                    <a:pt x="78115" y="202009"/>
                  </a:lnTo>
                  <a:lnTo>
                    <a:pt x="71514" y="233970"/>
                  </a:lnTo>
                  <a:lnTo>
                    <a:pt x="64475" y="247685"/>
                  </a:lnTo>
                  <a:lnTo>
                    <a:pt x="59917" y="251201"/>
                  </a:lnTo>
                  <a:lnTo>
                    <a:pt x="54762" y="252839"/>
                  </a:lnTo>
                  <a:lnTo>
                    <a:pt x="49207" y="253226"/>
                  </a:lnTo>
                  <a:lnTo>
                    <a:pt x="37392" y="249893"/>
                  </a:lnTo>
                  <a:lnTo>
                    <a:pt x="31278" y="247028"/>
                  </a:lnTo>
                  <a:lnTo>
                    <a:pt x="20722" y="230676"/>
                  </a:lnTo>
                  <a:lnTo>
                    <a:pt x="8727" y="18993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64">
              <a:extLst>
                <a:ext uri="{FF2B5EF4-FFF2-40B4-BE49-F238E27FC236}">
                  <a16:creationId xmlns:a16="http://schemas.microsoft.com/office/drawing/2014/main" xmlns="" id="{3856AC4E-5AA2-4F23-8255-4D4B756DD46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102850" y="4972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65">
              <a:extLst>
                <a:ext uri="{FF2B5EF4-FFF2-40B4-BE49-F238E27FC236}">
                  <a16:creationId xmlns:a16="http://schemas.microsoft.com/office/drawing/2014/main" xmlns="" id="{246478E4-4E98-4C26-9943-31199B36B12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172700" y="4905821"/>
              <a:ext cx="340738" cy="241044"/>
            </a:xfrm>
            <a:custGeom>
              <a:avLst/>
              <a:gdLst/>
              <a:ahLst/>
              <a:cxnLst/>
              <a:rect l="0" t="0" r="0" b="0"/>
              <a:pathLst>
                <a:path w="340738" h="241044">
                  <a:moveTo>
                    <a:pt x="0" y="136079"/>
                  </a:moveTo>
                  <a:lnTo>
                    <a:pt x="0" y="136079"/>
                  </a:lnTo>
                  <a:lnTo>
                    <a:pt x="0" y="139450"/>
                  </a:lnTo>
                  <a:lnTo>
                    <a:pt x="2116" y="140443"/>
                  </a:lnTo>
                  <a:lnTo>
                    <a:pt x="10112" y="141546"/>
                  </a:lnTo>
                  <a:lnTo>
                    <a:pt x="29885" y="138797"/>
                  </a:lnTo>
                  <a:lnTo>
                    <a:pt x="53618" y="126771"/>
                  </a:lnTo>
                  <a:lnTo>
                    <a:pt x="68412" y="113174"/>
                  </a:lnTo>
                  <a:lnTo>
                    <a:pt x="69597" y="110225"/>
                  </a:lnTo>
                  <a:lnTo>
                    <a:pt x="68976" y="108260"/>
                  </a:lnTo>
                  <a:lnTo>
                    <a:pt x="67150" y="106950"/>
                  </a:lnTo>
                  <a:lnTo>
                    <a:pt x="63817" y="107487"/>
                  </a:lnTo>
                  <a:lnTo>
                    <a:pt x="54469" y="111848"/>
                  </a:lnTo>
                  <a:lnTo>
                    <a:pt x="37305" y="125607"/>
                  </a:lnTo>
                  <a:lnTo>
                    <a:pt x="22185" y="146460"/>
                  </a:lnTo>
                  <a:lnTo>
                    <a:pt x="15511" y="173883"/>
                  </a:lnTo>
                  <a:lnTo>
                    <a:pt x="16904" y="197610"/>
                  </a:lnTo>
                  <a:lnTo>
                    <a:pt x="20441" y="203911"/>
                  </a:lnTo>
                  <a:lnTo>
                    <a:pt x="31898" y="214675"/>
                  </a:lnTo>
                  <a:lnTo>
                    <a:pt x="41022" y="214581"/>
                  </a:lnTo>
                  <a:lnTo>
                    <a:pt x="64329" y="205071"/>
                  </a:lnTo>
                  <a:lnTo>
                    <a:pt x="95103" y="179883"/>
                  </a:lnTo>
                  <a:lnTo>
                    <a:pt x="132495" y="133128"/>
                  </a:lnTo>
                  <a:lnTo>
                    <a:pt x="148384" y="117331"/>
                  </a:lnTo>
                  <a:lnTo>
                    <a:pt x="151840" y="115114"/>
                  </a:lnTo>
                  <a:lnTo>
                    <a:pt x="154143" y="114341"/>
                  </a:lnTo>
                  <a:lnTo>
                    <a:pt x="155679" y="114531"/>
                  </a:lnTo>
                  <a:lnTo>
                    <a:pt x="156702" y="115364"/>
                  </a:lnTo>
                  <a:lnTo>
                    <a:pt x="163700" y="143650"/>
                  </a:lnTo>
                  <a:lnTo>
                    <a:pt x="169711" y="154534"/>
                  </a:lnTo>
                  <a:lnTo>
                    <a:pt x="170290" y="156849"/>
                  </a:lnTo>
                  <a:lnTo>
                    <a:pt x="171383" y="158392"/>
                  </a:lnTo>
                  <a:lnTo>
                    <a:pt x="172815" y="159421"/>
                  </a:lnTo>
                  <a:lnTo>
                    <a:pt x="174476" y="160107"/>
                  </a:lnTo>
                  <a:lnTo>
                    <a:pt x="175585" y="159859"/>
                  </a:lnTo>
                  <a:lnTo>
                    <a:pt x="176323" y="158988"/>
                  </a:lnTo>
                  <a:lnTo>
                    <a:pt x="176816" y="157701"/>
                  </a:lnTo>
                  <a:lnTo>
                    <a:pt x="176438" y="156139"/>
                  </a:lnTo>
                  <a:lnTo>
                    <a:pt x="166912" y="140790"/>
                  </a:lnTo>
                  <a:lnTo>
                    <a:pt x="162847" y="138173"/>
                  </a:lnTo>
                  <a:lnTo>
                    <a:pt x="160776" y="138180"/>
                  </a:lnTo>
                  <a:lnTo>
                    <a:pt x="156594" y="140070"/>
                  </a:lnTo>
                  <a:lnTo>
                    <a:pt x="143531" y="155214"/>
                  </a:lnTo>
                  <a:lnTo>
                    <a:pt x="132995" y="177575"/>
                  </a:lnTo>
                  <a:lnTo>
                    <a:pt x="128777" y="202075"/>
                  </a:lnTo>
                  <a:lnTo>
                    <a:pt x="130897" y="223837"/>
                  </a:lnTo>
                  <a:lnTo>
                    <a:pt x="136023" y="233408"/>
                  </a:lnTo>
                  <a:lnTo>
                    <a:pt x="139364" y="236949"/>
                  </a:lnTo>
                  <a:lnTo>
                    <a:pt x="143710" y="238603"/>
                  </a:lnTo>
                  <a:lnTo>
                    <a:pt x="154181" y="238560"/>
                  </a:lnTo>
                  <a:lnTo>
                    <a:pt x="167772" y="230545"/>
                  </a:lnTo>
                  <a:lnTo>
                    <a:pt x="212854" y="187925"/>
                  </a:lnTo>
                  <a:lnTo>
                    <a:pt x="244474" y="147286"/>
                  </a:lnTo>
                  <a:lnTo>
                    <a:pt x="268112" y="113543"/>
                  </a:lnTo>
                  <a:lnTo>
                    <a:pt x="288964" y="81142"/>
                  </a:lnTo>
                  <a:lnTo>
                    <a:pt x="314690" y="40779"/>
                  </a:lnTo>
                  <a:lnTo>
                    <a:pt x="340737" y="0"/>
                  </a:lnTo>
                  <a:lnTo>
                    <a:pt x="321663" y="36695"/>
                  </a:lnTo>
                  <a:lnTo>
                    <a:pt x="304151" y="79977"/>
                  </a:lnTo>
                  <a:lnTo>
                    <a:pt x="293694" y="112086"/>
                  </a:lnTo>
                  <a:lnTo>
                    <a:pt x="284342" y="144465"/>
                  </a:lnTo>
                  <a:lnTo>
                    <a:pt x="272554" y="189051"/>
                  </a:lnTo>
                  <a:lnTo>
                    <a:pt x="269140" y="222408"/>
                  </a:lnTo>
                  <a:lnTo>
                    <a:pt x="270842" y="233949"/>
                  </a:lnTo>
                  <a:lnTo>
                    <a:pt x="273695" y="237310"/>
                  </a:lnTo>
                  <a:lnTo>
                    <a:pt x="282508" y="241043"/>
                  </a:lnTo>
                  <a:lnTo>
                    <a:pt x="287823" y="239216"/>
                  </a:lnTo>
                  <a:lnTo>
                    <a:pt x="311150" y="218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66">
              <a:extLst>
                <a:ext uri="{FF2B5EF4-FFF2-40B4-BE49-F238E27FC236}">
                  <a16:creationId xmlns:a16="http://schemas.microsoft.com/office/drawing/2014/main" xmlns="" id="{8B3C0F64-267A-42AA-ACB7-0DAFB98EC7D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388599" y="4997450"/>
              <a:ext cx="158752" cy="25401"/>
            </a:xfrm>
            <a:custGeom>
              <a:avLst/>
              <a:gdLst/>
              <a:ahLst/>
              <a:cxnLst/>
              <a:rect l="0" t="0" r="0" b="0"/>
              <a:pathLst>
                <a:path w="15875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7527" y="18493"/>
                  </a:lnTo>
                  <a:lnTo>
                    <a:pt x="54875" y="8393"/>
                  </a:lnTo>
                  <a:lnTo>
                    <a:pt x="99124" y="2800"/>
                  </a:lnTo>
                  <a:lnTo>
                    <a:pt x="1587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34">
            <a:extLst>
              <a:ext uri="{FF2B5EF4-FFF2-40B4-BE49-F238E27FC236}">
                <a16:creationId xmlns:a16="http://schemas.microsoft.com/office/drawing/2014/main" xmlns="" id="{D6E23BFB-ED7E-4569-8FA0-793A16F28A5E}"/>
              </a:ext>
            </a:extLst>
          </p:cNvPr>
          <p:cNvGrpSpPr/>
          <p:nvPr/>
        </p:nvGrpSpPr>
        <p:grpSpPr>
          <a:xfrm>
            <a:off x="7570124" y="5431530"/>
            <a:ext cx="297527" cy="254770"/>
            <a:chOff x="7570124" y="5431530"/>
            <a:chExt cx="297527" cy="254770"/>
          </a:xfrm>
        </p:grpSpPr>
        <p:sp>
          <p:nvSpPr>
            <p:cNvPr id="239" name="SMARTInkShape-667">
              <a:extLst>
                <a:ext uri="{FF2B5EF4-FFF2-40B4-BE49-F238E27FC236}">
                  <a16:creationId xmlns:a16="http://schemas.microsoft.com/office/drawing/2014/main" xmlns="" id="{18E456D7-8271-4935-94DB-A80CEAEE79E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70124" y="5431530"/>
              <a:ext cx="297527" cy="254770"/>
            </a:xfrm>
            <a:custGeom>
              <a:avLst/>
              <a:gdLst/>
              <a:ahLst/>
              <a:cxnLst/>
              <a:rect l="0" t="0" r="0" b="0"/>
              <a:pathLst>
                <a:path w="297527" h="254770">
                  <a:moveTo>
                    <a:pt x="68926" y="194570"/>
                  </a:moveTo>
                  <a:lnTo>
                    <a:pt x="68926" y="194570"/>
                  </a:lnTo>
                  <a:lnTo>
                    <a:pt x="81791" y="179823"/>
                  </a:lnTo>
                  <a:lnTo>
                    <a:pt x="83853" y="176272"/>
                  </a:lnTo>
                  <a:lnTo>
                    <a:pt x="84521" y="173199"/>
                  </a:lnTo>
                  <a:lnTo>
                    <a:pt x="84262" y="170446"/>
                  </a:lnTo>
                  <a:lnTo>
                    <a:pt x="82092" y="165503"/>
                  </a:lnTo>
                  <a:lnTo>
                    <a:pt x="78775" y="160955"/>
                  </a:lnTo>
                  <a:lnTo>
                    <a:pt x="66200" y="154428"/>
                  </a:lnTo>
                  <a:lnTo>
                    <a:pt x="60759" y="154403"/>
                  </a:lnTo>
                  <a:lnTo>
                    <a:pt x="49068" y="158139"/>
                  </a:lnTo>
                  <a:lnTo>
                    <a:pt x="27215" y="174917"/>
                  </a:lnTo>
                  <a:lnTo>
                    <a:pt x="9608" y="201133"/>
                  </a:lnTo>
                  <a:lnTo>
                    <a:pt x="2196" y="227873"/>
                  </a:lnTo>
                  <a:lnTo>
                    <a:pt x="0" y="246927"/>
                  </a:lnTo>
                  <a:lnTo>
                    <a:pt x="1809" y="250641"/>
                  </a:lnTo>
                  <a:lnTo>
                    <a:pt x="5131" y="253118"/>
                  </a:lnTo>
                  <a:lnTo>
                    <a:pt x="9462" y="254769"/>
                  </a:lnTo>
                  <a:lnTo>
                    <a:pt x="21801" y="250958"/>
                  </a:lnTo>
                  <a:lnTo>
                    <a:pt x="29042" y="246978"/>
                  </a:lnTo>
                  <a:lnTo>
                    <a:pt x="40851" y="233150"/>
                  </a:lnTo>
                  <a:lnTo>
                    <a:pt x="61783" y="194464"/>
                  </a:lnTo>
                  <a:lnTo>
                    <a:pt x="66456" y="190995"/>
                  </a:lnTo>
                  <a:lnTo>
                    <a:pt x="70886" y="189453"/>
                  </a:lnTo>
                  <a:lnTo>
                    <a:pt x="73054" y="191159"/>
                  </a:lnTo>
                  <a:lnTo>
                    <a:pt x="99379" y="233487"/>
                  </a:lnTo>
                  <a:lnTo>
                    <a:pt x="109272" y="239618"/>
                  </a:lnTo>
                  <a:lnTo>
                    <a:pt x="120724" y="240932"/>
                  </a:lnTo>
                  <a:lnTo>
                    <a:pt x="126741" y="240295"/>
                  </a:lnTo>
                  <a:lnTo>
                    <a:pt x="139071" y="232061"/>
                  </a:lnTo>
                  <a:lnTo>
                    <a:pt x="164234" y="200408"/>
                  </a:lnTo>
                  <a:lnTo>
                    <a:pt x="179872" y="160394"/>
                  </a:lnTo>
                  <a:lnTo>
                    <a:pt x="193442" y="112791"/>
                  </a:lnTo>
                  <a:lnTo>
                    <a:pt x="209772" y="66309"/>
                  </a:lnTo>
                  <a:lnTo>
                    <a:pt x="221273" y="24628"/>
                  </a:lnTo>
                  <a:lnTo>
                    <a:pt x="225779" y="2321"/>
                  </a:lnTo>
                  <a:lnTo>
                    <a:pt x="225706" y="82"/>
                  </a:lnTo>
                  <a:lnTo>
                    <a:pt x="224951" y="0"/>
                  </a:lnTo>
                  <a:lnTo>
                    <a:pt x="220821" y="6494"/>
                  </a:lnTo>
                  <a:lnTo>
                    <a:pt x="200922" y="50802"/>
                  </a:lnTo>
                  <a:lnTo>
                    <a:pt x="188974" y="84812"/>
                  </a:lnTo>
                  <a:lnTo>
                    <a:pt x="176608" y="123446"/>
                  </a:lnTo>
                  <a:lnTo>
                    <a:pt x="167820" y="158491"/>
                  </a:lnTo>
                  <a:lnTo>
                    <a:pt x="164385" y="188413"/>
                  </a:lnTo>
                  <a:lnTo>
                    <a:pt x="169913" y="211119"/>
                  </a:lnTo>
                  <a:lnTo>
                    <a:pt x="175056" y="219008"/>
                  </a:lnTo>
                  <a:lnTo>
                    <a:pt x="188297" y="229655"/>
                  </a:lnTo>
                  <a:lnTo>
                    <a:pt x="207352" y="232977"/>
                  </a:lnTo>
                  <a:lnTo>
                    <a:pt x="241881" y="228998"/>
                  </a:lnTo>
                  <a:lnTo>
                    <a:pt x="264328" y="221160"/>
                  </a:lnTo>
                  <a:lnTo>
                    <a:pt x="297526" y="1945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68">
              <a:extLst>
                <a:ext uri="{FF2B5EF4-FFF2-40B4-BE49-F238E27FC236}">
                  <a16:creationId xmlns:a16="http://schemas.microsoft.com/office/drawing/2014/main" xmlns="" id="{914D380E-E63B-427B-8D6E-078295E8BD9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721600" y="55308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5465" y="13583"/>
                  </a:lnTo>
                  <a:lnTo>
                    <a:pt x="77828" y="932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669">
            <a:extLst>
              <a:ext uri="{FF2B5EF4-FFF2-40B4-BE49-F238E27FC236}">
                <a16:creationId xmlns:a16="http://schemas.microsoft.com/office/drawing/2014/main" xmlns="" id="{5FBE08AE-C612-4795-9BDB-46EB6617200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120318" y="5415174"/>
            <a:ext cx="464883" cy="243575"/>
          </a:xfrm>
          <a:custGeom>
            <a:avLst/>
            <a:gdLst/>
            <a:ahLst/>
            <a:cxnLst/>
            <a:rect l="0" t="0" r="0" b="0"/>
            <a:pathLst>
              <a:path w="464883" h="243575">
                <a:moveTo>
                  <a:pt x="90232" y="166476"/>
                </a:moveTo>
                <a:lnTo>
                  <a:pt x="90232" y="166476"/>
                </a:lnTo>
                <a:lnTo>
                  <a:pt x="93602" y="166476"/>
                </a:lnTo>
                <a:lnTo>
                  <a:pt x="94595" y="165770"/>
                </a:lnTo>
                <a:lnTo>
                  <a:pt x="95257" y="164595"/>
                </a:lnTo>
                <a:lnTo>
                  <a:pt x="96320" y="161009"/>
                </a:lnTo>
                <a:lnTo>
                  <a:pt x="93133" y="157016"/>
                </a:lnTo>
                <a:lnTo>
                  <a:pt x="80978" y="151365"/>
                </a:lnTo>
                <a:lnTo>
                  <a:pt x="60600" y="151964"/>
                </a:lnTo>
                <a:lnTo>
                  <a:pt x="36689" y="163352"/>
                </a:lnTo>
                <a:lnTo>
                  <a:pt x="15101" y="180132"/>
                </a:lnTo>
                <a:lnTo>
                  <a:pt x="2040" y="198509"/>
                </a:lnTo>
                <a:lnTo>
                  <a:pt x="0" y="211052"/>
                </a:lnTo>
                <a:lnTo>
                  <a:pt x="1446" y="222271"/>
                </a:lnTo>
                <a:lnTo>
                  <a:pt x="4440" y="229609"/>
                </a:lnTo>
                <a:lnTo>
                  <a:pt x="8343" y="231143"/>
                </a:lnTo>
                <a:lnTo>
                  <a:pt x="20205" y="230965"/>
                </a:lnTo>
                <a:lnTo>
                  <a:pt x="46122" y="220156"/>
                </a:lnTo>
                <a:lnTo>
                  <a:pt x="91799" y="183125"/>
                </a:lnTo>
                <a:lnTo>
                  <a:pt x="99634" y="175878"/>
                </a:lnTo>
                <a:lnTo>
                  <a:pt x="100027" y="176271"/>
                </a:lnTo>
                <a:lnTo>
                  <a:pt x="91290" y="214968"/>
                </a:lnTo>
                <a:lnTo>
                  <a:pt x="93916" y="232271"/>
                </a:lnTo>
                <a:lnTo>
                  <a:pt x="96922" y="236445"/>
                </a:lnTo>
                <a:lnTo>
                  <a:pt x="105905" y="242964"/>
                </a:lnTo>
                <a:lnTo>
                  <a:pt x="111264" y="243574"/>
                </a:lnTo>
                <a:lnTo>
                  <a:pt x="122863" y="240488"/>
                </a:lnTo>
                <a:lnTo>
                  <a:pt x="156989" y="216164"/>
                </a:lnTo>
                <a:lnTo>
                  <a:pt x="189758" y="176239"/>
                </a:lnTo>
                <a:lnTo>
                  <a:pt x="210267" y="138324"/>
                </a:lnTo>
                <a:lnTo>
                  <a:pt x="227868" y="95811"/>
                </a:lnTo>
                <a:lnTo>
                  <a:pt x="240139" y="53816"/>
                </a:lnTo>
                <a:lnTo>
                  <a:pt x="247235" y="11813"/>
                </a:lnTo>
                <a:lnTo>
                  <a:pt x="246406" y="6218"/>
                </a:lnTo>
                <a:lnTo>
                  <a:pt x="244442" y="2487"/>
                </a:lnTo>
                <a:lnTo>
                  <a:pt x="241723" y="0"/>
                </a:lnTo>
                <a:lnTo>
                  <a:pt x="238497" y="459"/>
                </a:lnTo>
                <a:lnTo>
                  <a:pt x="231151" y="6613"/>
                </a:lnTo>
                <a:lnTo>
                  <a:pt x="210573" y="48088"/>
                </a:lnTo>
                <a:lnTo>
                  <a:pt x="198013" y="89457"/>
                </a:lnTo>
                <a:lnTo>
                  <a:pt x="195074" y="132288"/>
                </a:lnTo>
                <a:lnTo>
                  <a:pt x="203219" y="171398"/>
                </a:lnTo>
                <a:lnTo>
                  <a:pt x="213120" y="194534"/>
                </a:lnTo>
                <a:lnTo>
                  <a:pt x="226459" y="210931"/>
                </a:lnTo>
                <a:lnTo>
                  <a:pt x="233966" y="217280"/>
                </a:lnTo>
                <a:lnTo>
                  <a:pt x="253597" y="224333"/>
                </a:lnTo>
                <a:lnTo>
                  <a:pt x="275728" y="226056"/>
                </a:lnTo>
                <a:lnTo>
                  <a:pt x="297322" y="222120"/>
                </a:lnTo>
                <a:lnTo>
                  <a:pt x="332685" y="205227"/>
                </a:lnTo>
                <a:lnTo>
                  <a:pt x="366603" y="172235"/>
                </a:lnTo>
                <a:lnTo>
                  <a:pt x="388881" y="127809"/>
                </a:lnTo>
                <a:lnTo>
                  <a:pt x="397708" y="95433"/>
                </a:lnTo>
                <a:lnTo>
                  <a:pt x="402880" y="54880"/>
                </a:lnTo>
                <a:lnTo>
                  <a:pt x="402380" y="45512"/>
                </a:lnTo>
                <a:lnTo>
                  <a:pt x="399931" y="39266"/>
                </a:lnTo>
                <a:lnTo>
                  <a:pt x="396182" y="35103"/>
                </a:lnTo>
                <a:lnTo>
                  <a:pt x="391565" y="32327"/>
                </a:lnTo>
                <a:lnTo>
                  <a:pt x="386370" y="33299"/>
                </a:lnTo>
                <a:lnTo>
                  <a:pt x="374954" y="41905"/>
                </a:lnTo>
                <a:lnTo>
                  <a:pt x="356627" y="69359"/>
                </a:lnTo>
                <a:lnTo>
                  <a:pt x="344534" y="111046"/>
                </a:lnTo>
                <a:lnTo>
                  <a:pt x="346595" y="152404"/>
                </a:lnTo>
                <a:lnTo>
                  <a:pt x="362885" y="188098"/>
                </a:lnTo>
                <a:lnTo>
                  <a:pt x="392327" y="214275"/>
                </a:lnTo>
                <a:lnTo>
                  <a:pt x="419465" y="222997"/>
                </a:lnTo>
                <a:lnTo>
                  <a:pt x="464882" y="2299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136">
            <a:extLst>
              <a:ext uri="{FF2B5EF4-FFF2-40B4-BE49-F238E27FC236}">
                <a16:creationId xmlns:a16="http://schemas.microsoft.com/office/drawing/2014/main" xmlns="" id="{AB9ECAC7-2002-4805-B562-00B02422D6BE}"/>
              </a:ext>
            </a:extLst>
          </p:cNvPr>
          <p:cNvGrpSpPr/>
          <p:nvPr/>
        </p:nvGrpSpPr>
        <p:grpSpPr>
          <a:xfrm>
            <a:off x="9117025" y="5359400"/>
            <a:ext cx="427026" cy="317501"/>
            <a:chOff x="9117025" y="5359400"/>
            <a:chExt cx="427026" cy="317501"/>
          </a:xfrm>
        </p:grpSpPr>
        <p:sp>
          <p:nvSpPr>
            <p:cNvPr id="243" name="SMARTInkShape-670">
              <a:extLst>
                <a:ext uri="{FF2B5EF4-FFF2-40B4-BE49-F238E27FC236}">
                  <a16:creationId xmlns:a16="http://schemas.microsoft.com/office/drawing/2014/main" xmlns="" id="{A75BEEE2-4EC1-49CF-B359-10D85B70C63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117025" y="5492750"/>
              <a:ext cx="261926" cy="184151"/>
            </a:xfrm>
            <a:custGeom>
              <a:avLst/>
              <a:gdLst/>
              <a:ahLst/>
              <a:cxnLst/>
              <a:rect l="0" t="0" r="0" b="0"/>
              <a:pathLst>
                <a:path w="261926" h="184151">
                  <a:moveTo>
                    <a:pt x="185725" y="0"/>
                  </a:moveTo>
                  <a:lnTo>
                    <a:pt x="185725" y="0"/>
                  </a:lnTo>
                  <a:lnTo>
                    <a:pt x="191192" y="0"/>
                  </a:lnTo>
                  <a:lnTo>
                    <a:pt x="195184" y="10113"/>
                  </a:lnTo>
                  <a:lnTo>
                    <a:pt x="190722" y="39999"/>
                  </a:lnTo>
                  <a:lnTo>
                    <a:pt x="173722" y="76762"/>
                  </a:lnTo>
                  <a:lnTo>
                    <a:pt x="147440" y="117837"/>
                  </a:lnTo>
                  <a:lnTo>
                    <a:pt x="113939" y="151174"/>
                  </a:lnTo>
                  <a:lnTo>
                    <a:pt x="80572" y="172184"/>
                  </a:lnTo>
                  <a:lnTo>
                    <a:pt x="55264" y="175069"/>
                  </a:lnTo>
                  <a:lnTo>
                    <a:pt x="41601" y="173863"/>
                  </a:lnTo>
                  <a:lnTo>
                    <a:pt x="20775" y="163115"/>
                  </a:lnTo>
                  <a:lnTo>
                    <a:pt x="12259" y="155310"/>
                  </a:lnTo>
                  <a:lnTo>
                    <a:pt x="2795" y="137230"/>
                  </a:lnTo>
                  <a:lnTo>
                    <a:pt x="0" y="118846"/>
                  </a:lnTo>
                  <a:lnTo>
                    <a:pt x="3462" y="103620"/>
                  </a:lnTo>
                  <a:lnTo>
                    <a:pt x="13467" y="91679"/>
                  </a:lnTo>
                  <a:lnTo>
                    <a:pt x="20087" y="86519"/>
                  </a:lnTo>
                  <a:lnTo>
                    <a:pt x="36849" y="82668"/>
                  </a:lnTo>
                  <a:lnTo>
                    <a:pt x="71764" y="86348"/>
                  </a:lnTo>
                  <a:lnTo>
                    <a:pt x="117857" y="98256"/>
                  </a:lnTo>
                  <a:lnTo>
                    <a:pt x="165381" y="115190"/>
                  </a:lnTo>
                  <a:lnTo>
                    <a:pt x="205097" y="135495"/>
                  </a:lnTo>
                  <a:lnTo>
                    <a:pt x="252361" y="177162"/>
                  </a:lnTo>
                  <a:lnTo>
                    <a:pt x="261925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71">
              <a:extLst>
                <a:ext uri="{FF2B5EF4-FFF2-40B4-BE49-F238E27FC236}">
                  <a16:creationId xmlns:a16="http://schemas.microsoft.com/office/drawing/2014/main" xmlns="" id="{394622D8-2BB3-4B22-8C48-CE0A64DF765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493250" y="53594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50800" y="0"/>
                  </a:moveTo>
                  <a:lnTo>
                    <a:pt x="50800" y="0"/>
                  </a:lnTo>
                  <a:lnTo>
                    <a:pt x="50800" y="6742"/>
                  </a:lnTo>
                  <a:lnTo>
                    <a:pt x="31959" y="48334"/>
                  </a:lnTo>
                  <a:lnTo>
                    <a:pt x="11487" y="926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37">
            <a:extLst>
              <a:ext uri="{FF2B5EF4-FFF2-40B4-BE49-F238E27FC236}">
                <a16:creationId xmlns:a16="http://schemas.microsoft.com/office/drawing/2014/main" xmlns="" id="{7BDAB4C6-4FDA-4A64-AAD7-F6B02F8A8D02}"/>
              </a:ext>
            </a:extLst>
          </p:cNvPr>
          <p:cNvGrpSpPr/>
          <p:nvPr/>
        </p:nvGrpSpPr>
        <p:grpSpPr>
          <a:xfrm>
            <a:off x="9839430" y="5524500"/>
            <a:ext cx="650248" cy="292101"/>
            <a:chOff x="9839430" y="5524500"/>
            <a:chExt cx="650248" cy="292101"/>
          </a:xfrm>
        </p:grpSpPr>
        <p:sp>
          <p:nvSpPr>
            <p:cNvPr id="246" name="SMARTInkShape-672">
              <a:extLst>
                <a:ext uri="{FF2B5EF4-FFF2-40B4-BE49-F238E27FC236}">
                  <a16:creationId xmlns:a16="http://schemas.microsoft.com/office/drawing/2014/main" xmlns="" id="{0E0E3774-F1C5-44A2-88B5-233DA4D182A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39430" y="5524500"/>
              <a:ext cx="280103" cy="254001"/>
            </a:xfrm>
            <a:custGeom>
              <a:avLst/>
              <a:gdLst/>
              <a:ahLst/>
              <a:cxnLst/>
              <a:rect l="0" t="0" r="0" b="0"/>
              <a:pathLst>
                <a:path w="280103" h="25400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1235" y="0"/>
                  </a:lnTo>
                  <a:lnTo>
                    <a:pt x="9894" y="10139"/>
                  </a:lnTo>
                  <a:lnTo>
                    <a:pt x="51206" y="33225"/>
                  </a:lnTo>
                  <a:lnTo>
                    <a:pt x="93454" y="51237"/>
                  </a:lnTo>
                  <a:lnTo>
                    <a:pt x="125320" y="63694"/>
                  </a:lnTo>
                  <a:lnTo>
                    <a:pt x="157592" y="75581"/>
                  </a:lnTo>
                  <a:lnTo>
                    <a:pt x="202822" y="90206"/>
                  </a:lnTo>
                  <a:lnTo>
                    <a:pt x="241231" y="103477"/>
                  </a:lnTo>
                  <a:lnTo>
                    <a:pt x="274478" y="121481"/>
                  </a:lnTo>
                  <a:lnTo>
                    <a:pt x="278918" y="126428"/>
                  </a:lnTo>
                  <a:lnTo>
                    <a:pt x="280102" y="128736"/>
                  </a:lnTo>
                  <a:lnTo>
                    <a:pt x="279480" y="130979"/>
                  </a:lnTo>
                  <a:lnTo>
                    <a:pt x="275027" y="135354"/>
                  </a:lnTo>
                  <a:lnTo>
                    <a:pt x="229940" y="164626"/>
                  </a:lnTo>
                  <a:lnTo>
                    <a:pt x="185624" y="189700"/>
                  </a:lnTo>
                  <a:lnTo>
                    <a:pt x="149353" y="205158"/>
                  </a:lnTo>
                  <a:lnTo>
                    <a:pt x="105134" y="225224"/>
                  </a:lnTo>
                  <a:lnTo>
                    <a:pt x="62659" y="243103"/>
                  </a:lnTo>
                  <a:lnTo>
                    <a:pt x="44278" y="252426"/>
                  </a:lnTo>
                  <a:lnTo>
                    <a:pt x="44654" y="252950"/>
                  </a:lnTo>
                  <a:lnTo>
                    <a:pt x="6657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73">
              <a:extLst>
                <a:ext uri="{FF2B5EF4-FFF2-40B4-BE49-F238E27FC236}">
                  <a16:creationId xmlns:a16="http://schemas.microsoft.com/office/drawing/2014/main" xmlns="" id="{4556A2CA-7153-4677-B151-861AFD20D52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279786" y="5588261"/>
              <a:ext cx="209892" cy="228340"/>
            </a:xfrm>
            <a:custGeom>
              <a:avLst/>
              <a:gdLst/>
              <a:ahLst/>
              <a:cxnLst/>
              <a:rect l="0" t="0" r="0" b="0"/>
              <a:pathLst>
                <a:path w="209892" h="228340">
                  <a:moveTo>
                    <a:pt x="197714" y="6089"/>
                  </a:moveTo>
                  <a:lnTo>
                    <a:pt x="197714" y="6089"/>
                  </a:lnTo>
                  <a:lnTo>
                    <a:pt x="197714" y="2718"/>
                  </a:lnTo>
                  <a:lnTo>
                    <a:pt x="199126" y="1725"/>
                  </a:lnTo>
                  <a:lnTo>
                    <a:pt x="208648" y="0"/>
                  </a:lnTo>
                  <a:lnTo>
                    <a:pt x="209891" y="9930"/>
                  </a:lnTo>
                  <a:lnTo>
                    <a:pt x="203517" y="29648"/>
                  </a:lnTo>
                  <a:lnTo>
                    <a:pt x="177876" y="72440"/>
                  </a:lnTo>
                  <a:lnTo>
                    <a:pt x="148954" y="112689"/>
                  </a:lnTo>
                  <a:lnTo>
                    <a:pt x="113887" y="150327"/>
                  </a:lnTo>
                  <a:lnTo>
                    <a:pt x="77391" y="177864"/>
                  </a:lnTo>
                  <a:lnTo>
                    <a:pt x="54867" y="187796"/>
                  </a:lnTo>
                  <a:lnTo>
                    <a:pt x="34977" y="188919"/>
                  </a:lnTo>
                  <a:lnTo>
                    <a:pt x="25723" y="187242"/>
                  </a:lnTo>
                  <a:lnTo>
                    <a:pt x="18848" y="183302"/>
                  </a:lnTo>
                  <a:lnTo>
                    <a:pt x="9326" y="171398"/>
                  </a:lnTo>
                  <a:lnTo>
                    <a:pt x="0" y="142088"/>
                  </a:lnTo>
                  <a:lnTo>
                    <a:pt x="717" y="122507"/>
                  </a:lnTo>
                  <a:lnTo>
                    <a:pt x="9051" y="97498"/>
                  </a:lnTo>
                  <a:lnTo>
                    <a:pt x="17203" y="84109"/>
                  </a:lnTo>
                  <a:lnTo>
                    <a:pt x="27881" y="73455"/>
                  </a:lnTo>
                  <a:lnTo>
                    <a:pt x="32987" y="70756"/>
                  </a:lnTo>
                  <a:lnTo>
                    <a:pt x="42422" y="69637"/>
                  </a:lnTo>
                  <a:lnTo>
                    <a:pt x="62409" y="76345"/>
                  </a:lnTo>
                  <a:lnTo>
                    <a:pt x="94447" y="97735"/>
                  </a:lnTo>
                  <a:lnTo>
                    <a:pt x="136388" y="144591"/>
                  </a:lnTo>
                  <a:lnTo>
                    <a:pt x="160070" y="184777"/>
                  </a:lnTo>
                  <a:lnTo>
                    <a:pt x="174572" y="212678"/>
                  </a:lnTo>
                  <a:lnTo>
                    <a:pt x="178664" y="228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138">
            <a:extLst>
              <a:ext uri="{FF2B5EF4-FFF2-40B4-BE49-F238E27FC236}">
                <a16:creationId xmlns:a16="http://schemas.microsoft.com/office/drawing/2014/main" xmlns="" id="{BFD69BB6-3219-4888-8D5F-D4C719377D2F}"/>
              </a:ext>
            </a:extLst>
          </p:cNvPr>
          <p:cNvGrpSpPr/>
          <p:nvPr/>
        </p:nvGrpSpPr>
        <p:grpSpPr>
          <a:xfrm>
            <a:off x="9048750" y="6076950"/>
            <a:ext cx="1136651" cy="107951"/>
            <a:chOff x="9048750" y="6076950"/>
            <a:chExt cx="1136651" cy="107951"/>
          </a:xfrm>
        </p:grpSpPr>
        <p:sp>
          <p:nvSpPr>
            <p:cNvPr id="249" name="SMARTInkShape-674">
              <a:extLst>
                <a:ext uri="{FF2B5EF4-FFF2-40B4-BE49-F238E27FC236}">
                  <a16:creationId xmlns:a16="http://schemas.microsoft.com/office/drawing/2014/main" xmlns="" id="{E58E8D2C-C72D-4724-8A64-84AA0403FD6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048750" y="6089903"/>
              <a:ext cx="1136651" cy="69598"/>
            </a:xfrm>
            <a:custGeom>
              <a:avLst/>
              <a:gdLst/>
              <a:ahLst/>
              <a:cxnLst/>
              <a:rect l="0" t="0" r="0" b="0"/>
              <a:pathLst>
                <a:path w="1136651" h="69598">
                  <a:moveTo>
                    <a:pt x="0" y="69597"/>
                  </a:moveTo>
                  <a:lnTo>
                    <a:pt x="0" y="69597"/>
                  </a:lnTo>
                  <a:lnTo>
                    <a:pt x="30338" y="59484"/>
                  </a:lnTo>
                  <a:lnTo>
                    <a:pt x="54092" y="53683"/>
                  </a:lnTo>
                  <a:lnTo>
                    <a:pt x="84745" y="46992"/>
                  </a:lnTo>
                  <a:lnTo>
                    <a:pt x="119997" y="39710"/>
                  </a:lnTo>
                  <a:lnTo>
                    <a:pt x="166781" y="32034"/>
                  </a:lnTo>
                  <a:lnTo>
                    <a:pt x="221254" y="24094"/>
                  </a:lnTo>
                  <a:lnTo>
                    <a:pt x="280853" y="15977"/>
                  </a:lnTo>
                  <a:lnTo>
                    <a:pt x="344574" y="9862"/>
                  </a:lnTo>
                  <a:lnTo>
                    <a:pt x="411043" y="5078"/>
                  </a:lnTo>
                  <a:lnTo>
                    <a:pt x="479345" y="1185"/>
                  </a:lnTo>
                  <a:lnTo>
                    <a:pt x="545341" y="0"/>
                  </a:lnTo>
                  <a:lnTo>
                    <a:pt x="609799" y="621"/>
                  </a:lnTo>
                  <a:lnTo>
                    <a:pt x="673233" y="2446"/>
                  </a:lnTo>
                  <a:lnTo>
                    <a:pt x="733865" y="4369"/>
                  </a:lnTo>
                  <a:lnTo>
                    <a:pt x="792633" y="6356"/>
                  </a:lnTo>
                  <a:lnTo>
                    <a:pt x="850155" y="8386"/>
                  </a:lnTo>
                  <a:lnTo>
                    <a:pt x="901909" y="9740"/>
                  </a:lnTo>
                  <a:lnTo>
                    <a:pt x="949816" y="10642"/>
                  </a:lnTo>
                  <a:lnTo>
                    <a:pt x="995161" y="11243"/>
                  </a:lnTo>
                  <a:lnTo>
                    <a:pt x="1031035" y="10939"/>
                  </a:lnTo>
                  <a:lnTo>
                    <a:pt x="1060596" y="10030"/>
                  </a:lnTo>
                  <a:lnTo>
                    <a:pt x="1102847" y="7845"/>
                  </a:lnTo>
                  <a:lnTo>
                    <a:pt x="1136650" y="60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75">
              <a:extLst>
                <a:ext uri="{FF2B5EF4-FFF2-40B4-BE49-F238E27FC236}">
                  <a16:creationId xmlns:a16="http://schemas.microsoft.com/office/drawing/2014/main" xmlns="" id="{908F65CC-11CC-4B89-B4CA-23190F40386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197387" y="6076950"/>
              <a:ext cx="943564" cy="107951"/>
            </a:xfrm>
            <a:custGeom>
              <a:avLst/>
              <a:gdLst/>
              <a:ahLst/>
              <a:cxnLst/>
              <a:rect l="0" t="0" r="0" b="0"/>
              <a:pathLst>
                <a:path w="943564" h="107951">
                  <a:moveTo>
                    <a:pt x="10113" y="107950"/>
                  </a:moveTo>
                  <a:lnTo>
                    <a:pt x="10113" y="107950"/>
                  </a:lnTo>
                  <a:lnTo>
                    <a:pt x="0" y="97837"/>
                  </a:lnTo>
                  <a:lnTo>
                    <a:pt x="2665" y="94857"/>
                  </a:lnTo>
                  <a:lnTo>
                    <a:pt x="43968" y="88548"/>
                  </a:lnTo>
                  <a:lnTo>
                    <a:pt x="75722" y="84432"/>
                  </a:lnTo>
                  <a:lnTo>
                    <a:pt x="113119" y="79572"/>
                  </a:lnTo>
                  <a:lnTo>
                    <a:pt x="166272" y="72804"/>
                  </a:lnTo>
                  <a:lnTo>
                    <a:pt x="229930" y="64763"/>
                  </a:lnTo>
                  <a:lnTo>
                    <a:pt x="300591" y="55874"/>
                  </a:lnTo>
                  <a:lnTo>
                    <a:pt x="378742" y="47127"/>
                  </a:lnTo>
                  <a:lnTo>
                    <a:pt x="461888" y="38474"/>
                  </a:lnTo>
                  <a:lnTo>
                    <a:pt x="548362" y="29882"/>
                  </a:lnTo>
                  <a:lnTo>
                    <a:pt x="630708" y="22744"/>
                  </a:lnTo>
                  <a:lnTo>
                    <a:pt x="710299" y="16574"/>
                  </a:lnTo>
                  <a:lnTo>
                    <a:pt x="788053" y="11049"/>
                  </a:lnTo>
                  <a:lnTo>
                    <a:pt x="839889" y="7365"/>
                  </a:lnTo>
                  <a:lnTo>
                    <a:pt x="9435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SMARTInkShape-676">
            <a:extLst>
              <a:ext uri="{FF2B5EF4-FFF2-40B4-BE49-F238E27FC236}">
                <a16:creationId xmlns:a16="http://schemas.microsoft.com/office/drawing/2014/main" xmlns="" id="{ECA54407-FFDA-487A-AFC9-451807D3A20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66800" y="5957133"/>
            <a:ext cx="5435601" cy="157918"/>
          </a:xfrm>
          <a:custGeom>
            <a:avLst/>
            <a:gdLst/>
            <a:ahLst/>
            <a:cxnLst/>
            <a:rect l="0" t="0" r="0" b="0"/>
            <a:pathLst>
              <a:path w="5435601" h="157918">
                <a:moveTo>
                  <a:pt x="0" y="157917"/>
                </a:moveTo>
                <a:lnTo>
                  <a:pt x="0" y="157917"/>
                </a:lnTo>
                <a:lnTo>
                  <a:pt x="37081" y="157917"/>
                </a:lnTo>
                <a:lnTo>
                  <a:pt x="59293" y="157917"/>
                </a:lnTo>
                <a:lnTo>
                  <a:pt x="85390" y="157917"/>
                </a:lnTo>
                <a:lnTo>
                  <a:pt x="114076" y="157917"/>
                </a:lnTo>
                <a:lnTo>
                  <a:pt x="148018" y="156506"/>
                </a:lnTo>
                <a:lnTo>
                  <a:pt x="185462" y="154154"/>
                </a:lnTo>
                <a:lnTo>
                  <a:pt x="225241" y="151175"/>
                </a:lnTo>
                <a:lnTo>
                  <a:pt x="268694" y="147073"/>
                </a:lnTo>
                <a:lnTo>
                  <a:pt x="314596" y="142220"/>
                </a:lnTo>
                <a:lnTo>
                  <a:pt x="362131" y="136869"/>
                </a:lnTo>
                <a:lnTo>
                  <a:pt x="414987" y="131185"/>
                </a:lnTo>
                <a:lnTo>
                  <a:pt x="471391" y="125279"/>
                </a:lnTo>
                <a:lnTo>
                  <a:pt x="530161" y="119224"/>
                </a:lnTo>
                <a:lnTo>
                  <a:pt x="591213" y="113072"/>
                </a:lnTo>
                <a:lnTo>
                  <a:pt x="653786" y="106853"/>
                </a:lnTo>
                <a:lnTo>
                  <a:pt x="717374" y="100591"/>
                </a:lnTo>
                <a:lnTo>
                  <a:pt x="784461" y="93594"/>
                </a:lnTo>
                <a:lnTo>
                  <a:pt x="853879" y="86107"/>
                </a:lnTo>
                <a:lnTo>
                  <a:pt x="924853" y="78294"/>
                </a:lnTo>
                <a:lnTo>
                  <a:pt x="1000391" y="70968"/>
                </a:lnTo>
                <a:lnTo>
                  <a:pt x="1078972" y="63967"/>
                </a:lnTo>
                <a:lnTo>
                  <a:pt x="1159581" y="57184"/>
                </a:lnTo>
                <a:lnTo>
                  <a:pt x="1242249" y="51250"/>
                </a:lnTo>
                <a:lnTo>
                  <a:pt x="1326288" y="45884"/>
                </a:lnTo>
                <a:lnTo>
                  <a:pt x="1411242" y="40894"/>
                </a:lnTo>
                <a:lnTo>
                  <a:pt x="1498217" y="35452"/>
                </a:lnTo>
                <a:lnTo>
                  <a:pt x="1586539" y="29706"/>
                </a:lnTo>
                <a:lnTo>
                  <a:pt x="1675759" y="23760"/>
                </a:lnTo>
                <a:lnTo>
                  <a:pt x="1769812" y="18385"/>
                </a:lnTo>
                <a:lnTo>
                  <a:pt x="1867085" y="13389"/>
                </a:lnTo>
                <a:lnTo>
                  <a:pt x="1966507" y="8649"/>
                </a:lnTo>
                <a:lnTo>
                  <a:pt x="2066654" y="5488"/>
                </a:lnTo>
                <a:lnTo>
                  <a:pt x="2167287" y="3380"/>
                </a:lnTo>
                <a:lnTo>
                  <a:pt x="2268241" y="1975"/>
                </a:lnTo>
                <a:lnTo>
                  <a:pt x="2368705" y="1040"/>
                </a:lnTo>
                <a:lnTo>
                  <a:pt x="2468842" y="415"/>
                </a:lnTo>
                <a:lnTo>
                  <a:pt x="2568762" y="0"/>
                </a:lnTo>
                <a:lnTo>
                  <a:pt x="2671358" y="1133"/>
                </a:lnTo>
                <a:lnTo>
                  <a:pt x="2775739" y="3300"/>
                </a:lnTo>
                <a:lnTo>
                  <a:pt x="2881309" y="6156"/>
                </a:lnTo>
                <a:lnTo>
                  <a:pt x="2985556" y="9471"/>
                </a:lnTo>
                <a:lnTo>
                  <a:pt x="3088921" y="13091"/>
                </a:lnTo>
                <a:lnTo>
                  <a:pt x="3191697" y="16917"/>
                </a:lnTo>
                <a:lnTo>
                  <a:pt x="3293376" y="22289"/>
                </a:lnTo>
                <a:lnTo>
                  <a:pt x="3394322" y="28692"/>
                </a:lnTo>
                <a:lnTo>
                  <a:pt x="3494782" y="35784"/>
                </a:lnTo>
                <a:lnTo>
                  <a:pt x="3597738" y="42629"/>
                </a:lnTo>
                <a:lnTo>
                  <a:pt x="3702359" y="49308"/>
                </a:lnTo>
                <a:lnTo>
                  <a:pt x="3808089" y="55877"/>
                </a:lnTo>
                <a:lnTo>
                  <a:pt x="3912443" y="61668"/>
                </a:lnTo>
                <a:lnTo>
                  <a:pt x="4015878" y="66940"/>
                </a:lnTo>
                <a:lnTo>
                  <a:pt x="4118702" y="71865"/>
                </a:lnTo>
                <a:lnTo>
                  <a:pt x="4218296" y="76560"/>
                </a:lnTo>
                <a:lnTo>
                  <a:pt x="4315737" y="81101"/>
                </a:lnTo>
                <a:lnTo>
                  <a:pt x="4411741" y="85539"/>
                </a:lnTo>
                <a:lnTo>
                  <a:pt x="4506788" y="89910"/>
                </a:lnTo>
                <a:lnTo>
                  <a:pt x="4601197" y="94235"/>
                </a:lnTo>
                <a:lnTo>
                  <a:pt x="4695182" y="98529"/>
                </a:lnTo>
                <a:lnTo>
                  <a:pt x="4781827" y="102803"/>
                </a:lnTo>
                <a:lnTo>
                  <a:pt x="4863578" y="107063"/>
                </a:lnTo>
                <a:lnTo>
                  <a:pt x="4942069" y="111314"/>
                </a:lnTo>
                <a:lnTo>
                  <a:pt x="5013446" y="114148"/>
                </a:lnTo>
                <a:lnTo>
                  <a:pt x="5080081" y="116039"/>
                </a:lnTo>
                <a:lnTo>
                  <a:pt x="5143554" y="117298"/>
                </a:lnTo>
                <a:lnTo>
                  <a:pt x="5204214" y="118137"/>
                </a:lnTo>
                <a:lnTo>
                  <a:pt x="5262998" y="118697"/>
                </a:lnTo>
                <a:lnTo>
                  <a:pt x="5320533" y="119070"/>
                </a:lnTo>
                <a:lnTo>
                  <a:pt x="5358888" y="119319"/>
                </a:lnTo>
                <a:lnTo>
                  <a:pt x="5435600" y="1198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SMARTInkShape-Group140">
            <a:extLst>
              <a:ext uri="{FF2B5EF4-FFF2-40B4-BE49-F238E27FC236}">
                <a16:creationId xmlns:a16="http://schemas.microsoft.com/office/drawing/2014/main" xmlns="" id="{B1C7CBC4-3D98-4F66-BA5E-571B04ABBF50}"/>
              </a:ext>
            </a:extLst>
          </p:cNvPr>
          <p:cNvGrpSpPr/>
          <p:nvPr/>
        </p:nvGrpSpPr>
        <p:grpSpPr>
          <a:xfrm>
            <a:off x="495300" y="6038850"/>
            <a:ext cx="2374901" cy="500157"/>
            <a:chOff x="495300" y="6038850"/>
            <a:chExt cx="2374901" cy="500157"/>
          </a:xfrm>
        </p:grpSpPr>
        <p:sp>
          <p:nvSpPr>
            <p:cNvPr id="253" name="SMARTInkShape-677">
              <a:extLst>
                <a:ext uri="{FF2B5EF4-FFF2-40B4-BE49-F238E27FC236}">
                  <a16:creationId xmlns:a16="http://schemas.microsoft.com/office/drawing/2014/main" xmlns="" id="{8714D258-C484-4E9B-8265-A09E2008F7F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95300" y="6246439"/>
              <a:ext cx="101766" cy="292568"/>
            </a:xfrm>
            <a:custGeom>
              <a:avLst/>
              <a:gdLst/>
              <a:ahLst/>
              <a:cxnLst/>
              <a:rect l="0" t="0" r="0" b="0"/>
              <a:pathLst>
                <a:path w="101766" h="292568">
                  <a:moveTo>
                    <a:pt x="0" y="90861"/>
                  </a:moveTo>
                  <a:lnTo>
                    <a:pt x="0" y="90861"/>
                  </a:lnTo>
                  <a:lnTo>
                    <a:pt x="1411" y="103822"/>
                  </a:lnTo>
                  <a:lnTo>
                    <a:pt x="10052" y="146103"/>
                  </a:lnTo>
                  <a:lnTo>
                    <a:pt x="13797" y="189309"/>
                  </a:lnTo>
                  <a:lnTo>
                    <a:pt x="17494" y="234096"/>
                  </a:lnTo>
                  <a:lnTo>
                    <a:pt x="22114" y="277042"/>
                  </a:lnTo>
                  <a:lnTo>
                    <a:pt x="25111" y="292567"/>
                  </a:lnTo>
                  <a:lnTo>
                    <a:pt x="18573" y="283505"/>
                  </a:lnTo>
                  <a:lnTo>
                    <a:pt x="11069" y="247188"/>
                  </a:lnTo>
                  <a:lnTo>
                    <a:pt x="7748" y="199583"/>
                  </a:lnTo>
                  <a:lnTo>
                    <a:pt x="6764" y="153100"/>
                  </a:lnTo>
                  <a:lnTo>
                    <a:pt x="9844" y="108048"/>
                  </a:lnTo>
                  <a:lnTo>
                    <a:pt x="11854" y="66791"/>
                  </a:lnTo>
                  <a:lnTo>
                    <a:pt x="19191" y="34497"/>
                  </a:lnTo>
                  <a:lnTo>
                    <a:pt x="30302" y="10425"/>
                  </a:lnTo>
                  <a:lnTo>
                    <a:pt x="35018" y="5487"/>
                  </a:lnTo>
                  <a:lnTo>
                    <a:pt x="45903" y="0"/>
                  </a:lnTo>
                  <a:lnTo>
                    <a:pt x="51768" y="653"/>
                  </a:lnTo>
                  <a:lnTo>
                    <a:pt x="63930" y="7024"/>
                  </a:lnTo>
                  <a:lnTo>
                    <a:pt x="82678" y="29253"/>
                  </a:lnTo>
                  <a:lnTo>
                    <a:pt x="98267" y="61553"/>
                  </a:lnTo>
                  <a:lnTo>
                    <a:pt x="101765" y="81833"/>
                  </a:lnTo>
                  <a:lnTo>
                    <a:pt x="98262" y="117849"/>
                  </a:lnTo>
                  <a:lnTo>
                    <a:pt x="92825" y="131313"/>
                  </a:lnTo>
                  <a:lnTo>
                    <a:pt x="85000" y="142001"/>
                  </a:lnTo>
                  <a:lnTo>
                    <a:pt x="74467" y="151455"/>
                  </a:lnTo>
                  <a:lnTo>
                    <a:pt x="58967" y="154716"/>
                  </a:lnTo>
                  <a:lnTo>
                    <a:pt x="19037" y="154382"/>
                  </a:lnTo>
                  <a:lnTo>
                    <a:pt x="17630" y="153669"/>
                  </a:lnTo>
                  <a:lnTo>
                    <a:pt x="17398" y="152489"/>
                  </a:lnTo>
                  <a:lnTo>
                    <a:pt x="19050" y="148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78">
              <a:extLst>
                <a:ext uri="{FF2B5EF4-FFF2-40B4-BE49-F238E27FC236}">
                  <a16:creationId xmlns:a16="http://schemas.microsoft.com/office/drawing/2014/main" xmlns="" id="{A0687B7F-804B-496A-9BFC-0FA540E03F4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85800" y="63246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6" y="588"/>
                  </a:lnTo>
                  <a:lnTo>
                    <a:pt x="46487" y="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79">
              <a:extLst>
                <a:ext uri="{FF2B5EF4-FFF2-40B4-BE49-F238E27FC236}">
                  <a16:creationId xmlns:a16="http://schemas.microsoft.com/office/drawing/2014/main" xmlns="" id="{21668AEF-2509-4947-BC17-82BF430B5A0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6450" y="6234556"/>
              <a:ext cx="152401" cy="141733"/>
            </a:xfrm>
            <a:custGeom>
              <a:avLst/>
              <a:gdLst/>
              <a:ahLst/>
              <a:cxnLst/>
              <a:rect l="0" t="0" r="0" b="0"/>
              <a:pathLst>
                <a:path w="152401" h="141733">
                  <a:moveTo>
                    <a:pt x="0" y="7494"/>
                  </a:moveTo>
                  <a:lnTo>
                    <a:pt x="0" y="7494"/>
                  </a:lnTo>
                  <a:lnTo>
                    <a:pt x="6742" y="10865"/>
                  </a:lnTo>
                  <a:lnTo>
                    <a:pt x="11933" y="18164"/>
                  </a:lnTo>
                  <a:lnTo>
                    <a:pt x="37266" y="61112"/>
                  </a:lnTo>
                  <a:lnTo>
                    <a:pt x="55498" y="106513"/>
                  </a:lnTo>
                  <a:lnTo>
                    <a:pt x="76427" y="139137"/>
                  </a:lnTo>
                  <a:lnTo>
                    <a:pt x="78468" y="141117"/>
                  </a:lnTo>
                  <a:lnTo>
                    <a:pt x="79828" y="141732"/>
                  </a:lnTo>
                  <a:lnTo>
                    <a:pt x="80736" y="141435"/>
                  </a:lnTo>
                  <a:lnTo>
                    <a:pt x="88754" y="130905"/>
                  </a:lnTo>
                  <a:lnTo>
                    <a:pt x="106328" y="83431"/>
                  </a:lnTo>
                  <a:lnTo>
                    <a:pt x="119467" y="41307"/>
                  </a:lnTo>
                  <a:lnTo>
                    <a:pt x="140644" y="2275"/>
                  </a:lnTo>
                  <a:lnTo>
                    <a:pt x="143152" y="487"/>
                  </a:lnTo>
                  <a:lnTo>
                    <a:pt x="145529" y="0"/>
                  </a:lnTo>
                  <a:lnTo>
                    <a:pt x="152400" y="1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80">
              <a:extLst>
                <a:ext uri="{FF2B5EF4-FFF2-40B4-BE49-F238E27FC236}">
                  <a16:creationId xmlns:a16="http://schemas.microsoft.com/office/drawing/2014/main" xmlns="" id="{E9833E43-0D23-4112-95D0-3B418B2AFB9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88774" y="6250060"/>
              <a:ext cx="128827" cy="117013"/>
            </a:xfrm>
            <a:custGeom>
              <a:avLst/>
              <a:gdLst/>
              <a:ahLst/>
              <a:cxnLst/>
              <a:rect l="0" t="0" r="0" b="0"/>
              <a:pathLst>
                <a:path w="128827" h="117013">
                  <a:moveTo>
                    <a:pt x="46276" y="42790"/>
                  </a:moveTo>
                  <a:lnTo>
                    <a:pt x="46276" y="42790"/>
                  </a:lnTo>
                  <a:lnTo>
                    <a:pt x="46981" y="36310"/>
                  </a:lnTo>
                  <a:lnTo>
                    <a:pt x="52234" y="6750"/>
                  </a:lnTo>
                  <a:lnTo>
                    <a:pt x="52548" y="0"/>
                  </a:lnTo>
                  <a:lnTo>
                    <a:pt x="35038" y="16137"/>
                  </a:lnTo>
                  <a:lnTo>
                    <a:pt x="16841" y="37950"/>
                  </a:lnTo>
                  <a:lnTo>
                    <a:pt x="1421" y="70604"/>
                  </a:lnTo>
                  <a:lnTo>
                    <a:pt x="0" y="83609"/>
                  </a:lnTo>
                  <a:lnTo>
                    <a:pt x="1720" y="92682"/>
                  </a:lnTo>
                  <a:lnTo>
                    <a:pt x="3166" y="95102"/>
                  </a:lnTo>
                  <a:lnTo>
                    <a:pt x="4836" y="96714"/>
                  </a:lnTo>
                  <a:lnTo>
                    <a:pt x="7361" y="96379"/>
                  </a:lnTo>
                  <a:lnTo>
                    <a:pt x="13928" y="92242"/>
                  </a:lnTo>
                  <a:lnTo>
                    <a:pt x="59355" y="48710"/>
                  </a:lnTo>
                  <a:lnTo>
                    <a:pt x="62756" y="48148"/>
                  </a:lnTo>
                  <a:lnTo>
                    <a:pt x="70299" y="51286"/>
                  </a:lnTo>
                  <a:lnTo>
                    <a:pt x="76473" y="59266"/>
                  </a:lnTo>
                  <a:lnTo>
                    <a:pt x="98557" y="105026"/>
                  </a:lnTo>
                  <a:lnTo>
                    <a:pt x="102689" y="114539"/>
                  </a:lnTo>
                  <a:lnTo>
                    <a:pt x="104346" y="116023"/>
                  </a:lnTo>
                  <a:lnTo>
                    <a:pt x="106156" y="117012"/>
                  </a:lnTo>
                  <a:lnTo>
                    <a:pt x="113812" y="110585"/>
                  </a:lnTo>
                  <a:lnTo>
                    <a:pt x="128826" y="93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81">
              <a:extLst>
                <a:ext uri="{FF2B5EF4-FFF2-40B4-BE49-F238E27FC236}">
                  <a16:creationId xmlns:a16="http://schemas.microsoft.com/office/drawing/2014/main" xmlns="" id="{00B05A36-F417-40A5-875D-296E1E6247B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45979" y="6121400"/>
              <a:ext cx="41472" cy="247651"/>
            </a:xfrm>
            <a:custGeom>
              <a:avLst/>
              <a:gdLst/>
              <a:ahLst/>
              <a:cxnLst/>
              <a:rect l="0" t="0" r="0" b="0"/>
              <a:pathLst>
                <a:path w="41472" h="2476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439" y="45190"/>
                  </a:lnTo>
                  <a:lnTo>
                    <a:pt x="4976" y="88414"/>
                  </a:lnTo>
                  <a:lnTo>
                    <a:pt x="8318" y="121845"/>
                  </a:lnTo>
                  <a:lnTo>
                    <a:pt x="14166" y="167728"/>
                  </a:lnTo>
                  <a:lnTo>
                    <a:pt x="21778" y="207036"/>
                  </a:lnTo>
                  <a:lnTo>
                    <a:pt x="41471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82">
              <a:extLst>
                <a:ext uri="{FF2B5EF4-FFF2-40B4-BE49-F238E27FC236}">
                  <a16:creationId xmlns:a16="http://schemas.microsoft.com/office/drawing/2014/main" xmlns="" id="{F848B544-E3A9-44B3-9CF6-B7E5DA40008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226433" y="6261983"/>
              <a:ext cx="208668" cy="79946"/>
            </a:xfrm>
            <a:custGeom>
              <a:avLst/>
              <a:gdLst/>
              <a:ahLst/>
              <a:cxnLst/>
              <a:rect l="0" t="0" r="0" b="0"/>
              <a:pathLst>
                <a:path w="208668" h="79946">
                  <a:moveTo>
                    <a:pt x="5467" y="5467"/>
                  </a:moveTo>
                  <a:lnTo>
                    <a:pt x="5467" y="5467"/>
                  </a:lnTo>
                  <a:lnTo>
                    <a:pt x="5467" y="0"/>
                  </a:lnTo>
                  <a:lnTo>
                    <a:pt x="1103" y="14499"/>
                  </a:lnTo>
                  <a:lnTo>
                    <a:pt x="0" y="25709"/>
                  </a:lnTo>
                  <a:lnTo>
                    <a:pt x="8725" y="69856"/>
                  </a:lnTo>
                  <a:lnTo>
                    <a:pt x="13500" y="79945"/>
                  </a:lnTo>
                  <a:lnTo>
                    <a:pt x="29263" y="63734"/>
                  </a:lnTo>
                  <a:lnTo>
                    <a:pt x="61570" y="17141"/>
                  </a:lnTo>
                  <a:lnTo>
                    <a:pt x="64036" y="15367"/>
                  </a:lnTo>
                  <a:lnTo>
                    <a:pt x="67796" y="19123"/>
                  </a:lnTo>
                  <a:lnTo>
                    <a:pt x="77619" y="36465"/>
                  </a:lnTo>
                  <a:lnTo>
                    <a:pt x="85318" y="42360"/>
                  </a:lnTo>
                  <a:lnTo>
                    <a:pt x="129974" y="59921"/>
                  </a:lnTo>
                  <a:lnTo>
                    <a:pt x="143505" y="69287"/>
                  </a:lnTo>
                  <a:lnTo>
                    <a:pt x="169828" y="75929"/>
                  </a:lnTo>
                  <a:lnTo>
                    <a:pt x="208667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83">
              <a:extLst>
                <a:ext uri="{FF2B5EF4-FFF2-40B4-BE49-F238E27FC236}">
                  <a16:creationId xmlns:a16="http://schemas.microsoft.com/office/drawing/2014/main" xmlns="" id="{EAA48ED0-4EF5-4C5F-848A-5D600BC6788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520342" y="62293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84">
              <a:extLst>
                <a:ext uri="{FF2B5EF4-FFF2-40B4-BE49-F238E27FC236}">
                  <a16:creationId xmlns:a16="http://schemas.microsoft.com/office/drawing/2014/main" xmlns="" id="{74FBCC27-DC95-4A0C-B2DA-17B220D4B8F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530350" y="634634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905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85">
              <a:extLst>
                <a:ext uri="{FF2B5EF4-FFF2-40B4-BE49-F238E27FC236}">
                  <a16:creationId xmlns:a16="http://schemas.microsoft.com/office/drawing/2014/main" xmlns="" id="{CA68956C-FAB1-4CF6-A9B2-5842FDFE643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392989" y="6208495"/>
              <a:ext cx="92912" cy="128806"/>
            </a:xfrm>
            <a:custGeom>
              <a:avLst/>
              <a:gdLst/>
              <a:ahLst/>
              <a:cxnLst/>
              <a:rect l="0" t="0" r="0" b="0"/>
              <a:pathLst>
                <a:path w="92912" h="128806">
                  <a:moveTo>
                    <a:pt x="16711" y="52605"/>
                  </a:moveTo>
                  <a:lnTo>
                    <a:pt x="16711" y="52605"/>
                  </a:lnTo>
                  <a:lnTo>
                    <a:pt x="16711" y="67532"/>
                  </a:lnTo>
                  <a:lnTo>
                    <a:pt x="17417" y="68906"/>
                  </a:lnTo>
                  <a:lnTo>
                    <a:pt x="18593" y="69822"/>
                  </a:lnTo>
                  <a:lnTo>
                    <a:pt x="21781" y="70841"/>
                  </a:lnTo>
                  <a:lnTo>
                    <a:pt x="25549" y="71293"/>
                  </a:lnTo>
                  <a:lnTo>
                    <a:pt x="29576" y="69613"/>
                  </a:lnTo>
                  <a:lnTo>
                    <a:pt x="31638" y="68177"/>
                  </a:lnTo>
                  <a:lnTo>
                    <a:pt x="64475" y="31848"/>
                  </a:lnTo>
                  <a:lnTo>
                    <a:pt x="71080" y="15881"/>
                  </a:lnTo>
                  <a:lnTo>
                    <a:pt x="72007" y="11189"/>
                  </a:lnTo>
                  <a:lnTo>
                    <a:pt x="71214" y="7355"/>
                  </a:lnTo>
                  <a:lnTo>
                    <a:pt x="66570" y="1214"/>
                  </a:lnTo>
                  <a:lnTo>
                    <a:pt x="63356" y="0"/>
                  </a:lnTo>
                  <a:lnTo>
                    <a:pt x="56021" y="533"/>
                  </a:lnTo>
                  <a:lnTo>
                    <a:pt x="40521" y="6623"/>
                  </a:lnTo>
                  <a:lnTo>
                    <a:pt x="20900" y="20069"/>
                  </a:lnTo>
                  <a:lnTo>
                    <a:pt x="0" y="45317"/>
                  </a:lnTo>
                  <a:lnTo>
                    <a:pt x="4159" y="58329"/>
                  </a:lnTo>
                  <a:lnTo>
                    <a:pt x="45369" y="100632"/>
                  </a:lnTo>
                  <a:lnTo>
                    <a:pt x="69905" y="118144"/>
                  </a:lnTo>
                  <a:lnTo>
                    <a:pt x="92911" y="128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86">
              <a:extLst>
                <a:ext uri="{FF2B5EF4-FFF2-40B4-BE49-F238E27FC236}">
                  <a16:creationId xmlns:a16="http://schemas.microsoft.com/office/drawing/2014/main" xmlns="" id="{3787CF10-36CF-40F6-8210-80E281F36CD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753211" y="6097143"/>
              <a:ext cx="94640" cy="209722"/>
            </a:xfrm>
            <a:custGeom>
              <a:avLst/>
              <a:gdLst/>
              <a:ahLst/>
              <a:cxnLst/>
              <a:rect l="0" t="0" r="0" b="0"/>
              <a:pathLst>
                <a:path w="94640" h="209722">
                  <a:moveTo>
                    <a:pt x="94639" y="11557"/>
                  </a:moveTo>
                  <a:lnTo>
                    <a:pt x="94639" y="11557"/>
                  </a:lnTo>
                  <a:lnTo>
                    <a:pt x="85801" y="2718"/>
                  </a:lnTo>
                  <a:lnTo>
                    <a:pt x="79892" y="573"/>
                  </a:lnTo>
                  <a:lnTo>
                    <a:pt x="76341" y="0"/>
                  </a:lnTo>
                  <a:lnTo>
                    <a:pt x="61231" y="2567"/>
                  </a:lnTo>
                  <a:lnTo>
                    <a:pt x="32797" y="15530"/>
                  </a:lnTo>
                  <a:lnTo>
                    <a:pt x="13991" y="31784"/>
                  </a:lnTo>
                  <a:lnTo>
                    <a:pt x="4029" y="49300"/>
                  </a:lnTo>
                  <a:lnTo>
                    <a:pt x="306" y="70100"/>
                  </a:lnTo>
                  <a:lnTo>
                    <a:pt x="0" y="75986"/>
                  </a:lnTo>
                  <a:lnTo>
                    <a:pt x="3324" y="82026"/>
                  </a:lnTo>
                  <a:lnTo>
                    <a:pt x="47005" y="123352"/>
                  </a:lnTo>
                  <a:lnTo>
                    <a:pt x="83271" y="162790"/>
                  </a:lnTo>
                  <a:lnTo>
                    <a:pt x="91270" y="180780"/>
                  </a:lnTo>
                  <a:lnTo>
                    <a:pt x="92393" y="185756"/>
                  </a:lnTo>
                  <a:lnTo>
                    <a:pt x="91731" y="190484"/>
                  </a:lnTo>
                  <a:lnTo>
                    <a:pt x="87232" y="199501"/>
                  </a:lnTo>
                  <a:lnTo>
                    <a:pt x="78647" y="206330"/>
                  </a:lnTo>
                  <a:lnTo>
                    <a:pt x="73394" y="209139"/>
                  </a:lnTo>
                  <a:lnTo>
                    <a:pt x="45776" y="209721"/>
                  </a:lnTo>
                  <a:lnTo>
                    <a:pt x="24265" y="205426"/>
                  </a:lnTo>
                  <a:lnTo>
                    <a:pt x="17501" y="201673"/>
                  </a:lnTo>
                  <a:lnTo>
                    <a:pt x="15697" y="199684"/>
                  </a:lnTo>
                  <a:lnTo>
                    <a:pt x="15200" y="198358"/>
                  </a:lnTo>
                  <a:lnTo>
                    <a:pt x="15574" y="197474"/>
                  </a:lnTo>
                  <a:lnTo>
                    <a:pt x="16529" y="196884"/>
                  </a:lnTo>
                  <a:lnTo>
                    <a:pt x="37489" y="195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87">
              <a:extLst>
                <a:ext uri="{FF2B5EF4-FFF2-40B4-BE49-F238E27FC236}">
                  <a16:creationId xmlns:a16="http://schemas.microsoft.com/office/drawing/2014/main" xmlns="" id="{2F7A3B09-B779-47A6-8A28-BBB088C00A7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911350" y="6199489"/>
              <a:ext cx="169746" cy="93362"/>
            </a:xfrm>
            <a:custGeom>
              <a:avLst/>
              <a:gdLst/>
              <a:ahLst/>
              <a:cxnLst/>
              <a:rect l="0" t="0" r="0" b="0"/>
              <a:pathLst>
                <a:path w="169746" h="93362">
                  <a:moveTo>
                    <a:pt x="0" y="23511"/>
                  </a:moveTo>
                  <a:lnTo>
                    <a:pt x="0" y="23511"/>
                  </a:lnTo>
                  <a:lnTo>
                    <a:pt x="3371" y="23510"/>
                  </a:lnTo>
                  <a:lnTo>
                    <a:pt x="4364" y="24922"/>
                  </a:lnTo>
                  <a:lnTo>
                    <a:pt x="12060" y="63991"/>
                  </a:lnTo>
                  <a:lnTo>
                    <a:pt x="13216" y="79956"/>
                  </a:lnTo>
                  <a:lnTo>
                    <a:pt x="16302" y="89075"/>
                  </a:lnTo>
                  <a:lnTo>
                    <a:pt x="15807" y="90504"/>
                  </a:lnTo>
                  <a:lnTo>
                    <a:pt x="14771" y="91456"/>
                  </a:lnTo>
                  <a:lnTo>
                    <a:pt x="14081" y="90681"/>
                  </a:lnTo>
                  <a:lnTo>
                    <a:pt x="13314" y="86054"/>
                  </a:lnTo>
                  <a:lnTo>
                    <a:pt x="21592" y="45781"/>
                  </a:lnTo>
                  <a:lnTo>
                    <a:pt x="36000" y="20324"/>
                  </a:lnTo>
                  <a:lnTo>
                    <a:pt x="37406" y="19270"/>
                  </a:lnTo>
                  <a:lnTo>
                    <a:pt x="40849" y="18098"/>
                  </a:lnTo>
                  <a:lnTo>
                    <a:pt x="46612" y="23221"/>
                  </a:lnTo>
                  <a:lnTo>
                    <a:pt x="65181" y="50500"/>
                  </a:lnTo>
                  <a:lnTo>
                    <a:pt x="69421" y="63963"/>
                  </a:lnTo>
                  <a:lnTo>
                    <a:pt x="69793" y="77756"/>
                  </a:lnTo>
                  <a:lnTo>
                    <a:pt x="73213" y="61420"/>
                  </a:lnTo>
                  <a:lnTo>
                    <a:pt x="86455" y="28151"/>
                  </a:lnTo>
                  <a:lnTo>
                    <a:pt x="102051" y="11402"/>
                  </a:lnTo>
                  <a:lnTo>
                    <a:pt x="115923" y="2363"/>
                  </a:lnTo>
                  <a:lnTo>
                    <a:pt x="124664" y="0"/>
                  </a:lnTo>
                  <a:lnTo>
                    <a:pt x="135134" y="2714"/>
                  </a:lnTo>
                  <a:lnTo>
                    <a:pt x="151047" y="12174"/>
                  </a:lnTo>
                  <a:lnTo>
                    <a:pt x="155731" y="15954"/>
                  </a:lnTo>
                  <a:lnTo>
                    <a:pt x="162818" y="27677"/>
                  </a:lnTo>
                  <a:lnTo>
                    <a:pt x="168892" y="48264"/>
                  </a:lnTo>
                  <a:lnTo>
                    <a:pt x="169745" y="54830"/>
                  </a:lnTo>
                  <a:lnTo>
                    <a:pt x="166929" y="67770"/>
                  </a:lnTo>
                  <a:lnTo>
                    <a:pt x="158750" y="93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688">
              <a:extLst>
                <a:ext uri="{FF2B5EF4-FFF2-40B4-BE49-F238E27FC236}">
                  <a16:creationId xmlns:a16="http://schemas.microsoft.com/office/drawing/2014/main" xmlns="" id="{6E08A3DC-AC1E-4A4F-BF9F-8F40DE199DA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141902" y="6105311"/>
              <a:ext cx="283799" cy="185046"/>
            </a:xfrm>
            <a:custGeom>
              <a:avLst/>
              <a:gdLst/>
              <a:ahLst/>
              <a:cxnLst/>
              <a:rect l="0" t="0" r="0" b="0"/>
              <a:pathLst>
                <a:path w="283799" h="185046">
                  <a:moveTo>
                    <a:pt x="55198" y="117689"/>
                  </a:moveTo>
                  <a:lnTo>
                    <a:pt x="55198" y="117689"/>
                  </a:lnTo>
                  <a:lnTo>
                    <a:pt x="55198" y="114318"/>
                  </a:lnTo>
                  <a:lnTo>
                    <a:pt x="60665" y="100666"/>
                  </a:lnTo>
                  <a:lnTo>
                    <a:pt x="60254" y="99285"/>
                  </a:lnTo>
                  <a:lnTo>
                    <a:pt x="57915" y="95869"/>
                  </a:lnTo>
                  <a:lnTo>
                    <a:pt x="55599" y="95381"/>
                  </a:lnTo>
                  <a:lnTo>
                    <a:pt x="49261" y="96721"/>
                  </a:lnTo>
                  <a:lnTo>
                    <a:pt x="16577" y="124986"/>
                  </a:lnTo>
                  <a:lnTo>
                    <a:pt x="2440" y="143850"/>
                  </a:lnTo>
                  <a:lnTo>
                    <a:pt x="0" y="150012"/>
                  </a:lnTo>
                  <a:lnTo>
                    <a:pt x="55" y="151937"/>
                  </a:lnTo>
                  <a:lnTo>
                    <a:pt x="797" y="153221"/>
                  </a:lnTo>
                  <a:lnTo>
                    <a:pt x="1997" y="154077"/>
                  </a:lnTo>
                  <a:lnTo>
                    <a:pt x="10429" y="155282"/>
                  </a:lnTo>
                  <a:lnTo>
                    <a:pt x="25235" y="148897"/>
                  </a:lnTo>
                  <a:lnTo>
                    <a:pt x="46125" y="132664"/>
                  </a:lnTo>
                  <a:lnTo>
                    <a:pt x="47032" y="132611"/>
                  </a:lnTo>
                  <a:lnTo>
                    <a:pt x="47638" y="133281"/>
                  </a:lnTo>
                  <a:lnTo>
                    <a:pt x="48041" y="134434"/>
                  </a:lnTo>
                  <a:lnTo>
                    <a:pt x="82811" y="181925"/>
                  </a:lnTo>
                  <a:lnTo>
                    <a:pt x="88167" y="185045"/>
                  </a:lnTo>
                  <a:lnTo>
                    <a:pt x="91288" y="184465"/>
                  </a:lnTo>
                  <a:lnTo>
                    <a:pt x="98519" y="180058"/>
                  </a:lnTo>
                  <a:lnTo>
                    <a:pt x="131856" y="139944"/>
                  </a:lnTo>
                  <a:lnTo>
                    <a:pt x="151113" y="101833"/>
                  </a:lnTo>
                  <a:lnTo>
                    <a:pt x="160562" y="62215"/>
                  </a:lnTo>
                  <a:lnTo>
                    <a:pt x="166065" y="15530"/>
                  </a:lnTo>
                  <a:lnTo>
                    <a:pt x="164445" y="9490"/>
                  </a:lnTo>
                  <a:lnTo>
                    <a:pt x="164012" y="8868"/>
                  </a:lnTo>
                  <a:lnTo>
                    <a:pt x="156577" y="19680"/>
                  </a:lnTo>
                  <a:lnTo>
                    <a:pt x="145522" y="39574"/>
                  </a:lnTo>
                  <a:lnTo>
                    <a:pt x="140051" y="70085"/>
                  </a:lnTo>
                  <a:lnTo>
                    <a:pt x="143272" y="112546"/>
                  </a:lnTo>
                  <a:lnTo>
                    <a:pt x="152735" y="150765"/>
                  </a:lnTo>
                  <a:lnTo>
                    <a:pt x="162336" y="165511"/>
                  </a:lnTo>
                  <a:lnTo>
                    <a:pt x="166135" y="167209"/>
                  </a:lnTo>
                  <a:lnTo>
                    <a:pt x="170078" y="166931"/>
                  </a:lnTo>
                  <a:lnTo>
                    <a:pt x="174118" y="165333"/>
                  </a:lnTo>
                  <a:lnTo>
                    <a:pt x="186546" y="152972"/>
                  </a:lnTo>
                  <a:lnTo>
                    <a:pt x="207751" y="114624"/>
                  </a:lnTo>
                  <a:lnTo>
                    <a:pt x="224379" y="68166"/>
                  </a:lnTo>
                  <a:lnTo>
                    <a:pt x="236932" y="20621"/>
                  </a:lnTo>
                  <a:lnTo>
                    <a:pt x="244404" y="423"/>
                  </a:lnTo>
                  <a:lnTo>
                    <a:pt x="244835" y="0"/>
                  </a:lnTo>
                  <a:lnTo>
                    <a:pt x="245123" y="425"/>
                  </a:lnTo>
                  <a:lnTo>
                    <a:pt x="245584" y="16287"/>
                  </a:lnTo>
                  <a:lnTo>
                    <a:pt x="242539" y="63561"/>
                  </a:lnTo>
                  <a:lnTo>
                    <a:pt x="245074" y="108565"/>
                  </a:lnTo>
                  <a:lnTo>
                    <a:pt x="248884" y="134035"/>
                  </a:lnTo>
                  <a:lnTo>
                    <a:pt x="257852" y="151617"/>
                  </a:lnTo>
                  <a:lnTo>
                    <a:pt x="262268" y="154419"/>
                  </a:lnTo>
                  <a:lnTo>
                    <a:pt x="283798" y="155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89">
              <a:extLst>
                <a:ext uri="{FF2B5EF4-FFF2-40B4-BE49-F238E27FC236}">
                  <a16:creationId xmlns:a16="http://schemas.microsoft.com/office/drawing/2014/main" xmlns="" id="{1995F0D2-CBA7-4CEE-B33A-8921FC3433D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464683" y="6154848"/>
              <a:ext cx="81668" cy="104773"/>
            </a:xfrm>
            <a:custGeom>
              <a:avLst/>
              <a:gdLst/>
              <a:ahLst/>
              <a:cxnLst/>
              <a:rect l="0" t="0" r="0" b="0"/>
              <a:pathLst>
                <a:path w="81668" h="104773">
                  <a:moveTo>
                    <a:pt x="5467" y="55452"/>
                  </a:moveTo>
                  <a:lnTo>
                    <a:pt x="5467" y="55452"/>
                  </a:lnTo>
                  <a:lnTo>
                    <a:pt x="2096" y="55452"/>
                  </a:lnTo>
                  <a:lnTo>
                    <a:pt x="1103" y="56157"/>
                  </a:lnTo>
                  <a:lnTo>
                    <a:pt x="441" y="57333"/>
                  </a:lnTo>
                  <a:lnTo>
                    <a:pt x="0" y="58823"/>
                  </a:lnTo>
                  <a:lnTo>
                    <a:pt x="411" y="59816"/>
                  </a:lnTo>
                  <a:lnTo>
                    <a:pt x="1391" y="60478"/>
                  </a:lnTo>
                  <a:lnTo>
                    <a:pt x="6141" y="61410"/>
                  </a:lnTo>
                  <a:lnTo>
                    <a:pt x="17438" y="61725"/>
                  </a:lnTo>
                  <a:lnTo>
                    <a:pt x="25134" y="58005"/>
                  </a:lnTo>
                  <a:lnTo>
                    <a:pt x="41572" y="44119"/>
                  </a:lnTo>
                  <a:lnTo>
                    <a:pt x="50815" y="28575"/>
                  </a:lnTo>
                  <a:lnTo>
                    <a:pt x="54652" y="13935"/>
                  </a:lnTo>
                  <a:lnTo>
                    <a:pt x="53779" y="10135"/>
                  </a:lnTo>
                  <a:lnTo>
                    <a:pt x="49046" y="4032"/>
                  </a:lnTo>
                  <a:lnTo>
                    <a:pt x="42240" y="849"/>
                  </a:lnTo>
                  <a:lnTo>
                    <a:pt x="38449" y="0"/>
                  </a:lnTo>
                  <a:lnTo>
                    <a:pt x="28592" y="2819"/>
                  </a:lnTo>
                  <a:lnTo>
                    <a:pt x="23000" y="5547"/>
                  </a:lnTo>
                  <a:lnTo>
                    <a:pt x="14906" y="14222"/>
                  </a:lnTo>
                  <a:lnTo>
                    <a:pt x="6382" y="32887"/>
                  </a:lnTo>
                  <a:lnTo>
                    <a:pt x="552" y="61107"/>
                  </a:lnTo>
                  <a:lnTo>
                    <a:pt x="2913" y="80646"/>
                  </a:lnTo>
                  <a:lnTo>
                    <a:pt x="8081" y="93099"/>
                  </a:lnTo>
                  <a:lnTo>
                    <a:pt x="15801" y="98760"/>
                  </a:lnTo>
                  <a:lnTo>
                    <a:pt x="26993" y="102923"/>
                  </a:lnTo>
                  <a:lnTo>
                    <a:pt x="41375" y="104772"/>
                  </a:lnTo>
                  <a:lnTo>
                    <a:pt x="81667" y="93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90">
              <a:extLst>
                <a:ext uri="{FF2B5EF4-FFF2-40B4-BE49-F238E27FC236}">
                  <a16:creationId xmlns:a16="http://schemas.microsoft.com/office/drawing/2014/main" xmlns="" id="{6891CAAC-1690-4B63-B596-804669380F8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604824" y="6145064"/>
              <a:ext cx="56355" cy="114247"/>
            </a:xfrm>
            <a:custGeom>
              <a:avLst/>
              <a:gdLst/>
              <a:ahLst/>
              <a:cxnLst/>
              <a:rect l="0" t="0" r="0" b="0"/>
              <a:pathLst>
                <a:path w="56355" h="114247">
                  <a:moveTo>
                    <a:pt x="36776" y="33486"/>
                  </a:moveTo>
                  <a:lnTo>
                    <a:pt x="36776" y="33486"/>
                  </a:lnTo>
                  <a:lnTo>
                    <a:pt x="33405" y="26744"/>
                  </a:lnTo>
                  <a:lnTo>
                    <a:pt x="28937" y="4611"/>
                  </a:lnTo>
                  <a:lnTo>
                    <a:pt x="27316" y="1536"/>
                  </a:lnTo>
                  <a:lnTo>
                    <a:pt x="24825" y="191"/>
                  </a:lnTo>
                  <a:lnTo>
                    <a:pt x="21753" y="0"/>
                  </a:lnTo>
                  <a:lnTo>
                    <a:pt x="15283" y="1670"/>
                  </a:lnTo>
                  <a:lnTo>
                    <a:pt x="10055" y="4764"/>
                  </a:lnTo>
                  <a:lnTo>
                    <a:pt x="3145" y="13843"/>
                  </a:lnTo>
                  <a:lnTo>
                    <a:pt x="0" y="22099"/>
                  </a:lnTo>
                  <a:lnTo>
                    <a:pt x="2440" y="35757"/>
                  </a:lnTo>
                  <a:lnTo>
                    <a:pt x="7631" y="49837"/>
                  </a:lnTo>
                  <a:lnTo>
                    <a:pt x="17237" y="58627"/>
                  </a:lnTo>
                  <a:lnTo>
                    <a:pt x="53309" y="88504"/>
                  </a:lnTo>
                  <a:lnTo>
                    <a:pt x="55559" y="92742"/>
                  </a:lnTo>
                  <a:lnTo>
                    <a:pt x="56354" y="96979"/>
                  </a:lnTo>
                  <a:lnTo>
                    <a:pt x="56178" y="101215"/>
                  </a:lnTo>
                  <a:lnTo>
                    <a:pt x="54649" y="104744"/>
                  </a:lnTo>
                  <a:lnTo>
                    <a:pt x="49188" y="110547"/>
                  </a:lnTo>
                  <a:lnTo>
                    <a:pt x="40176" y="113596"/>
                  </a:lnTo>
                  <a:lnTo>
                    <a:pt x="29820" y="114246"/>
                  </a:lnTo>
                  <a:lnTo>
                    <a:pt x="20514" y="112183"/>
                  </a:lnTo>
                  <a:lnTo>
                    <a:pt x="17468" y="110645"/>
                  </a:lnTo>
                  <a:lnTo>
                    <a:pt x="15438" y="108915"/>
                  </a:lnTo>
                  <a:lnTo>
                    <a:pt x="11376" y="103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91">
              <a:extLst>
                <a:ext uri="{FF2B5EF4-FFF2-40B4-BE49-F238E27FC236}">
                  <a16:creationId xmlns:a16="http://schemas.microsoft.com/office/drawing/2014/main" xmlns="" id="{C7866BFA-B096-4F72-A30F-F2C36F9866B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39783" y="6038850"/>
              <a:ext cx="73268" cy="205634"/>
            </a:xfrm>
            <a:custGeom>
              <a:avLst/>
              <a:gdLst/>
              <a:ahLst/>
              <a:cxnLst/>
              <a:rect l="0" t="0" r="0" b="0"/>
              <a:pathLst>
                <a:path w="73268" h="205634">
                  <a:moveTo>
                    <a:pt x="22467" y="0"/>
                  </a:moveTo>
                  <a:lnTo>
                    <a:pt x="22467" y="0"/>
                  </a:lnTo>
                  <a:lnTo>
                    <a:pt x="17398" y="37576"/>
                  </a:lnTo>
                  <a:lnTo>
                    <a:pt x="11636" y="72282"/>
                  </a:lnTo>
                  <a:lnTo>
                    <a:pt x="6166" y="112826"/>
                  </a:lnTo>
                  <a:lnTo>
                    <a:pt x="2079" y="159164"/>
                  </a:lnTo>
                  <a:lnTo>
                    <a:pt x="0" y="174456"/>
                  </a:lnTo>
                  <a:lnTo>
                    <a:pt x="1428" y="185956"/>
                  </a:lnTo>
                  <a:lnTo>
                    <a:pt x="6198" y="196993"/>
                  </a:lnTo>
                  <a:lnTo>
                    <a:pt x="15451" y="204732"/>
                  </a:lnTo>
                  <a:lnTo>
                    <a:pt x="19201" y="205633"/>
                  </a:lnTo>
                  <a:lnTo>
                    <a:pt x="46270" y="200289"/>
                  </a:lnTo>
                  <a:lnTo>
                    <a:pt x="73267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92">
              <a:extLst>
                <a:ext uri="{FF2B5EF4-FFF2-40B4-BE49-F238E27FC236}">
                  <a16:creationId xmlns:a16="http://schemas.microsoft.com/office/drawing/2014/main" xmlns="" id="{7E31C9C3-03F1-467A-993A-594C475317B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707791" y="6140450"/>
              <a:ext cx="162410" cy="19051"/>
            </a:xfrm>
            <a:custGeom>
              <a:avLst/>
              <a:gdLst/>
              <a:ahLst/>
              <a:cxnLst/>
              <a:rect l="0" t="0" r="0" b="0"/>
              <a:pathLst>
                <a:path w="1624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3980"/>
                  </a:lnTo>
                  <a:lnTo>
                    <a:pt x="515" y="12143"/>
                  </a:lnTo>
                  <a:lnTo>
                    <a:pt x="1563" y="10211"/>
                  </a:lnTo>
                  <a:lnTo>
                    <a:pt x="8372" y="8066"/>
                  </a:lnTo>
                  <a:lnTo>
                    <a:pt x="48285" y="5871"/>
                  </a:lnTo>
                  <a:lnTo>
                    <a:pt x="90808" y="2053"/>
                  </a:lnTo>
                  <a:lnTo>
                    <a:pt x="131473" y="608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141">
            <a:extLst>
              <a:ext uri="{FF2B5EF4-FFF2-40B4-BE49-F238E27FC236}">
                <a16:creationId xmlns:a16="http://schemas.microsoft.com/office/drawing/2014/main" xmlns="" id="{DB55CBBC-BE70-45E9-A581-22A744D35E23}"/>
              </a:ext>
            </a:extLst>
          </p:cNvPr>
          <p:cNvGrpSpPr/>
          <p:nvPr/>
        </p:nvGrpSpPr>
        <p:grpSpPr>
          <a:xfrm>
            <a:off x="3123976" y="5975350"/>
            <a:ext cx="755875" cy="232023"/>
            <a:chOff x="3123976" y="5975350"/>
            <a:chExt cx="755875" cy="232023"/>
          </a:xfrm>
        </p:grpSpPr>
        <p:sp>
          <p:nvSpPr>
            <p:cNvPr id="270" name="SMARTInkShape-693">
              <a:extLst>
                <a:ext uri="{FF2B5EF4-FFF2-40B4-BE49-F238E27FC236}">
                  <a16:creationId xmlns:a16="http://schemas.microsoft.com/office/drawing/2014/main" xmlns="" id="{A7C4D34E-F89C-490A-A24E-7C2DC005B29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123976" y="6065133"/>
              <a:ext cx="171675" cy="134445"/>
            </a:xfrm>
            <a:custGeom>
              <a:avLst/>
              <a:gdLst/>
              <a:ahLst/>
              <a:cxnLst/>
              <a:rect l="0" t="0" r="0" b="0"/>
              <a:pathLst>
                <a:path w="171675" h="134445">
                  <a:moveTo>
                    <a:pt x="152624" y="5467"/>
                  </a:moveTo>
                  <a:lnTo>
                    <a:pt x="152624" y="5467"/>
                  </a:lnTo>
                  <a:lnTo>
                    <a:pt x="158091" y="0"/>
                  </a:lnTo>
                  <a:lnTo>
                    <a:pt x="158385" y="411"/>
                  </a:lnTo>
                  <a:lnTo>
                    <a:pt x="158712" y="2749"/>
                  </a:lnTo>
                  <a:lnTo>
                    <a:pt x="146716" y="42179"/>
                  </a:lnTo>
                  <a:lnTo>
                    <a:pt x="126057" y="82229"/>
                  </a:lnTo>
                  <a:lnTo>
                    <a:pt x="112594" y="101673"/>
                  </a:lnTo>
                  <a:lnTo>
                    <a:pt x="94852" y="117369"/>
                  </a:lnTo>
                  <a:lnTo>
                    <a:pt x="65029" y="131365"/>
                  </a:lnTo>
                  <a:lnTo>
                    <a:pt x="46195" y="131742"/>
                  </a:lnTo>
                  <a:lnTo>
                    <a:pt x="29828" y="127206"/>
                  </a:lnTo>
                  <a:lnTo>
                    <a:pt x="17850" y="120486"/>
                  </a:lnTo>
                  <a:lnTo>
                    <a:pt x="3173" y="105397"/>
                  </a:lnTo>
                  <a:lnTo>
                    <a:pt x="779" y="99605"/>
                  </a:lnTo>
                  <a:lnTo>
                    <a:pt x="0" y="87522"/>
                  </a:lnTo>
                  <a:lnTo>
                    <a:pt x="1486" y="82748"/>
                  </a:lnTo>
                  <a:lnTo>
                    <a:pt x="6899" y="75562"/>
                  </a:lnTo>
                  <a:lnTo>
                    <a:pt x="17881" y="67550"/>
                  </a:lnTo>
                  <a:lnTo>
                    <a:pt x="33443" y="64079"/>
                  </a:lnTo>
                  <a:lnTo>
                    <a:pt x="57664" y="67976"/>
                  </a:lnTo>
                  <a:lnTo>
                    <a:pt x="76510" y="74945"/>
                  </a:lnTo>
                  <a:lnTo>
                    <a:pt x="123856" y="111162"/>
                  </a:lnTo>
                  <a:lnTo>
                    <a:pt x="142499" y="127501"/>
                  </a:lnTo>
                  <a:lnTo>
                    <a:pt x="153768" y="133317"/>
                  </a:lnTo>
                  <a:lnTo>
                    <a:pt x="158326" y="134444"/>
                  </a:lnTo>
                  <a:lnTo>
                    <a:pt x="171674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94">
              <a:extLst>
                <a:ext uri="{FF2B5EF4-FFF2-40B4-BE49-F238E27FC236}">
                  <a16:creationId xmlns:a16="http://schemas.microsoft.com/office/drawing/2014/main" xmlns="" id="{70961E68-DFEC-4327-92E9-8D81C6CAD59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596042" y="6134562"/>
              <a:ext cx="125059" cy="72811"/>
            </a:xfrm>
            <a:custGeom>
              <a:avLst/>
              <a:gdLst/>
              <a:ahLst/>
              <a:cxnLst/>
              <a:rect l="0" t="0" r="0" b="0"/>
              <a:pathLst>
                <a:path w="125059" h="72811">
                  <a:moveTo>
                    <a:pt x="61558" y="31288"/>
                  </a:moveTo>
                  <a:lnTo>
                    <a:pt x="61558" y="31288"/>
                  </a:lnTo>
                  <a:lnTo>
                    <a:pt x="60852" y="21148"/>
                  </a:lnTo>
                  <a:lnTo>
                    <a:pt x="56489" y="10332"/>
                  </a:lnTo>
                  <a:lnTo>
                    <a:pt x="52720" y="4806"/>
                  </a:lnTo>
                  <a:lnTo>
                    <a:pt x="48693" y="1879"/>
                  </a:lnTo>
                  <a:lnTo>
                    <a:pt x="42459" y="231"/>
                  </a:lnTo>
                  <a:lnTo>
                    <a:pt x="40359" y="0"/>
                  </a:lnTo>
                  <a:lnTo>
                    <a:pt x="34262" y="5388"/>
                  </a:lnTo>
                  <a:lnTo>
                    <a:pt x="7447" y="43178"/>
                  </a:lnTo>
                  <a:lnTo>
                    <a:pt x="840" y="60916"/>
                  </a:lnTo>
                  <a:lnTo>
                    <a:pt x="0" y="69151"/>
                  </a:lnTo>
                  <a:lnTo>
                    <a:pt x="764" y="71346"/>
                  </a:lnTo>
                  <a:lnTo>
                    <a:pt x="1978" y="72810"/>
                  </a:lnTo>
                  <a:lnTo>
                    <a:pt x="4905" y="72375"/>
                  </a:lnTo>
                  <a:lnTo>
                    <a:pt x="34081" y="54433"/>
                  </a:lnTo>
                  <a:lnTo>
                    <a:pt x="58845" y="35312"/>
                  </a:lnTo>
                  <a:lnTo>
                    <a:pt x="66118" y="32083"/>
                  </a:lnTo>
                  <a:lnTo>
                    <a:pt x="68994" y="35404"/>
                  </a:lnTo>
                  <a:lnTo>
                    <a:pt x="88255" y="63259"/>
                  </a:lnTo>
                  <a:lnTo>
                    <a:pt x="98553" y="70943"/>
                  </a:lnTo>
                  <a:lnTo>
                    <a:pt x="103154" y="71129"/>
                  </a:lnTo>
                  <a:lnTo>
                    <a:pt x="125058" y="63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95">
              <a:extLst>
                <a:ext uri="{FF2B5EF4-FFF2-40B4-BE49-F238E27FC236}">
                  <a16:creationId xmlns:a16="http://schemas.microsoft.com/office/drawing/2014/main" xmlns="" id="{97266B33-E4A0-42D1-AD1E-7661C08EBBA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761637" y="5975350"/>
              <a:ext cx="54714" cy="224344"/>
            </a:xfrm>
            <a:custGeom>
              <a:avLst/>
              <a:gdLst/>
              <a:ahLst/>
              <a:cxnLst/>
              <a:rect l="0" t="0" r="0" b="0"/>
              <a:pathLst>
                <a:path w="54714" h="224344">
                  <a:moveTo>
                    <a:pt x="29313" y="0"/>
                  </a:moveTo>
                  <a:lnTo>
                    <a:pt x="29313" y="0"/>
                  </a:lnTo>
                  <a:lnTo>
                    <a:pt x="20475" y="24419"/>
                  </a:lnTo>
                  <a:lnTo>
                    <a:pt x="12306" y="65815"/>
                  </a:lnTo>
                  <a:lnTo>
                    <a:pt x="6007" y="102992"/>
                  </a:lnTo>
                  <a:lnTo>
                    <a:pt x="379" y="144267"/>
                  </a:lnTo>
                  <a:lnTo>
                    <a:pt x="0" y="190853"/>
                  </a:lnTo>
                  <a:lnTo>
                    <a:pt x="4635" y="210360"/>
                  </a:lnTo>
                  <a:lnTo>
                    <a:pt x="6511" y="214323"/>
                  </a:lnTo>
                  <a:lnTo>
                    <a:pt x="12358" y="220609"/>
                  </a:lnTo>
                  <a:lnTo>
                    <a:pt x="15893" y="223272"/>
                  </a:lnTo>
                  <a:lnTo>
                    <a:pt x="19661" y="224343"/>
                  </a:lnTo>
                  <a:lnTo>
                    <a:pt x="27610" y="223650"/>
                  </a:lnTo>
                  <a:lnTo>
                    <a:pt x="54713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96">
              <a:extLst>
                <a:ext uri="{FF2B5EF4-FFF2-40B4-BE49-F238E27FC236}">
                  <a16:creationId xmlns:a16="http://schemas.microsoft.com/office/drawing/2014/main" xmlns="" id="{1B9230AB-EC14-48A4-B7E6-715FAC4FAAE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746500" y="60960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699"/>
                  </a:lnTo>
                  <a:lnTo>
                    <a:pt x="27299" y="7674"/>
                  </a:lnTo>
                  <a:lnTo>
                    <a:pt x="71479" y="3240"/>
                  </a:lnTo>
                  <a:lnTo>
                    <a:pt x="116739" y="6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142">
            <a:extLst>
              <a:ext uri="{FF2B5EF4-FFF2-40B4-BE49-F238E27FC236}">
                <a16:creationId xmlns:a16="http://schemas.microsoft.com/office/drawing/2014/main" xmlns="" id="{6868A5D0-342A-4DAA-8E6E-A0ECB4A4128A}"/>
              </a:ext>
            </a:extLst>
          </p:cNvPr>
          <p:cNvGrpSpPr/>
          <p:nvPr/>
        </p:nvGrpSpPr>
        <p:grpSpPr>
          <a:xfrm>
            <a:off x="4146889" y="6000750"/>
            <a:ext cx="2946062" cy="376538"/>
            <a:chOff x="4146889" y="6000750"/>
            <a:chExt cx="2946062" cy="376538"/>
          </a:xfrm>
        </p:grpSpPr>
        <p:sp>
          <p:nvSpPr>
            <p:cNvPr id="275" name="SMARTInkShape-697">
              <a:extLst>
                <a:ext uri="{FF2B5EF4-FFF2-40B4-BE49-F238E27FC236}">
                  <a16:creationId xmlns:a16="http://schemas.microsoft.com/office/drawing/2014/main" xmlns="" id="{D0ACEFE0-8D14-41E1-9F7E-E8B96F390F1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46889" y="6127750"/>
              <a:ext cx="162397" cy="93197"/>
            </a:xfrm>
            <a:custGeom>
              <a:avLst/>
              <a:gdLst/>
              <a:ahLst/>
              <a:cxnLst/>
              <a:rect l="0" t="0" r="0" b="0"/>
              <a:pathLst>
                <a:path w="162397" h="93197">
                  <a:moveTo>
                    <a:pt x="12361" y="19050"/>
                  </a:moveTo>
                  <a:lnTo>
                    <a:pt x="12361" y="19050"/>
                  </a:lnTo>
                  <a:lnTo>
                    <a:pt x="8990" y="22421"/>
                  </a:lnTo>
                  <a:lnTo>
                    <a:pt x="3523" y="34630"/>
                  </a:lnTo>
                  <a:lnTo>
                    <a:pt x="0" y="75570"/>
                  </a:lnTo>
                  <a:lnTo>
                    <a:pt x="1693" y="84858"/>
                  </a:lnTo>
                  <a:lnTo>
                    <a:pt x="3132" y="88321"/>
                  </a:lnTo>
                  <a:lnTo>
                    <a:pt x="6209" y="90631"/>
                  </a:lnTo>
                  <a:lnTo>
                    <a:pt x="15271" y="93196"/>
                  </a:lnTo>
                  <a:lnTo>
                    <a:pt x="19945" y="92470"/>
                  </a:lnTo>
                  <a:lnTo>
                    <a:pt x="28902" y="87900"/>
                  </a:lnTo>
                  <a:lnTo>
                    <a:pt x="72248" y="54833"/>
                  </a:lnTo>
                  <a:lnTo>
                    <a:pt x="81140" y="51995"/>
                  </a:lnTo>
                  <a:lnTo>
                    <a:pt x="83614" y="51596"/>
                  </a:lnTo>
                  <a:lnTo>
                    <a:pt x="85263" y="52742"/>
                  </a:lnTo>
                  <a:lnTo>
                    <a:pt x="97271" y="80675"/>
                  </a:lnTo>
                  <a:lnTo>
                    <a:pt x="105132" y="87126"/>
                  </a:lnTo>
                  <a:lnTo>
                    <a:pt x="110191" y="89834"/>
                  </a:lnTo>
                  <a:lnTo>
                    <a:pt x="114270" y="90933"/>
                  </a:lnTo>
                  <a:lnTo>
                    <a:pt x="117695" y="90961"/>
                  </a:lnTo>
                  <a:lnTo>
                    <a:pt x="120683" y="90274"/>
                  </a:lnTo>
                  <a:lnTo>
                    <a:pt x="127768" y="81985"/>
                  </a:lnTo>
                  <a:lnTo>
                    <a:pt x="152158" y="37492"/>
                  </a:lnTo>
                  <a:lnTo>
                    <a:pt x="161027" y="16282"/>
                  </a:lnTo>
                  <a:lnTo>
                    <a:pt x="162396" y="7236"/>
                  </a:lnTo>
                  <a:lnTo>
                    <a:pt x="161773" y="4825"/>
                  </a:lnTo>
                  <a:lnTo>
                    <a:pt x="1584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98">
              <a:extLst>
                <a:ext uri="{FF2B5EF4-FFF2-40B4-BE49-F238E27FC236}">
                  <a16:creationId xmlns:a16="http://schemas.microsoft.com/office/drawing/2014/main" xmlns="" id="{6B14C786-85F6-4745-BDB9-06EE978BBB6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356100" y="6000750"/>
              <a:ext cx="78797" cy="203201"/>
            </a:xfrm>
            <a:custGeom>
              <a:avLst/>
              <a:gdLst/>
              <a:ahLst/>
              <a:cxnLst/>
              <a:rect l="0" t="0" r="0" b="0"/>
              <a:pathLst>
                <a:path w="78797" h="203201">
                  <a:moveTo>
                    <a:pt x="0" y="0"/>
                  </a:moveTo>
                  <a:lnTo>
                    <a:pt x="0" y="0"/>
                  </a:lnTo>
                  <a:lnTo>
                    <a:pt x="6907" y="46453"/>
                  </a:lnTo>
                  <a:lnTo>
                    <a:pt x="11555" y="90550"/>
                  </a:lnTo>
                  <a:lnTo>
                    <a:pt x="16132" y="137909"/>
                  </a:lnTo>
                  <a:lnTo>
                    <a:pt x="12962" y="172446"/>
                  </a:lnTo>
                  <a:lnTo>
                    <a:pt x="12817" y="170481"/>
                  </a:lnTo>
                  <a:lnTo>
                    <a:pt x="12752" y="164904"/>
                  </a:lnTo>
                  <a:lnTo>
                    <a:pt x="29295" y="122972"/>
                  </a:lnTo>
                  <a:lnTo>
                    <a:pt x="33716" y="118154"/>
                  </a:lnTo>
                  <a:lnTo>
                    <a:pt x="35883" y="117576"/>
                  </a:lnTo>
                  <a:lnTo>
                    <a:pt x="38033" y="117895"/>
                  </a:lnTo>
                  <a:lnTo>
                    <a:pt x="43009" y="120836"/>
                  </a:lnTo>
                  <a:lnTo>
                    <a:pt x="53744" y="131838"/>
                  </a:lnTo>
                  <a:lnTo>
                    <a:pt x="68132" y="160123"/>
                  </a:lnTo>
                  <a:lnTo>
                    <a:pt x="78796" y="190419"/>
                  </a:lnTo>
                  <a:lnTo>
                    <a:pt x="7620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699">
              <a:extLst>
                <a:ext uri="{FF2B5EF4-FFF2-40B4-BE49-F238E27FC236}">
                  <a16:creationId xmlns:a16="http://schemas.microsoft.com/office/drawing/2014/main" xmlns="" id="{EDB535BF-D9AE-45D9-AC3A-D4F7345590A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95800" y="61150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50" y="45779"/>
                  </a:lnTo>
                  <a:lnTo>
                    <a:pt x="4468" y="664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00">
              <a:extLst>
                <a:ext uri="{FF2B5EF4-FFF2-40B4-BE49-F238E27FC236}">
                  <a16:creationId xmlns:a16="http://schemas.microsoft.com/office/drawing/2014/main" xmlns="" id="{DD358660-45C3-4C9E-A1EF-9B13AA7FF89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02150" y="606513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1270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01">
              <a:extLst>
                <a:ext uri="{FF2B5EF4-FFF2-40B4-BE49-F238E27FC236}">
                  <a16:creationId xmlns:a16="http://schemas.microsoft.com/office/drawing/2014/main" xmlns="" id="{C99FD53C-1248-403C-AEAC-06903F6C48B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54641" y="6105804"/>
              <a:ext cx="68160" cy="88853"/>
            </a:xfrm>
            <a:custGeom>
              <a:avLst/>
              <a:gdLst/>
              <a:ahLst/>
              <a:cxnLst/>
              <a:rect l="0" t="0" r="0" b="0"/>
              <a:pathLst>
                <a:path w="68160" h="88853">
                  <a:moveTo>
                    <a:pt x="61809" y="15596"/>
                  </a:moveTo>
                  <a:lnTo>
                    <a:pt x="61809" y="15596"/>
                  </a:lnTo>
                  <a:lnTo>
                    <a:pt x="58438" y="12225"/>
                  </a:lnTo>
                  <a:lnTo>
                    <a:pt x="56783" y="8689"/>
                  </a:lnTo>
                  <a:lnTo>
                    <a:pt x="56342" y="6757"/>
                  </a:lnTo>
                  <a:lnTo>
                    <a:pt x="52349" y="669"/>
                  </a:lnTo>
                  <a:lnTo>
                    <a:pt x="49858" y="0"/>
                  </a:lnTo>
                  <a:lnTo>
                    <a:pt x="43327" y="1139"/>
                  </a:lnTo>
                  <a:lnTo>
                    <a:pt x="28346" y="9118"/>
                  </a:lnTo>
                  <a:lnTo>
                    <a:pt x="13872" y="23790"/>
                  </a:lnTo>
                  <a:lnTo>
                    <a:pt x="4018" y="44914"/>
                  </a:lnTo>
                  <a:lnTo>
                    <a:pt x="0" y="65675"/>
                  </a:lnTo>
                  <a:lnTo>
                    <a:pt x="2824" y="76894"/>
                  </a:lnTo>
                  <a:lnTo>
                    <a:pt x="5552" y="81862"/>
                  </a:lnTo>
                  <a:lnTo>
                    <a:pt x="10193" y="85173"/>
                  </a:lnTo>
                  <a:lnTo>
                    <a:pt x="22876" y="88852"/>
                  </a:lnTo>
                  <a:lnTo>
                    <a:pt x="68159" y="85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02">
              <a:extLst>
                <a:ext uri="{FF2B5EF4-FFF2-40B4-BE49-F238E27FC236}">
                  <a16:creationId xmlns:a16="http://schemas.microsoft.com/office/drawing/2014/main" xmlns="" id="{82299E6F-1BED-476D-880A-7BAE8B23CEB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699279" y="6013450"/>
              <a:ext cx="82272" cy="190501"/>
            </a:xfrm>
            <a:custGeom>
              <a:avLst/>
              <a:gdLst/>
              <a:ahLst/>
              <a:cxnLst/>
              <a:rect l="0" t="0" r="0" b="0"/>
              <a:pathLst>
                <a:path w="82272" h="190501">
                  <a:moveTo>
                    <a:pt x="12421" y="0"/>
                  </a:moveTo>
                  <a:lnTo>
                    <a:pt x="12421" y="0"/>
                  </a:lnTo>
                  <a:lnTo>
                    <a:pt x="11715" y="6480"/>
                  </a:lnTo>
                  <a:lnTo>
                    <a:pt x="9050" y="15580"/>
                  </a:lnTo>
                  <a:lnTo>
                    <a:pt x="10318" y="53877"/>
                  </a:lnTo>
                  <a:lnTo>
                    <a:pt x="7643" y="90517"/>
                  </a:lnTo>
                  <a:lnTo>
                    <a:pt x="5831" y="130223"/>
                  </a:lnTo>
                  <a:lnTo>
                    <a:pt x="0" y="175143"/>
                  </a:lnTo>
                  <a:lnTo>
                    <a:pt x="11980" y="131367"/>
                  </a:lnTo>
                  <a:lnTo>
                    <a:pt x="21397" y="119298"/>
                  </a:lnTo>
                  <a:lnTo>
                    <a:pt x="30757" y="112993"/>
                  </a:lnTo>
                  <a:lnTo>
                    <a:pt x="35228" y="111313"/>
                  </a:lnTo>
                  <a:lnTo>
                    <a:pt x="39620" y="111603"/>
                  </a:lnTo>
                  <a:lnTo>
                    <a:pt x="48263" y="115688"/>
                  </a:lnTo>
                  <a:lnTo>
                    <a:pt x="54927" y="125971"/>
                  </a:lnTo>
                  <a:lnTo>
                    <a:pt x="74426" y="170035"/>
                  </a:lnTo>
                  <a:lnTo>
                    <a:pt x="82271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03">
              <a:extLst>
                <a:ext uri="{FF2B5EF4-FFF2-40B4-BE49-F238E27FC236}">
                  <a16:creationId xmlns:a16="http://schemas.microsoft.com/office/drawing/2014/main" xmlns="" id="{C3FC912C-11FD-4540-865F-91C14E5BCC9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60233" y="6115050"/>
              <a:ext cx="131094" cy="79616"/>
            </a:xfrm>
            <a:custGeom>
              <a:avLst/>
              <a:gdLst/>
              <a:ahLst/>
              <a:cxnLst/>
              <a:rect l="0" t="0" r="0" b="0"/>
              <a:pathLst>
                <a:path w="131094" h="79616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2749" y="3632"/>
                  </a:lnTo>
                  <a:lnTo>
                    <a:pt x="8033" y="15657"/>
                  </a:lnTo>
                  <a:lnTo>
                    <a:pt x="12301" y="62379"/>
                  </a:lnTo>
                  <a:lnTo>
                    <a:pt x="15089" y="72645"/>
                  </a:lnTo>
                  <a:lnTo>
                    <a:pt x="18681" y="78148"/>
                  </a:lnTo>
                  <a:lnTo>
                    <a:pt x="20626" y="79615"/>
                  </a:lnTo>
                  <a:lnTo>
                    <a:pt x="23334" y="78477"/>
                  </a:lnTo>
                  <a:lnTo>
                    <a:pt x="44541" y="55660"/>
                  </a:lnTo>
                  <a:lnTo>
                    <a:pt x="49209" y="46066"/>
                  </a:lnTo>
                  <a:lnTo>
                    <a:pt x="50150" y="46232"/>
                  </a:lnTo>
                  <a:lnTo>
                    <a:pt x="61412" y="56081"/>
                  </a:lnTo>
                  <a:lnTo>
                    <a:pt x="85626" y="74698"/>
                  </a:lnTo>
                  <a:lnTo>
                    <a:pt x="97421" y="75755"/>
                  </a:lnTo>
                  <a:lnTo>
                    <a:pt x="106543" y="72239"/>
                  </a:lnTo>
                  <a:lnTo>
                    <a:pt x="110951" y="69326"/>
                  </a:lnTo>
                  <a:lnTo>
                    <a:pt x="117730" y="60445"/>
                  </a:lnTo>
                  <a:lnTo>
                    <a:pt x="127831" y="37497"/>
                  </a:lnTo>
                  <a:lnTo>
                    <a:pt x="131093" y="18871"/>
                  </a:lnTo>
                  <a:lnTo>
                    <a:pt x="129975" y="10033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04">
              <a:extLst>
                <a:ext uri="{FF2B5EF4-FFF2-40B4-BE49-F238E27FC236}">
                  <a16:creationId xmlns:a16="http://schemas.microsoft.com/office/drawing/2014/main" xmlns="" id="{F0DE1091-982B-4B8C-BC95-BB75D7ED0FF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26110" y="6110029"/>
              <a:ext cx="80891" cy="87572"/>
            </a:xfrm>
            <a:custGeom>
              <a:avLst/>
              <a:gdLst/>
              <a:ahLst/>
              <a:cxnLst/>
              <a:rect l="0" t="0" r="0" b="0"/>
              <a:pathLst>
                <a:path w="80891" h="87572">
                  <a:moveTo>
                    <a:pt x="11040" y="36771"/>
                  </a:moveTo>
                  <a:lnTo>
                    <a:pt x="11040" y="36771"/>
                  </a:lnTo>
                  <a:lnTo>
                    <a:pt x="14411" y="36770"/>
                  </a:lnTo>
                  <a:lnTo>
                    <a:pt x="23249" y="33400"/>
                  </a:lnTo>
                  <a:lnTo>
                    <a:pt x="31434" y="27932"/>
                  </a:lnTo>
                  <a:lnTo>
                    <a:pt x="38327" y="18473"/>
                  </a:lnTo>
                  <a:lnTo>
                    <a:pt x="41468" y="10104"/>
                  </a:lnTo>
                  <a:lnTo>
                    <a:pt x="42398" y="3156"/>
                  </a:lnTo>
                  <a:lnTo>
                    <a:pt x="41823" y="1662"/>
                  </a:lnTo>
                  <a:lnTo>
                    <a:pt x="40735" y="665"/>
                  </a:lnTo>
                  <a:lnTo>
                    <a:pt x="39303" y="0"/>
                  </a:lnTo>
                  <a:lnTo>
                    <a:pt x="27175" y="5807"/>
                  </a:lnTo>
                  <a:lnTo>
                    <a:pt x="13547" y="19834"/>
                  </a:lnTo>
                  <a:lnTo>
                    <a:pt x="3944" y="37397"/>
                  </a:lnTo>
                  <a:lnTo>
                    <a:pt x="0" y="56006"/>
                  </a:lnTo>
                  <a:lnTo>
                    <a:pt x="2841" y="66722"/>
                  </a:lnTo>
                  <a:lnTo>
                    <a:pt x="5574" y="71555"/>
                  </a:lnTo>
                  <a:lnTo>
                    <a:pt x="16137" y="78807"/>
                  </a:lnTo>
                  <a:lnTo>
                    <a:pt x="32355" y="83675"/>
                  </a:lnTo>
                  <a:lnTo>
                    <a:pt x="80890" y="87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05">
              <a:extLst>
                <a:ext uri="{FF2B5EF4-FFF2-40B4-BE49-F238E27FC236}">
                  <a16:creationId xmlns:a16="http://schemas.microsoft.com/office/drawing/2014/main" xmlns="" id="{86CE057B-0521-4419-AA36-3CBB6988052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61889" y="6134201"/>
              <a:ext cx="48312" cy="76100"/>
            </a:xfrm>
            <a:custGeom>
              <a:avLst/>
              <a:gdLst/>
              <a:ahLst/>
              <a:cxnLst/>
              <a:rect l="0" t="0" r="0" b="0"/>
              <a:pathLst>
                <a:path w="48312" h="76100">
                  <a:moveTo>
                    <a:pt x="48311" y="12599"/>
                  </a:moveTo>
                  <a:lnTo>
                    <a:pt x="48311" y="12599"/>
                  </a:lnTo>
                  <a:lnTo>
                    <a:pt x="48311" y="0"/>
                  </a:lnTo>
                  <a:lnTo>
                    <a:pt x="30635" y="8746"/>
                  </a:lnTo>
                  <a:lnTo>
                    <a:pt x="14297" y="27046"/>
                  </a:lnTo>
                  <a:lnTo>
                    <a:pt x="3112" y="44161"/>
                  </a:lnTo>
                  <a:lnTo>
                    <a:pt x="0" y="53908"/>
                  </a:lnTo>
                  <a:lnTo>
                    <a:pt x="498" y="62944"/>
                  </a:lnTo>
                  <a:lnTo>
                    <a:pt x="1619" y="67329"/>
                  </a:lnTo>
                  <a:lnTo>
                    <a:pt x="4483" y="70252"/>
                  </a:lnTo>
                  <a:lnTo>
                    <a:pt x="22911" y="76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06">
              <a:extLst>
                <a:ext uri="{FF2B5EF4-FFF2-40B4-BE49-F238E27FC236}">
                  <a16:creationId xmlns:a16="http://schemas.microsoft.com/office/drawing/2014/main" xmlns="" id="{F8F697A6-7698-4F52-88BE-C435CF7095E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50726" y="6130729"/>
              <a:ext cx="80125" cy="66872"/>
            </a:xfrm>
            <a:custGeom>
              <a:avLst/>
              <a:gdLst/>
              <a:ahLst/>
              <a:cxnLst/>
              <a:rect l="0" t="0" r="0" b="0"/>
              <a:pathLst>
                <a:path w="80125" h="66872">
                  <a:moveTo>
                    <a:pt x="67424" y="3371"/>
                  </a:moveTo>
                  <a:lnTo>
                    <a:pt x="67424" y="3371"/>
                  </a:lnTo>
                  <a:lnTo>
                    <a:pt x="60682" y="0"/>
                  </a:lnTo>
                  <a:lnTo>
                    <a:pt x="53609" y="226"/>
                  </a:lnTo>
                  <a:lnTo>
                    <a:pt x="24200" y="6858"/>
                  </a:lnTo>
                  <a:lnTo>
                    <a:pt x="15052" y="14093"/>
                  </a:lnTo>
                  <a:lnTo>
                    <a:pt x="3380" y="29361"/>
                  </a:lnTo>
                  <a:lnTo>
                    <a:pt x="154" y="38676"/>
                  </a:lnTo>
                  <a:lnTo>
                    <a:pt x="0" y="42429"/>
                  </a:lnTo>
                  <a:lnTo>
                    <a:pt x="1709" y="48483"/>
                  </a:lnTo>
                  <a:lnTo>
                    <a:pt x="3859" y="50379"/>
                  </a:lnTo>
                  <a:lnTo>
                    <a:pt x="10010" y="52486"/>
                  </a:lnTo>
                  <a:lnTo>
                    <a:pt x="28148" y="46930"/>
                  </a:lnTo>
                  <a:lnTo>
                    <a:pt x="53080" y="32410"/>
                  </a:lnTo>
                  <a:lnTo>
                    <a:pt x="66263" y="19717"/>
                  </a:lnTo>
                  <a:lnTo>
                    <a:pt x="68767" y="18500"/>
                  </a:lnTo>
                  <a:lnTo>
                    <a:pt x="69730" y="18397"/>
                  </a:lnTo>
                  <a:lnTo>
                    <a:pt x="69666" y="19033"/>
                  </a:lnTo>
                  <a:lnTo>
                    <a:pt x="68919" y="20162"/>
                  </a:lnTo>
                  <a:lnTo>
                    <a:pt x="69970" y="25180"/>
                  </a:lnTo>
                  <a:lnTo>
                    <a:pt x="72083" y="32820"/>
                  </a:lnTo>
                  <a:lnTo>
                    <a:pt x="80124" y="66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07">
              <a:extLst>
                <a:ext uri="{FF2B5EF4-FFF2-40B4-BE49-F238E27FC236}">
                  <a16:creationId xmlns:a16="http://schemas.microsoft.com/office/drawing/2014/main" xmlns="" id="{1BF1FA8B-D282-4C12-A6D0-097EA3D7C9D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82549" y="6142185"/>
              <a:ext cx="81652" cy="74466"/>
            </a:xfrm>
            <a:custGeom>
              <a:avLst/>
              <a:gdLst/>
              <a:ahLst/>
              <a:cxnLst/>
              <a:rect l="0" t="0" r="0" b="0"/>
              <a:pathLst>
                <a:path w="81652" h="74466">
                  <a:moveTo>
                    <a:pt x="5451" y="4615"/>
                  </a:moveTo>
                  <a:lnTo>
                    <a:pt x="5451" y="4615"/>
                  </a:lnTo>
                  <a:lnTo>
                    <a:pt x="8822" y="11357"/>
                  </a:lnTo>
                  <a:lnTo>
                    <a:pt x="5727" y="54728"/>
                  </a:lnTo>
                  <a:lnTo>
                    <a:pt x="5635" y="59190"/>
                  </a:lnTo>
                  <a:lnTo>
                    <a:pt x="4868" y="62165"/>
                  </a:lnTo>
                  <a:lnTo>
                    <a:pt x="3652" y="64149"/>
                  </a:lnTo>
                  <a:lnTo>
                    <a:pt x="2135" y="65471"/>
                  </a:lnTo>
                  <a:lnTo>
                    <a:pt x="1123" y="65646"/>
                  </a:lnTo>
                  <a:lnTo>
                    <a:pt x="450" y="65059"/>
                  </a:lnTo>
                  <a:lnTo>
                    <a:pt x="0" y="63959"/>
                  </a:lnTo>
                  <a:lnTo>
                    <a:pt x="2738" y="48931"/>
                  </a:lnTo>
                  <a:lnTo>
                    <a:pt x="14761" y="29975"/>
                  </a:lnTo>
                  <a:lnTo>
                    <a:pt x="37951" y="4121"/>
                  </a:lnTo>
                  <a:lnTo>
                    <a:pt x="44825" y="868"/>
                  </a:lnTo>
                  <a:lnTo>
                    <a:pt x="48633" y="0"/>
                  </a:lnTo>
                  <a:lnTo>
                    <a:pt x="52584" y="1538"/>
                  </a:lnTo>
                  <a:lnTo>
                    <a:pt x="64885" y="13816"/>
                  </a:lnTo>
                  <a:lnTo>
                    <a:pt x="76056" y="30860"/>
                  </a:lnTo>
                  <a:lnTo>
                    <a:pt x="80546" y="55581"/>
                  </a:lnTo>
                  <a:lnTo>
                    <a:pt x="81651" y="74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08">
              <a:extLst>
                <a:ext uri="{FF2B5EF4-FFF2-40B4-BE49-F238E27FC236}">
                  <a16:creationId xmlns:a16="http://schemas.microsoft.com/office/drawing/2014/main" xmlns="" id="{78D2C2CF-C94A-4830-9E3E-57746EE0649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26670" y="6135243"/>
              <a:ext cx="60002" cy="104605"/>
            </a:xfrm>
            <a:custGeom>
              <a:avLst/>
              <a:gdLst/>
              <a:ahLst/>
              <a:cxnLst/>
              <a:rect l="0" t="0" r="0" b="0"/>
              <a:pathLst>
                <a:path w="60002" h="104605">
                  <a:moveTo>
                    <a:pt x="53430" y="11557"/>
                  </a:moveTo>
                  <a:lnTo>
                    <a:pt x="53430" y="11557"/>
                  </a:lnTo>
                  <a:lnTo>
                    <a:pt x="29581" y="573"/>
                  </a:lnTo>
                  <a:lnTo>
                    <a:pt x="26948" y="0"/>
                  </a:lnTo>
                  <a:lnTo>
                    <a:pt x="20258" y="1246"/>
                  </a:lnTo>
                  <a:lnTo>
                    <a:pt x="16498" y="2567"/>
                  </a:lnTo>
                  <a:lnTo>
                    <a:pt x="10440" y="7796"/>
                  </a:lnTo>
                  <a:lnTo>
                    <a:pt x="801" y="22652"/>
                  </a:lnTo>
                  <a:lnTo>
                    <a:pt x="0" y="26008"/>
                  </a:lnTo>
                  <a:lnTo>
                    <a:pt x="171" y="28953"/>
                  </a:lnTo>
                  <a:lnTo>
                    <a:pt x="990" y="31621"/>
                  </a:lnTo>
                  <a:lnTo>
                    <a:pt x="8885" y="42118"/>
                  </a:lnTo>
                  <a:lnTo>
                    <a:pt x="51792" y="75093"/>
                  </a:lnTo>
                  <a:lnTo>
                    <a:pt x="56572" y="79314"/>
                  </a:lnTo>
                  <a:lnTo>
                    <a:pt x="59053" y="82835"/>
                  </a:lnTo>
                  <a:lnTo>
                    <a:pt x="60001" y="85886"/>
                  </a:lnTo>
                  <a:lnTo>
                    <a:pt x="59927" y="88627"/>
                  </a:lnTo>
                  <a:lnTo>
                    <a:pt x="56083" y="95434"/>
                  </a:lnTo>
                  <a:lnTo>
                    <a:pt x="53081" y="99225"/>
                  </a:lnTo>
                  <a:lnTo>
                    <a:pt x="44103" y="103437"/>
                  </a:lnTo>
                  <a:lnTo>
                    <a:pt x="33762" y="104604"/>
                  </a:lnTo>
                  <a:lnTo>
                    <a:pt x="24463" y="102771"/>
                  </a:lnTo>
                  <a:lnTo>
                    <a:pt x="8980" y="94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09">
              <a:extLst>
                <a:ext uri="{FF2B5EF4-FFF2-40B4-BE49-F238E27FC236}">
                  <a16:creationId xmlns:a16="http://schemas.microsoft.com/office/drawing/2014/main" xmlns="" id="{DF9FB4D1-8269-407C-B5A6-F6BB08B2317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45197" y="6060592"/>
              <a:ext cx="55554" cy="185847"/>
            </a:xfrm>
            <a:custGeom>
              <a:avLst/>
              <a:gdLst/>
              <a:ahLst/>
              <a:cxnLst/>
              <a:rect l="0" t="0" r="0" b="0"/>
              <a:pathLst>
                <a:path w="55554" h="185847">
                  <a:moveTo>
                    <a:pt x="49203" y="3658"/>
                  </a:moveTo>
                  <a:lnTo>
                    <a:pt x="49203" y="3658"/>
                  </a:lnTo>
                  <a:lnTo>
                    <a:pt x="49202" y="0"/>
                  </a:lnTo>
                  <a:lnTo>
                    <a:pt x="49202" y="1561"/>
                  </a:lnTo>
                  <a:lnTo>
                    <a:pt x="45440" y="4608"/>
                  </a:lnTo>
                  <a:lnTo>
                    <a:pt x="42461" y="6408"/>
                  </a:lnTo>
                  <a:lnTo>
                    <a:pt x="37270" y="15934"/>
                  </a:lnTo>
                  <a:lnTo>
                    <a:pt x="20952" y="58897"/>
                  </a:lnTo>
                  <a:lnTo>
                    <a:pt x="6489" y="104253"/>
                  </a:lnTo>
                  <a:lnTo>
                    <a:pt x="0" y="147393"/>
                  </a:lnTo>
                  <a:lnTo>
                    <a:pt x="2247" y="169170"/>
                  </a:lnTo>
                  <a:lnTo>
                    <a:pt x="7382" y="181188"/>
                  </a:lnTo>
                  <a:lnTo>
                    <a:pt x="10739" y="183394"/>
                  </a:lnTo>
                  <a:lnTo>
                    <a:pt x="20114" y="185846"/>
                  </a:lnTo>
                  <a:lnTo>
                    <a:pt x="31336" y="183174"/>
                  </a:lnTo>
                  <a:lnTo>
                    <a:pt x="41967" y="177282"/>
                  </a:lnTo>
                  <a:lnTo>
                    <a:pt x="55553" y="162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10">
              <a:extLst>
                <a:ext uri="{FF2B5EF4-FFF2-40B4-BE49-F238E27FC236}">
                  <a16:creationId xmlns:a16="http://schemas.microsoft.com/office/drawing/2014/main" xmlns="" id="{657B478E-44AB-44BF-96B0-4C838D1E775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928418" y="6165850"/>
              <a:ext cx="85033" cy="6351"/>
            </a:xfrm>
            <a:custGeom>
              <a:avLst/>
              <a:gdLst/>
              <a:ahLst/>
              <a:cxnLst/>
              <a:rect l="0" t="0" r="0" b="0"/>
              <a:pathLst>
                <a:path w="85033" h="6351">
                  <a:moveTo>
                    <a:pt x="15182" y="6350"/>
                  </a:moveTo>
                  <a:lnTo>
                    <a:pt x="15182" y="6350"/>
                  </a:lnTo>
                  <a:lnTo>
                    <a:pt x="3249" y="1324"/>
                  </a:lnTo>
                  <a:lnTo>
                    <a:pt x="0" y="588"/>
                  </a:lnTo>
                  <a:lnTo>
                    <a:pt x="121" y="392"/>
                  </a:lnTo>
                  <a:lnTo>
                    <a:pt x="45022" y="14"/>
                  </a:lnTo>
                  <a:lnTo>
                    <a:pt x="850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11">
              <a:extLst>
                <a:ext uri="{FF2B5EF4-FFF2-40B4-BE49-F238E27FC236}">
                  <a16:creationId xmlns:a16="http://schemas.microsoft.com/office/drawing/2014/main" xmlns="" id="{189D26D8-F338-47B8-939B-4B01AFAED76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52433" y="617220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5467" y="0"/>
                  </a:moveTo>
                  <a:lnTo>
                    <a:pt x="5467" y="0"/>
                  </a:lnTo>
                  <a:lnTo>
                    <a:pt x="4762" y="10844"/>
                  </a:lnTo>
                  <a:lnTo>
                    <a:pt x="0" y="38693"/>
                  </a:lnTo>
                  <a:lnTo>
                    <a:pt x="1391" y="47301"/>
                  </a:lnTo>
                  <a:lnTo>
                    <a:pt x="5467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712">
              <a:extLst>
                <a:ext uri="{FF2B5EF4-FFF2-40B4-BE49-F238E27FC236}">
                  <a16:creationId xmlns:a16="http://schemas.microsoft.com/office/drawing/2014/main" xmlns="" id="{015779F0-00CC-4EBF-A836-6912F968168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076950" y="6064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713">
              <a:extLst>
                <a:ext uri="{FF2B5EF4-FFF2-40B4-BE49-F238E27FC236}">
                  <a16:creationId xmlns:a16="http://schemas.microsoft.com/office/drawing/2014/main" xmlns="" id="{68DD97C6-7F66-4A69-AD8E-04481A17EDF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121400" y="60642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8924" y="44458"/>
                  </a:lnTo>
                  <a:lnTo>
                    <a:pt x="7112" y="82944"/>
                  </a:lnTo>
                  <a:lnTo>
                    <a:pt x="5871" y="124216"/>
                  </a:lnTo>
                  <a:lnTo>
                    <a:pt x="1369" y="16672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714">
              <a:extLst>
                <a:ext uri="{FF2B5EF4-FFF2-40B4-BE49-F238E27FC236}">
                  <a16:creationId xmlns:a16="http://schemas.microsoft.com/office/drawing/2014/main" xmlns="" id="{486C03CD-12BD-4B99-AF90-2BB597643D6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92574" y="6064250"/>
              <a:ext cx="5027" cy="203201"/>
            </a:xfrm>
            <a:custGeom>
              <a:avLst/>
              <a:gdLst/>
              <a:ahLst/>
              <a:cxnLst/>
              <a:rect l="0" t="0" r="0" b="0"/>
              <a:pathLst>
                <a:path w="5027" h="203201">
                  <a:moveTo>
                    <a:pt x="5026" y="0"/>
                  </a:moveTo>
                  <a:lnTo>
                    <a:pt x="5026" y="0"/>
                  </a:lnTo>
                  <a:lnTo>
                    <a:pt x="3144" y="39231"/>
                  </a:lnTo>
                  <a:lnTo>
                    <a:pt x="0" y="78417"/>
                  </a:lnTo>
                  <a:lnTo>
                    <a:pt x="949" y="119425"/>
                  </a:lnTo>
                  <a:lnTo>
                    <a:pt x="3818" y="156506"/>
                  </a:lnTo>
                  <a:lnTo>
                    <a:pt x="5026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15">
              <a:extLst>
                <a:ext uri="{FF2B5EF4-FFF2-40B4-BE49-F238E27FC236}">
                  <a16:creationId xmlns:a16="http://schemas.microsoft.com/office/drawing/2014/main" xmlns="" id="{3E507A8B-5468-4852-BF92-64DCD058ADD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44922" y="6077739"/>
              <a:ext cx="135422" cy="183362"/>
            </a:xfrm>
            <a:custGeom>
              <a:avLst/>
              <a:gdLst/>
              <a:ahLst/>
              <a:cxnLst/>
              <a:rect l="0" t="0" r="0" b="0"/>
              <a:pathLst>
                <a:path w="135422" h="183362">
                  <a:moveTo>
                    <a:pt x="30478" y="62711"/>
                  </a:moveTo>
                  <a:lnTo>
                    <a:pt x="30478" y="62711"/>
                  </a:lnTo>
                  <a:lnTo>
                    <a:pt x="30477" y="57244"/>
                  </a:lnTo>
                  <a:lnTo>
                    <a:pt x="30477" y="59993"/>
                  </a:lnTo>
                  <a:lnTo>
                    <a:pt x="34136" y="78793"/>
                  </a:lnTo>
                  <a:lnTo>
                    <a:pt x="27646" y="115016"/>
                  </a:lnTo>
                  <a:lnTo>
                    <a:pt x="14008" y="160145"/>
                  </a:lnTo>
                  <a:lnTo>
                    <a:pt x="7331" y="175856"/>
                  </a:lnTo>
                  <a:lnTo>
                    <a:pt x="3022" y="180025"/>
                  </a:lnTo>
                  <a:lnTo>
                    <a:pt x="1591" y="179020"/>
                  </a:lnTo>
                  <a:lnTo>
                    <a:pt x="0" y="172259"/>
                  </a:lnTo>
                  <a:lnTo>
                    <a:pt x="9118" y="134053"/>
                  </a:lnTo>
                  <a:lnTo>
                    <a:pt x="21875" y="91061"/>
                  </a:lnTo>
                  <a:lnTo>
                    <a:pt x="43608" y="51591"/>
                  </a:lnTo>
                  <a:lnTo>
                    <a:pt x="71370" y="19357"/>
                  </a:lnTo>
                  <a:lnTo>
                    <a:pt x="89105" y="5578"/>
                  </a:lnTo>
                  <a:lnTo>
                    <a:pt x="104512" y="395"/>
                  </a:lnTo>
                  <a:lnTo>
                    <a:pt x="111584" y="0"/>
                  </a:lnTo>
                  <a:lnTo>
                    <a:pt x="117709" y="1854"/>
                  </a:lnTo>
                  <a:lnTo>
                    <a:pt x="128279" y="9557"/>
                  </a:lnTo>
                  <a:lnTo>
                    <a:pt x="133918" y="23800"/>
                  </a:lnTo>
                  <a:lnTo>
                    <a:pt x="135421" y="32538"/>
                  </a:lnTo>
                  <a:lnTo>
                    <a:pt x="131447" y="49771"/>
                  </a:lnTo>
                  <a:lnTo>
                    <a:pt x="121920" y="66132"/>
                  </a:lnTo>
                  <a:lnTo>
                    <a:pt x="108277" y="80460"/>
                  </a:lnTo>
                  <a:lnTo>
                    <a:pt x="77989" y="97055"/>
                  </a:lnTo>
                  <a:lnTo>
                    <a:pt x="60060" y="100788"/>
                  </a:lnTo>
                  <a:lnTo>
                    <a:pt x="46448" y="100096"/>
                  </a:lnTo>
                  <a:lnTo>
                    <a:pt x="32720" y="95342"/>
                  </a:lnTo>
                  <a:lnTo>
                    <a:pt x="32678" y="95049"/>
                  </a:lnTo>
                  <a:lnTo>
                    <a:pt x="34513" y="94723"/>
                  </a:lnTo>
                  <a:lnTo>
                    <a:pt x="64153" y="110192"/>
                  </a:lnTo>
                  <a:lnTo>
                    <a:pt x="86317" y="128991"/>
                  </a:lnTo>
                  <a:lnTo>
                    <a:pt x="112725" y="163135"/>
                  </a:lnTo>
                  <a:lnTo>
                    <a:pt x="119378" y="183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716">
              <a:extLst>
                <a:ext uri="{FF2B5EF4-FFF2-40B4-BE49-F238E27FC236}">
                  <a16:creationId xmlns:a16="http://schemas.microsoft.com/office/drawing/2014/main" xmlns="" id="{024662B6-BCE3-4490-AE82-96F563CC51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19622" y="6182414"/>
              <a:ext cx="78029" cy="69899"/>
            </a:xfrm>
            <a:custGeom>
              <a:avLst/>
              <a:gdLst/>
              <a:ahLst/>
              <a:cxnLst/>
              <a:rect l="0" t="0" r="0" b="0"/>
              <a:pathLst>
                <a:path w="78029" h="69899">
                  <a:moveTo>
                    <a:pt x="14528" y="21536"/>
                  </a:moveTo>
                  <a:lnTo>
                    <a:pt x="14528" y="21536"/>
                  </a:lnTo>
                  <a:lnTo>
                    <a:pt x="17898" y="21535"/>
                  </a:lnTo>
                  <a:lnTo>
                    <a:pt x="21435" y="23418"/>
                  </a:lnTo>
                  <a:lnTo>
                    <a:pt x="25359" y="25900"/>
                  </a:lnTo>
                  <a:lnTo>
                    <a:pt x="32240" y="27298"/>
                  </a:lnTo>
                  <a:lnTo>
                    <a:pt x="39099" y="27624"/>
                  </a:lnTo>
                  <a:lnTo>
                    <a:pt x="44968" y="25888"/>
                  </a:lnTo>
                  <a:lnTo>
                    <a:pt x="47521" y="24437"/>
                  </a:lnTo>
                  <a:lnTo>
                    <a:pt x="49224" y="22059"/>
                  </a:lnTo>
                  <a:lnTo>
                    <a:pt x="51619" y="12676"/>
                  </a:lnTo>
                  <a:lnTo>
                    <a:pt x="52180" y="7486"/>
                  </a:lnTo>
                  <a:lnTo>
                    <a:pt x="50918" y="5113"/>
                  </a:lnTo>
                  <a:lnTo>
                    <a:pt x="45752" y="597"/>
                  </a:lnTo>
                  <a:lnTo>
                    <a:pt x="34990" y="0"/>
                  </a:lnTo>
                  <a:lnTo>
                    <a:pt x="11828" y="5365"/>
                  </a:lnTo>
                  <a:lnTo>
                    <a:pt x="4391" y="12938"/>
                  </a:lnTo>
                  <a:lnTo>
                    <a:pt x="1419" y="17921"/>
                  </a:lnTo>
                  <a:lnTo>
                    <a:pt x="0" y="29101"/>
                  </a:lnTo>
                  <a:lnTo>
                    <a:pt x="2426" y="40421"/>
                  </a:lnTo>
                  <a:lnTo>
                    <a:pt x="15482" y="59185"/>
                  </a:lnTo>
                  <a:lnTo>
                    <a:pt x="19397" y="63569"/>
                  </a:lnTo>
                  <a:lnTo>
                    <a:pt x="31273" y="68440"/>
                  </a:lnTo>
                  <a:lnTo>
                    <a:pt x="45959" y="69898"/>
                  </a:lnTo>
                  <a:lnTo>
                    <a:pt x="78028" y="65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717">
              <a:extLst>
                <a:ext uri="{FF2B5EF4-FFF2-40B4-BE49-F238E27FC236}">
                  <a16:creationId xmlns:a16="http://schemas.microsoft.com/office/drawing/2014/main" xmlns="" id="{EB4C9385-C65B-4E83-8B65-C51C8D81966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10350" y="6184900"/>
              <a:ext cx="66397" cy="192388"/>
            </a:xfrm>
            <a:custGeom>
              <a:avLst/>
              <a:gdLst/>
              <a:ahLst/>
              <a:cxnLst/>
              <a:rect l="0" t="0" r="0" b="0"/>
              <a:pathLst>
                <a:path w="66397" h="192388">
                  <a:moveTo>
                    <a:pt x="50800" y="0"/>
                  </a:moveTo>
                  <a:lnTo>
                    <a:pt x="50800" y="0"/>
                  </a:lnTo>
                  <a:lnTo>
                    <a:pt x="52681" y="47385"/>
                  </a:lnTo>
                  <a:lnTo>
                    <a:pt x="59638" y="87364"/>
                  </a:lnTo>
                  <a:lnTo>
                    <a:pt x="66396" y="133595"/>
                  </a:lnTo>
                  <a:lnTo>
                    <a:pt x="63260" y="165251"/>
                  </a:lnTo>
                  <a:lnTo>
                    <a:pt x="57278" y="181395"/>
                  </a:lnTo>
                  <a:lnTo>
                    <a:pt x="53001" y="186546"/>
                  </a:lnTo>
                  <a:lnTo>
                    <a:pt x="42606" y="192271"/>
                  </a:lnTo>
                  <a:lnTo>
                    <a:pt x="36871" y="192387"/>
                  </a:lnTo>
                  <a:lnTo>
                    <a:pt x="24854" y="188750"/>
                  </a:lnTo>
                  <a:lnTo>
                    <a:pt x="14339" y="17678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18">
              <a:extLst>
                <a:ext uri="{FF2B5EF4-FFF2-40B4-BE49-F238E27FC236}">
                  <a16:creationId xmlns:a16="http://schemas.microsoft.com/office/drawing/2014/main" xmlns="" id="{50BA9851-AD37-41FF-A7B4-56AB55D7A49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680200" y="6108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719">
              <a:extLst>
                <a:ext uri="{FF2B5EF4-FFF2-40B4-BE49-F238E27FC236}">
                  <a16:creationId xmlns:a16="http://schemas.microsoft.com/office/drawing/2014/main" xmlns="" id="{2593DC17-2D98-478E-8591-9DCA2B30829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18300" y="6047851"/>
              <a:ext cx="374651" cy="214821"/>
            </a:xfrm>
            <a:custGeom>
              <a:avLst/>
              <a:gdLst/>
              <a:ahLst/>
              <a:cxnLst/>
              <a:rect l="0" t="0" r="0" b="0"/>
              <a:pathLst>
                <a:path w="374651" h="214821">
                  <a:moveTo>
                    <a:pt x="0" y="137049"/>
                  </a:moveTo>
                  <a:lnTo>
                    <a:pt x="0" y="137049"/>
                  </a:lnTo>
                  <a:lnTo>
                    <a:pt x="27136" y="137048"/>
                  </a:lnTo>
                  <a:lnTo>
                    <a:pt x="44964" y="130307"/>
                  </a:lnTo>
                  <a:lnTo>
                    <a:pt x="67015" y="113938"/>
                  </a:lnTo>
                  <a:lnTo>
                    <a:pt x="66549" y="113174"/>
                  </a:lnTo>
                  <a:lnTo>
                    <a:pt x="62268" y="112327"/>
                  </a:lnTo>
                  <a:lnTo>
                    <a:pt x="51924" y="115221"/>
                  </a:lnTo>
                  <a:lnTo>
                    <a:pt x="36551" y="127288"/>
                  </a:lnTo>
                  <a:lnTo>
                    <a:pt x="28474" y="140237"/>
                  </a:lnTo>
                  <a:lnTo>
                    <a:pt x="20912" y="164804"/>
                  </a:lnTo>
                  <a:lnTo>
                    <a:pt x="21703" y="169663"/>
                  </a:lnTo>
                  <a:lnTo>
                    <a:pt x="26344" y="178825"/>
                  </a:lnTo>
                  <a:lnTo>
                    <a:pt x="30262" y="181128"/>
                  </a:lnTo>
                  <a:lnTo>
                    <a:pt x="40260" y="181805"/>
                  </a:lnTo>
                  <a:lnTo>
                    <a:pt x="61161" y="178218"/>
                  </a:lnTo>
                  <a:lnTo>
                    <a:pt x="103731" y="147923"/>
                  </a:lnTo>
                  <a:lnTo>
                    <a:pt x="147611" y="118020"/>
                  </a:lnTo>
                  <a:lnTo>
                    <a:pt x="162657" y="107114"/>
                  </a:lnTo>
                  <a:lnTo>
                    <a:pt x="163471" y="107214"/>
                  </a:lnTo>
                  <a:lnTo>
                    <a:pt x="164015" y="107988"/>
                  </a:lnTo>
                  <a:lnTo>
                    <a:pt x="164617" y="111433"/>
                  </a:lnTo>
                  <a:lnTo>
                    <a:pt x="165094" y="136352"/>
                  </a:lnTo>
                  <a:lnTo>
                    <a:pt x="165098" y="133472"/>
                  </a:lnTo>
                  <a:lnTo>
                    <a:pt x="163217" y="130050"/>
                  </a:lnTo>
                  <a:lnTo>
                    <a:pt x="160736" y="126177"/>
                  </a:lnTo>
                  <a:lnTo>
                    <a:pt x="159632" y="122104"/>
                  </a:lnTo>
                  <a:lnTo>
                    <a:pt x="158633" y="120736"/>
                  </a:lnTo>
                  <a:lnTo>
                    <a:pt x="157260" y="119824"/>
                  </a:lnTo>
                  <a:lnTo>
                    <a:pt x="155640" y="119216"/>
                  </a:lnTo>
                  <a:lnTo>
                    <a:pt x="153855" y="119516"/>
                  </a:lnTo>
                  <a:lnTo>
                    <a:pt x="149990" y="121731"/>
                  </a:lnTo>
                  <a:lnTo>
                    <a:pt x="140476" y="133686"/>
                  </a:lnTo>
                  <a:lnTo>
                    <a:pt x="132090" y="154005"/>
                  </a:lnTo>
                  <a:lnTo>
                    <a:pt x="128508" y="174529"/>
                  </a:lnTo>
                  <a:lnTo>
                    <a:pt x="130817" y="194016"/>
                  </a:lnTo>
                  <a:lnTo>
                    <a:pt x="135971" y="206453"/>
                  </a:lnTo>
                  <a:lnTo>
                    <a:pt x="140742" y="208012"/>
                  </a:lnTo>
                  <a:lnTo>
                    <a:pt x="155449" y="207864"/>
                  </a:lnTo>
                  <a:lnTo>
                    <a:pt x="183564" y="197072"/>
                  </a:lnTo>
                  <a:lnTo>
                    <a:pt x="225374" y="167981"/>
                  </a:lnTo>
                  <a:lnTo>
                    <a:pt x="261276" y="132808"/>
                  </a:lnTo>
                  <a:lnTo>
                    <a:pt x="297314" y="85227"/>
                  </a:lnTo>
                  <a:lnTo>
                    <a:pt x="324375" y="44789"/>
                  </a:lnTo>
                  <a:lnTo>
                    <a:pt x="340320" y="6296"/>
                  </a:lnTo>
                  <a:lnTo>
                    <a:pt x="339769" y="3314"/>
                  </a:lnTo>
                  <a:lnTo>
                    <a:pt x="337990" y="1326"/>
                  </a:lnTo>
                  <a:lnTo>
                    <a:pt x="335393" y="0"/>
                  </a:lnTo>
                  <a:lnTo>
                    <a:pt x="331546" y="1939"/>
                  </a:lnTo>
                  <a:lnTo>
                    <a:pt x="316017" y="18857"/>
                  </a:lnTo>
                  <a:lnTo>
                    <a:pt x="293688" y="59583"/>
                  </a:lnTo>
                  <a:lnTo>
                    <a:pt x="279871" y="98574"/>
                  </a:lnTo>
                  <a:lnTo>
                    <a:pt x="268721" y="135057"/>
                  </a:lnTo>
                  <a:lnTo>
                    <a:pt x="264776" y="155919"/>
                  </a:lnTo>
                  <a:lnTo>
                    <a:pt x="265374" y="172246"/>
                  </a:lnTo>
                  <a:lnTo>
                    <a:pt x="273049" y="193339"/>
                  </a:lnTo>
                  <a:lnTo>
                    <a:pt x="278694" y="198565"/>
                  </a:lnTo>
                  <a:lnTo>
                    <a:pt x="304199" y="209291"/>
                  </a:lnTo>
                  <a:lnTo>
                    <a:pt x="336841" y="214820"/>
                  </a:lnTo>
                  <a:lnTo>
                    <a:pt x="374650" y="206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720">
              <a:extLst>
                <a:ext uri="{FF2B5EF4-FFF2-40B4-BE49-F238E27FC236}">
                  <a16:creationId xmlns:a16="http://schemas.microsoft.com/office/drawing/2014/main" xmlns="" id="{B33027D0-E584-433F-BB7F-17375705A1C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70479" y="6140450"/>
              <a:ext cx="116122" cy="12701"/>
            </a:xfrm>
            <a:custGeom>
              <a:avLst/>
              <a:gdLst/>
              <a:ahLst/>
              <a:cxnLst/>
              <a:rect l="0" t="0" r="0" b="0"/>
              <a:pathLst>
                <a:path w="11612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8" y="8336"/>
                  </a:lnTo>
                  <a:lnTo>
                    <a:pt x="0" y="7674"/>
                  </a:lnTo>
                  <a:lnTo>
                    <a:pt x="607" y="7233"/>
                  </a:lnTo>
                  <a:lnTo>
                    <a:pt x="36232" y="2160"/>
                  </a:lnTo>
                  <a:lnTo>
                    <a:pt x="74970" y="960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143">
            <a:extLst>
              <a:ext uri="{FF2B5EF4-FFF2-40B4-BE49-F238E27FC236}">
                <a16:creationId xmlns:a16="http://schemas.microsoft.com/office/drawing/2014/main" xmlns="" id="{1B47A825-7FE7-421F-B5A8-18F7E7222734}"/>
              </a:ext>
            </a:extLst>
          </p:cNvPr>
          <p:cNvGrpSpPr/>
          <p:nvPr/>
        </p:nvGrpSpPr>
        <p:grpSpPr>
          <a:xfrm>
            <a:off x="9891129" y="3539332"/>
            <a:ext cx="535572" cy="416719"/>
            <a:chOff x="9891129" y="3539332"/>
            <a:chExt cx="535572" cy="416719"/>
          </a:xfrm>
        </p:grpSpPr>
        <p:sp>
          <p:nvSpPr>
            <p:cNvPr id="300" name="SMARTInkShape-721">
              <a:extLst>
                <a:ext uri="{FF2B5EF4-FFF2-40B4-BE49-F238E27FC236}">
                  <a16:creationId xmlns:a16="http://schemas.microsoft.com/office/drawing/2014/main" xmlns="" id="{19E7E4AC-2E95-4DF6-83B4-16617E125FC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891129" y="3539332"/>
              <a:ext cx="146016" cy="118456"/>
            </a:xfrm>
            <a:custGeom>
              <a:avLst/>
              <a:gdLst/>
              <a:ahLst/>
              <a:cxnLst/>
              <a:rect l="0" t="0" r="0" b="0"/>
              <a:pathLst>
                <a:path w="146016" h="118456">
                  <a:moveTo>
                    <a:pt x="40271" y="54768"/>
                  </a:moveTo>
                  <a:lnTo>
                    <a:pt x="40271" y="54768"/>
                  </a:lnTo>
                  <a:lnTo>
                    <a:pt x="40270" y="51397"/>
                  </a:lnTo>
                  <a:lnTo>
                    <a:pt x="38390" y="47861"/>
                  </a:lnTo>
                  <a:lnTo>
                    <a:pt x="35907" y="43937"/>
                  </a:lnTo>
                  <a:lnTo>
                    <a:pt x="34803" y="39841"/>
                  </a:lnTo>
                  <a:lnTo>
                    <a:pt x="33098" y="38467"/>
                  </a:lnTo>
                  <a:lnTo>
                    <a:pt x="24661" y="36532"/>
                  </a:lnTo>
                  <a:lnTo>
                    <a:pt x="19692" y="36080"/>
                  </a:lnTo>
                  <a:lnTo>
                    <a:pt x="13251" y="39641"/>
                  </a:lnTo>
                  <a:lnTo>
                    <a:pt x="9558" y="42567"/>
                  </a:lnTo>
                  <a:lnTo>
                    <a:pt x="988" y="60168"/>
                  </a:lnTo>
                  <a:lnTo>
                    <a:pt x="0" y="71514"/>
                  </a:lnTo>
                  <a:lnTo>
                    <a:pt x="2617" y="81966"/>
                  </a:lnTo>
                  <a:lnTo>
                    <a:pt x="15797" y="104042"/>
                  </a:lnTo>
                  <a:lnTo>
                    <a:pt x="19720" y="108784"/>
                  </a:lnTo>
                  <a:lnTo>
                    <a:pt x="31608" y="114053"/>
                  </a:lnTo>
                  <a:lnTo>
                    <a:pt x="45593" y="115689"/>
                  </a:lnTo>
                  <a:lnTo>
                    <a:pt x="58864" y="114064"/>
                  </a:lnTo>
                  <a:lnTo>
                    <a:pt x="81606" y="99070"/>
                  </a:lnTo>
                  <a:lnTo>
                    <a:pt x="99477" y="73382"/>
                  </a:lnTo>
                  <a:lnTo>
                    <a:pt x="106968" y="46799"/>
                  </a:lnTo>
                  <a:lnTo>
                    <a:pt x="105815" y="21048"/>
                  </a:lnTo>
                  <a:lnTo>
                    <a:pt x="100917" y="9678"/>
                  </a:lnTo>
                  <a:lnTo>
                    <a:pt x="97636" y="5658"/>
                  </a:lnTo>
                  <a:lnTo>
                    <a:pt x="88344" y="1191"/>
                  </a:lnTo>
                  <a:lnTo>
                    <a:pt x="82903" y="0"/>
                  </a:lnTo>
                  <a:lnTo>
                    <a:pt x="77159" y="1323"/>
                  </a:lnTo>
                  <a:lnTo>
                    <a:pt x="58257" y="14003"/>
                  </a:lnTo>
                  <a:lnTo>
                    <a:pt x="30706" y="43214"/>
                  </a:lnTo>
                  <a:lnTo>
                    <a:pt x="21908" y="59511"/>
                  </a:lnTo>
                  <a:lnTo>
                    <a:pt x="17999" y="76161"/>
                  </a:lnTo>
                  <a:lnTo>
                    <a:pt x="20485" y="84552"/>
                  </a:lnTo>
                  <a:lnTo>
                    <a:pt x="32652" y="101402"/>
                  </a:lnTo>
                  <a:lnTo>
                    <a:pt x="46057" y="110772"/>
                  </a:lnTo>
                  <a:lnTo>
                    <a:pt x="59071" y="114231"/>
                  </a:lnTo>
                  <a:lnTo>
                    <a:pt x="71910" y="113416"/>
                  </a:lnTo>
                  <a:lnTo>
                    <a:pt x="94409" y="102249"/>
                  </a:lnTo>
                  <a:lnTo>
                    <a:pt x="105019" y="91393"/>
                  </a:lnTo>
                  <a:lnTo>
                    <a:pt x="117579" y="67177"/>
                  </a:lnTo>
                  <a:lnTo>
                    <a:pt x="118609" y="54638"/>
                  </a:lnTo>
                  <a:lnTo>
                    <a:pt x="115223" y="37561"/>
                  </a:lnTo>
                  <a:lnTo>
                    <a:pt x="113522" y="32714"/>
                  </a:lnTo>
                  <a:lnTo>
                    <a:pt x="105987" y="25446"/>
                  </a:lnTo>
                  <a:lnTo>
                    <a:pt x="95583" y="20569"/>
                  </a:lnTo>
                  <a:lnTo>
                    <a:pt x="83904" y="18402"/>
                  </a:lnTo>
                  <a:lnTo>
                    <a:pt x="71658" y="21201"/>
                  </a:lnTo>
                  <a:lnTo>
                    <a:pt x="59864" y="27855"/>
                  </a:lnTo>
                  <a:lnTo>
                    <a:pt x="45998" y="43501"/>
                  </a:lnTo>
                  <a:lnTo>
                    <a:pt x="37812" y="61542"/>
                  </a:lnTo>
                  <a:lnTo>
                    <a:pt x="35650" y="74007"/>
                  </a:lnTo>
                  <a:lnTo>
                    <a:pt x="37191" y="79588"/>
                  </a:lnTo>
                  <a:lnTo>
                    <a:pt x="44546" y="89553"/>
                  </a:lnTo>
                  <a:lnTo>
                    <a:pt x="60588" y="99725"/>
                  </a:lnTo>
                  <a:lnTo>
                    <a:pt x="74465" y="101090"/>
                  </a:lnTo>
                  <a:lnTo>
                    <a:pt x="82117" y="100466"/>
                  </a:lnTo>
                  <a:lnTo>
                    <a:pt x="96264" y="94128"/>
                  </a:lnTo>
                  <a:lnTo>
                    <a:pt x="114246" y="78660"/>
                  </a:lnTo>
                  <a:lnTo>
                    <a:pt x="123243" y="66092"/>
                  </a:lnTo>
                  <a:lnTo>
                    <a:pt x="129594" y="51099"/>
                  </a:lnTo>
                  <a:lnTo>
                    <a:pt x="131006" y="36909"/>
                  </a:lnTo>
                  <a:lnTo>
                    <a:pt x="130394" y="30162"/>
                  </a:lnTo>
                  <a:lnTo>
                    <a:pt x="128576" y="24959"/>
                  </a:lnTo>
                  <a:lnTo>
                    <a:pt x="122791" y="17295"/>
                  </a:lnTo>
                  <a:lnTo>
                    <a:pt x="118567" y="15675"/>
                  </a:lnTo>
                  <a:lnTo>
                    <a:pt x="108230" y="15756"/>
                  </a:lnTo>
                  <a:lnTo>
                    <a:pt x="87139" y="26510"/>
                  </a:lnTo>
                  <a:lnTo>
                    <a:pt x="69759" y="46474"/>
                  </a:lnTo>
                  <a:lnTo>
                    <a:pt x="57018" y="77092"/>
                  </a:lnTo>
                  <a:lnTo>
                    <a:pt x="54769" y="88444"/>
                  </a:lnTo>
                  <a:lnTo>
                    <a:pt x="55582" y="93446"/>
                  </a:lnTo>
                  <a:lnTo>
                    <a:pt x="60246" y="102768"/>
                  </a:lnTo>
                  <a:lnTo>
                    <a:pt x="64171" y="105112"/>
                  </a:lnTo>
                  <a:lnTo>
                    <a:pt x="74177" y="105836"/>
                  </a:lnTo>
                  <a:lnTo>
                    <a:pt x="85679" y="100042"/>
                  </a:lnTo>
                  <a:lnTo>
                    <a:pt x="110310" y="75705"/>
                  </a:lnTo>
                  <a:lnTo>
                    <a:pt x="122485" y="55327"/>
                  </a:lnTo>
                  <a:lnTo>
                    <a:pt x="127190" y="39255"/>
                  </a:lnTo>
                  <a:lnTo>
                    <a:pt x="127144" y="35959"/>
                  </a:lnTo>
                  <a:lnTo>
                    <a:pt x="126408" y="33762"/>
                  </a:lnTo>
                  <a:lnTo>
                    <a:pt x="125213" y="32297"/>
                  </a:lnTo>
                  <a:lnTo>
                    <a:pt x="118239" y="32551"/>
                  </a:lnTo>
                  <a:lnTo>
                    <a:pt x="113416" y="33607"/>
                  </a:lnTo>
                  <a:lnTo>
                    <a:pt x="96516" y="45205"/>
                  </a:lnTo>
                  <a:lnTo>
                    <a:pt x="69315" y="72349"/>
                  </a:lnTo>
                  <a:lnTo>
                    <a:pt x="57924" y="90461"/>
                  </a:lnTo>
                  <a:lnTo>
                    <a:pt x="57683" y="93380"/>
                  </a:lnTo>
                  <a:lnTo>
                    <a:pt x="58936" y="95326"/>
                  </a:lnTo>
                  <a:lnTo>
                    <a:pt x="61181" y="96623"/>
                  </a:lnTo>
                  <a:lnTo>
                    <a:pt x="69320" y="94302"/>
                  </a:lnTo>
                  <a:lnTo>
                    <a:pt x="74453" y="91707"/>
                  </a:lnTo>
                  <a:lnTo>
                    <a:pt x="82040" y="83179"/>
                  </a:lnTo>
                  <a:lnTo>
                    <a:pt x="101477" y="54082"/>
                  </a:lnTo>
                  <a:lnTo>
                    <a:pt x="101536" y="52900"/>
                  </a:lnTo>
                  <a:lnTo>
                    <a:pt x="100870" y="52817"/>
                  </a:lnTo>
                  <a:lnTo>
                    <a:pt x="99720" y="53467"/>
                  </a:lnTo>
                  <a:lnTo>
                    <a:pt x="68636" y="93313"/>
                  </a:lnTo>
                  <a:lnTo>
                    <a:pt x="65531" y="99514"/>
                  </a:lnTo>
                  <a:lnTo>
                    <a:pt x="64871" y="105060"/>
                  </a:lnTo>
                  <a:lnTo>
                    <a:pt x="67903" y="114984"/>
                  </a:lnTo>
                  <a:lnTo>
                    <a:pt x="71393" y="117490"/>
                  </a:lnTo>
                  <a:lnTo>
                    <a:pt x="75835" y="118455"/>
                  </a:lnTo>
                  <a:lnTo>
                    <a:pt x="80914" y="118392"/>
                  </a:lnTo>
                  <a:lnTo>
                    <a:pt x="94082" y="110798"/>
                  </a:lnTo>
                  <a:lnTo>
                    <a:pt x="118791" y="86297"/>
                  </a:lnTo>
                  <a:lnTo>
                    <a:pt x="124558" y="73720"/>
                  </a:lnTo>
                  <a:lnTo>
                    <a:pt x="126095" y="67403"/>
                  </a:lnTo>
                  <a:lnTo>
                    <a:pt x="124041" y="54739"/>
                  </a:lnTo>
                  <a:lnTo>
                    <a:pt x="121516" y="48399"/>
                  </a:lnTo>
                  <a:lnTo>
                    <a:pt x="117014" y="44172"/>
                  </a:lnTo>
                  <a:lnTo>
                    <a:pt x="104482" y="39475"/>
                  </a:lnTo>
                  <a:lnTo>
                    <a:pt x="89504" y="41151"/>
                  </a:lnTo>
                  <a:lnTo>
                    <a:pt x="56895" y="53724"/>
                  </a:lnTo>
                  <a:lnTo>
                    <a:pt x="35084" y="69040"/>
                  </a:lnTo>
                  <a:lnTo>
                    <a:pt x="21957" y="83613"/>
                  </a:lnTo>
                  <a:lnTo>
                    <a:pt x="21006" y="88109"/>
                  </a:lnTo>
                  <a:lnTo>
                    <a:pt x="21783" y="92517"/>
                  </a:lnTo>
                  <a:lnTo>
                    <a:pt x="23712" y="96868"/>
                  </a:lnTo>
                  <a:lnTo>
                    <a:pt x="35264" y="103582"/>
                  </a:lnTo>
                  <a:lnTo>
                    <a:pt x="61601" y="109448"/>
                  </a:lnTo>
                  <a:lnTo>
                    <a:pt x="71424" y="110271"/>
                  </a:lnTo>
                  <a:lnTo>
                    <a:pt x="91746" y="105542"/>
                  </a:lnTo>
                  <a:lnTo>
                    <a:pt x="119258" y="90978"/>
                  </a:lnTo>
                  <a:lnTo>
                    <a:pt x="132527" y="78623"/>
                  </a:lnTo>
                  <a:lnTo>
                    <a:pt x="140775" y="63724"/>
                  </a:lnTo>
                  <a:lnTo>
                    <a:pt x="146015" y="42840"/>
                  </a:lnTo>
                  <a:lnTo>
                    <a:pt x="144634" y="36938"/>
                  </a:lnTo>
                  <a:lnTo>
                    <a:pt x="137454" y="26617"/>
                  </a:lnTo>
                  <a:lnTo>
                    <a:pt x="127208" y="21090"/>
                  </a:lnTo>
                  <a:lnTo>
                    <a:pt x="114893" y="19339"/>
                  </a:lnTo>
                  <a:lnTo>
                    <a:pt x="100012" y="20912"/>
                  </a:lnTo>
                  <a:lnTo>
                    <a:pt x="87755" y="25845"/>
                  </a:lnTo>
                  <a:lnTo>
                    <a:pt x="82510" y="29136"/>
                  </a:lnTo>
                  <a:lnTo>
                    <a:pt x="79014" y="33446"/>
                  </a:lnTo>
                  <a:lnTo>
                    <a:pt x="75129" y="43881"/>
                  </a:lnTo>
                  <a:lnTo>
                    <a:pt x="75284" y="55573"/>
                  </a:lnTo>
                  <a:lnTo>
                    <a:pt x="76312" y="61655"/>
                  </a:lnTo>
                  <a:lnTo>
                    <a:pt x="103771" y="99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722">
              <a:extLst>
                <a:ext uri="{FF2B5EF4-FFF2-40B4-BE49-F238E27FC236}">
                  <a16:creationId xmlns:a16="http://schemas.microsoft.com/office/drawing/2014/main" xmlns="" id="{9EAD5015-3884-40FA-B1D3-552CA700A50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20378" y="3714750"/>
              <a:ext cx="31673" cy="212769"/>
            </a:xfrm>
            <a:custGeom>
              <a:avLst/>
              <a:gdLst/>
              <a:ahLst/>
              <a:cxnLst/>
              <a:rect l="0" t="0" r="0" b="0"/>
              <a:pathLst>
                <a:path w="31673" h="212769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3316" y="3371"/>
                  </a:lnTo>
                  <a:lnTo>
                    <a:pt x="10052" y="31814"/>
                  </a:lnTo>
                  <a:lnTo>
                    <a:pt x="13996" y="77467"/>
                  </a:lnTo>
                  <a:lnTo>
                    <a:pt x="17498" y="114676"/>
                  </a:lnTo>
                  <a:lnTo>
                    <a:pt x="18680" y="161803"/>
                  </a:lnTo>
                  <a:lnTo>
                    <a:pt x="25421" y="208855"/>
                  </a:lnTo>
                  <a:lnTo>
                    <a:pt x="26799" y="211203"/>
                  </a:lnTo>
                  <a:lnTo>
                    <a:pt x="28423" y="212768"/>
                  </a:lnTo>
                  <a:lnTo>
                    <a:pt x="29506" y="212401"/>
                  </a:lnTo>
                  <a:lnTo>
                    <a:pt x="31672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723">
              <a:extLst>
                <a:ext uri="{FF2B5EF4-FFF2-40B4-BE49-F238E27FC236}">
                  <a16:creationId xmlns:a16="http://schemas.microsoft.com/office/drawing/2014/main" xmlns="" id="{5CCD01B8-0B2C-4992-9BA1-AEA2E6636DB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109278" y="3681096"/>
              <a:ext cx="228523" cy="224048"/>
            </a:xfrm>
            <a:custGeom>
              <a:avLst/>
              <a:gdLst/>
              <a:ahLst/>
              <a:cxnLst/>
              <a:rect l="0" t="0" r="0" b="0"/>
              <a:pathLst>
                <a:path w="228523" h="224048">
                  <a:moveTo>
                    <a:pt x="6272" y="84454"/>
                  </a:moveTo>
                  <a:lnTo>
                    <a:pt x="6272" y="84454"/>
                  </a:lnTo>
                  <a:lnTo>
                    <a:pt x="2901" y="81083"/>
                  </a:lnTo>
                  <a:lnTo>
                    <a:pt x="1245" y="77547"/>
                  </a:lnTo>
                  <a:lnTo>
                    <a:pt x="0" y="63255"/>
                  </a:lnTo>
                  <a:lnTo>
                    <a:pt x="679" y="61854"/>
                  </a:lnTo>
                  <a:lnTo>
                    <a:pt x="1838" y="60921"/>
                  </a:lnTo>
                  <a:lnTo>
                    <a:pt x="3316" y="60298"/>
                  </a:lnTo>
                  <a:lnTo>
                    <a:pt x="5007" y="61295"/>
                  </a:lnTo>
                  <a:lnTo>
                    <a:pt x="11462" y="70850"/>
                  </a:lnTo>
                  <a:lnTo>
                    <a:pt x="21294" y="92339"/>
                  </a:lnTo>
                  <a:lnTo>
                    <a:pt x="33176" y="136812"/>
                  </a:lnTo>
                  <a:lnTo>
                    <a:pt x="48902" y="182990"/>
                  </a:lnTo>
                  <a:lnTo>
                    <a:pt x="65194" y="222935"/>
                  </a:lnTo>
                  <a:lnTo>
                    <a:pt x="67425" y="224047"/>
                  </a:lnTo>
                  <a:lnTo>
                    <a:pt x="69619" y="223377"/>
                  </a:lnTo>
                  <a:lnTo>
                    <a:pt x="71787" y="221519"/>
                  </a:lnTo>
                  <a:lnTo>
                    <a:pt x="84339" y="179993"/>
                  </a:lnTo>
                  <a:lnTo>
                    <a:pt x="96404" y="135703"/>
                  </a:lnTo>
                  <a:lnTo>
                    <a:pt x="102730" y="101812"/>
                  </a:lnTo>
                  <a:lnTo>
                    <a:pt x="104444" y="98143"/>
                  </a:lnTo>
                  <a:lnTo>
                    <a:pt x="106291" y="97107"/>
                  </a:lnTo>
                  <a:lnTo>
                    <a:pt x="108229" y="97828"/>
                  </a:lnTo>
                  <a:lnTo>
                    <a:pt x="119780" y="112496"/>
                  </a:lnTo>
                  <a:lnTo>
                    <a:pt x="132890" y="153885"/>
                  </a:lnTo>
                  <a:lnTo>
                    <a:pt x="145034" y="188088"/>
                  </a:lnTo>
                  <a:lnTo>
                    <a:pt x="152845" y="199423"/>
                  </a:lnTo>
                  <a:lnTo>
                    <a:pt x="160316" y="206107"/>
                  </a:lnTo>
                  <a:lnTo>
                    <a:pt x="165988" y="209077"/>
                  </a:lnTo>
                  <a:lnTo>
                    <a:pt x="168488" y="207047"/>
                  </a:lnTo>
                  <a:lnTo>
                    <a:pt x="186480" y="165778"/>
                  </a:lnTo>
                  <a:lnTo>
                    <a:pt x="197094" y="121799"/>
                  </a:lnTo>
                  <a:lnTo>
                    <a:pt x="204206" y="89527"/>
                  </a:lnTo>
                  <a:lnTo>
                    <a:pt x="214262" y="47152"/>
                  </a:lnTo>
                  <a:lnTo>
                    <a:pt x="221708" y="107"/>
                  </a:lnTo>
                  <a:lnTo>
                    <a:pt x="222569" y="0"/>
                  </a:lnTo>
                  <a:lnTo>
                    <a:pt x="228522" y="8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24">
              <a:extLst>
                <a:ext uri="{FF2B5EF4-FFF2-40B4-BE49-F238E27FC236}">
                  <a16:creationId xmlns:a16="http://schemas.microsoft.com/office/drawing/2014/main" xmlns="" id="{62D4C1C2-FD42-430D-9A36-E28E0832DB4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401300" y="3652627"/>
              <a:ext cx="25401" cy="303424"/>
            </a:xfrm>
            <a:custGeom>
              <a:avLst/>
              <a:gdLst/>
              <a:ahLst/>
              <a:cxnLst/>
              <a:rect l="0" t="0" r="0" b="0"/>
              <a:pathLst>
                <a:path w="25401" h="303424">
                  <a:moveTo>
                    <a:pt x="0" y="30373"/>
                  </a:moveTo>
                  <a:lnTo>
                    <a:pt x="0" y="30373"/>
                  </a:lnTo>
                  <a:lnTo>
                    <a:pt x="16941" y="5593"/>
                  </a:lnTo>
                  <a:lnTo>
                    <a:pt x="18634" y="0"/>
                  </a:lnTo>
                  <a:lnTo>
                    <a:pt x="22297" y="9144"/>
                  </a:lnTo>
                  <a:lnTo>
                    <a:pt x="24787" y="48522"/>
                  </a:lnTo>
                  <a:lnTo>
                    <a:pt x="25127" y="80067"/>
                  </a:lnTo>
                  <a:lnTo>
                    <a:pt x="25278" y="117135"/>
                  </a:lnTo>
                  <a:lnTo>
                    <a:pt x="24641" y="157128"/>
                  </a:lnTo>
                  <a:lnTo>
                    <a:pt x="22006" y="198422"/>
                  </a:lnTo>
                  <a:lnTo>
                    <a:pt x="20364" y="232767"/>
                  </a:lnTo>
                  <a:lnTo>
                    <a:pt x="22680" y="279196"/>
                  </a:lnTo>
                  <a:lnTo>
                    <a:pt x="25400" y="303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296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61">
            <a:extLst>
              <a:ext uri="{FF2B5EF4-FFF2-40B4-BE49-F238E27FC236}">
                <a16:creationId xmlns:a16="http://schemas.microsoft.com/office/drawing/2014/main" xmlns="" id="{EB3A8A1A-F340-476A-9AA9-2D613251C16B}"/>
              </a:ext>
            </a:extLst>
          </p:cNvPr>
          <p:cNvGrpSpPr/>
          <p:nvPr/>
        </p:nvGrpSpPr>
        <p:grpSpPr>
          <a:xfrm>
            <a:off x="1220429" y="559274"/>
            <a:ext cx="646472" cy="520227"/>
            <a:chOff x="1220429" y="559274"/>
            <a:chExt cx="646472" cy="520227"/>
          </a:xfrm>
        </p:grpSpPr>
        <p:sp>
          <p:nvSpPr>
            <p:cNvPr id="2" name="SMARTInkShape-2971">
              <a:extLst>
                <a:ext uri="{FF2B5EF4-FFF2-40B4-BE49-F238E27FC236}">
                  <a16:creationId xmlns:a16="http://schemas.microsoft.com/office/drawing/2014/main" xmlns="" id="{2CD0B13F-22CB-4D14-A167-E4D1108F78A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220429" y="559274"/>
              <a:ext cx="136362" cy="393227"/>
            </a:xfrm>
            <a:custGeom>
              <a:avLst/>
              <a:gdLst/>
              <a:ahLst/>
              <a:cxnLst/>
              <a:rect l="0" t="0" r="0" b="0"/>
              <a:pathLst>
                <a:path w="136362" h="393227">
                  <a:moveTo>
                    <a:pt x="17821" y="94776"/>
                  </a:moveTo>
                  <a:lnTo>
                    <a:pt x="17821" y="94776"/>
                  </a:lnTo>
                  <a:lnTo>
                    <a:pt x="6265" y="94776"/>
                  </a:lnTo>
                  <a:lnTo>
                    <a:pt x="24173" y="94776"/>
                  </a:lnTo>
                  <a:lnTo>
                    <a:pt x="59710" y="79567"/>
                  </a:lnTo>
                  <a:lnTo>
                    <a:pt x="88872" y="60872"/>
                  </a:lnTo>
                  <a:lnTo>
                    <a:pt x="104433" y="43254"/>
                  </a:lnTo>
                  <a:lnTo>
                    <a:pt x="110878" y="25546"/>
                  </a:lnTo>
                  <a:lnTo>
                    <a:pt x="111609" y="16872"/>
                  </a:lnTo>
                  <a:lnTo>
                    <a:pt x="110685" y="10385"/>
                  </a:lnTo>
                  <a:lnTo>
                    <a:pt x="105896" y="1295"/>
                  </a:lnTo>
                  <a:lnTo>
                    <a:pt x="99821" y="0"/>
                  </a:lnTo>
                  <a:lnTo>
                    <a:pt x="81782" y="2324"/>
                  </a:lnTo>
                  <a:lnTo>
                    <a:pt x="47826" y="25049"/>
                  </a:lnTo>
                  <a:lnTo>
                    <a:pt x="17696" y="65336"/>
                  </a:lnTo>
                  <a:lnTo>
                    <a:pt x="1007" y="106279"/>
                  </a:lnTo>
                  <a:lnTo>
                    <a:pt x="0" y="130463"/>
                  </a:lnTo>
                  <a:lnTo>
                    <a:pt x="1707" y="141850"/>
                  </a:lnTo>
                  <a:lnTo>
                    <a:pt x="14893" y="163911"/>
                  </a:lnTo>
                  <a:lnTo>
                    <a:pt x="57851" y="203447"/>
                  </a:lnTo>
                  <a:lnTo>
                    <a:pt x="97964" y="233200"/>
                  </a:lnTo>
                  <a:lnTo>
                    <a:pt x="127645" y="264358"/>
                  </a:lnTo>
                  <a:lnTo>
                    <a:pt x="135306" y="285387"/>
                  </a:lnTo>
                  <a:lnTo>
                    <a:pt x="136361" y="295933"/>
                  </a:lnTo>
                  <a:lnTo>
                    <a:pt x="128126" y="318940"/>
                  </a:lnTo>
                  <a:lnTo>
                    <a:pt x="120991" y="331002"/>
                  </a:lnTo>
                  <a:lnTo>
                    <a:pt x="83981" y="361462"/>
                  </a:lnTo>
                  <a:lnTo>
                    <a:pt x="38938" y="389147"/>
                  </a:lnTo>
                  <a:lnTo>
                    <a:pt x="17821" y="393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72">
              <a:extLst>
                <a:ext uri="{FF2B5EF4-FFF2-40B4-BE49-F238E27FC236}">
                  <a16:creationId xmlns:a16="http://schemas.microsoft.com/office/drawing/2014/main" xmlns="" id="{D8C5E6DB-553B-4C5A-B996-D779E97E1DD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410583" y="904392"/>
              <a:ext cx="157868" cy="98909"/>
            </a:xfrm>
            <a:custGeom>
              <a:avLst/>
              <a:gdLst/>
              <a:ahLst/>
              <a:cxnLst/>
              <a:rect l="0" t="0" r="0" b="0"/>
              <a:pathLst>
                <a:path w="157868" h="989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411" y="2966"/>
                  </a:lnTo>
                  <a:lnTo>
                    <a:pt x="2749" y="6408"/>
                  </a:lnTo>
                  <a:lnTo>
                    <a:pt x="47941" y="37235"/>
                  </a:lnTo>
                  <a:lnTo>
                    <a:pt x="88463" y="67937"/>
                  </a:lnTo>
                  <a:lnTo>
                    <a:pt x="127068" y="94436"/>
                  </a:lnTo>
                  <a:lnTo>
                    <a:pt x="140886" y="98567"/>
                  </a:lnTo>
                  <a:lnTo>
                    <a:pt x="157867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73">
              <a:extLst>
                <a:ext uri="{FF2B5EF4-FFF2-40B4-BE49-F238E27FC236}">
                  <a16:creationId xmlns:a16="http://schemas.microsoft.com/office/drawing/2014/main" xmlns="" id="{0B378F7F-D359-4279-8103-EDEBB7D4CB7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441450" y="868057"/>
              <a:ext cx="146051" cy="211444"/>
            </a:xfrm>
            <a:custGeom>
              <a:avLst/>
              <a:gdLst/>
              <a:ahLst/>
              <a:cxnLst/>
              <a:rect l="0" t="0" r="0" b="0"/>
              <a:pathLst>
                <a:path w="146051" h="211444">
                  <a:moveTo>
                    <a:pt x="146050" y="20943"/>
                  </a:moveTo>
                  <a:lnTo>
                    <a:pt x="146050" y="20943"/>
                  </a:lnTo>
                  <a:lnTo>
                    <a:pt x="139142" y="3984"/>
                  </a:lnTo>
                  <a:lnTo>
                    <a:pt x="137212" y="1170"/>
                  </a:lnTo>
                  <a:lnTo>
                    <a:pt x="133808" y="0"/>
                  </a:lnTo>
                  <a:lnTo>
                    <a:pt x="124381" y="581"/>
                  </a:lnTo>
                  <a:lnTo>
                    <a:pt x="103803" y="14988"/>
                  </a:lnTo>
                  <a:lnTo>
                    <a:pt x="66496" y="61055"/>
                  </a:lnTo>
                  <a:lnTo>
                    <a:pt x="37028" y="107460"/>
                  </a:lnTo>
                  <a:lnTo>
                    <a:pt x="21396" y="140299"/>
                  </a:lnTo>
                  <a:lnTo>
                    <a:pt x="7437" y="183778"/>
                  </a:lnTo>
                  <a:lnTo>
                    <a:pt x="0" y="21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74">
              <a:extLst>
                <a:ext uri="{FF2B5EF4-FFF2-40B4-BE49-F238E27FC236}">
                  <a16:creationId xmlns:a16="http://schemas.microsoft.com/office/drawing/2014/main" xmlns="" id="{5ACFA8B7-8CAA-420A-8A08-C2DE942F9AA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574800" y="10223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75">
              <a:extLst>
                <a:ext uri="{FF2B5EF4-FFF2-40B4-BE49-F238E27FC236}">
                  <a16:creationId xmlns:a16="http://schemas.microsoft.com/office/drawing/2014/main" xmlns="" id="{89A07D19-9474-47DE-A54F-B3F8277C8AB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720850" y="84455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0" y="0"/>
                  </a:lnTo>
                  <a:lnTo>
                    <a:pt x="28561" y="46453"/>
                  </a:lnTo>
                  <a:lnTo>
                    <a:pt x="71808" y="92561"/>
                  </a:lnTo>
                  <a:lnTo>
                    <a:pt x="1016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76">
              <a:extLst>
                <a:ext uri="{FF2B5EF4-FFF2-40B4-BE49-F238E27FC236}">
                  <a16:creationId xmlns:a16="http://schemas.microsoft.com/office/drawing/2014/main" xmlns="" id="{D7C269D0-446B-4147-B97D-14C15454239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771650" y="852665"/>
              <a:ext cx="95251" cy="226836"/>
            </a:xfrm>
            <a:custGeom>
              <a:avLst/>
              <a:gdLst/>
              <a:ahLst/>
              <a:cxnLst/>
              <a:rect l="0" t="0" r="0" b="0"/>
              <a:pathLst>
                <a:path w="95251" h="226836">
                  <a:moveTo>
                    <a:pt x="95250" y="10935"/>
                  </a:moveTo>
                  <a:lnTo>
                    <a:pt x="95250" y="10935"/>
                  </a:lnTo>
                  <a:lnTo>
                    <a:pt x="91879" y="4193"/>
                  </a:lnTo>
                  <a:lnTo>
                    <a:pt x="90180" y="2207"/>
                  </a:lnTo>
                  <a:lnTo>
                    <a:pt x="86412" y="0"/>
                  </a:lnTo>
                  <a:lnTo>
                    <a:pt x="78622" y="6545"/>
                  </a:lnTo>
                  <a:lnTo>
                    <a:pt x="53003" y="47227"/>
                  </a:lnTo>
                  <a:lnTo>
                    <a:pt x="35774" y="93341"/>
                  </a:lnTo>
                  <a:lnTo>
                    <a:pt x="26248" y="126112"/>
                  </a:lnTo>
                  <a:lnTo>
                    <a:pt x="17310" y="159491"/>
                  </a:lnTo>
                  <a:lnTo>
                    <a:pt x="5756" y="204373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562">
            <a:extLst>
              <a:ext uri="{FF2B5EF4-FFF2-40B4-BE49-F238E27FC236}">
                <a16:creationId xmlns:a16="http://schemas.microsoft.com/office/drawing/2014/main" xmlns="" id="{BACA6EF7-C66A-4B7F-9EB8-908B439D14DA}"/>
              </a:ext>
            </a:extLst>
          </p:cNvPr>
          <p:cNvGrpSpPr/>
          <p:nvPr/>
        </p:nvGrpSpPr>
        <p:grpSpPr>
          <a:xfrm>
            <a:off x="2165350" y="766744"/>
            <a:ext cx="158751" cy="122257"/>
            <a:chOff x="2165350" y="766744"/>
            <a:chExt cx="158751" cy="122257"/>
          </a:xfrm>
        </p:grpSpPr>
        <p:sp>
          <p:nvSpPr>
            <p:cNvPr id="9" name="SMARTInkShape-2977">
              <a:extLst>
                <a:ext uri="{FF2B5EF4-FFF2-40B4-BE49-F238E27FC236}">
                  <a16:creationId xmlns:a16="http://schemas.microsoft.com/office/drawing/2014/main" xmlns="" id="{4AEC77B9-2F5D-4CBC-AE48-2B919AB73E0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165350" y="766744"/>
              <a:ext cx="101601" cy="14307"/>
            </a:xfrm>
            <a:custGeom>
              <a:avLst/>
              <a:gdLst/>
              <a:ahLst/>
              <a:cxnLst/>
              <a:rect l="0" t="0" r="0" b="0"/>
              <a:pathLst>
                <a:path w="101601" h="14307">
                  <a:moveTo>
                    <a:pt x="0" y="14306"/>
                  </a:moveTo>
                  <a:lnTo>
                    <a:pt x="0" y="14306"/>
                  </a:lnTo>
                  <a:lnTo>
                    <a:pt x="3371" y="14306"/>
                  </a:lnTo>
                  <a:lnTo>
                    <a:pt x="42716" y="0"/>
                  </a:lnTo>
                  <a:lnTo>
                    <a:pt x="85578" y="557"/>
                  </a:lnTo>
                  <a:lnTo>
                    <a:pt x="101600" y="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78">
              <a:extLst>
                <a:ext uri="{FF2B5EF4-FFF2-40B4-BE49-F238E27FC236}">
                  <a16:creationId xmlns:a16="http://schemas.microsoft.com/office/drawing/2014/main" xmlns="" id="{1F9F790D-E0D8-432C-ABEB-3CB0C9E4DE6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200079" y="863600"/>
              <a:ext cx="124022" cy="25401"/>
            </a:xfrm>
            <a:custGeom>
              <a:avLst/>
              <a:gdLst/>
              <a:ahLst/>
              <a:cxnLst/>
              <a:rect l="0" t="0" r="0" b="0"/>
              <a:pathLst>
                <a:path w="124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11276" y="23989"/>
                  </a:lnTo>
                  <a:lnTo>
                    <a:pt x="47027" y="15261"/>
                  </a:lnTo>
                  <a:lnTo>
                    <a:pt x="84627" y="7723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563">
            <a:extLst>
              <a:ext uri="{FF2B5EF4-FFF2-40B4-BE49-F238E27FC236}">
                <a16:creationId xmlns:a16="http://schemas.microsoft.com/office/drawing/2014/main" xmlns="" id="{D5B05D69-8630-4C78-A8AA-729D9524EE9D}"/>
              </a:ext>
            </a:extLst>
          </p:cNvPr>
          <p:cNvGrpSpPr/>
          <p:nvPr/>
        </p:nvGrpSpPr>
        <p:grpSpPr>
          <a:xfrm>
            <a:off x="2973653" y="387099"/>
            <a:ext cx="3623998" cy="519452"/>
            <a:chOff x="2973653" y="387099"/>
            <a:chExt cx="3623998" cy="519452"/>
          </a:xfrm>
        </p:grpSpPr>
        <p:sp>
          <p:nvSpPr>
            <p:cNvPr id="12" name="SMARTInkShape-2979">
              <a:extLst>
                <a:ext uri="{FF2B5EF4-FFF2-40B4-BE49-F238E27FC236}">
                  <a16:creationId xmlns:a16="http://schemas.microsoft.com/office/drawing/2014/main" xmlns="" id="{D29BD4B6-6C1E-433B-BFBF-0721F92440F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973653" y="470832"/>
              <a:ext cx="277548" cy="430921"/>
            </a:xfrm>
            <a:custGeom>
              <a:avLst/>
              <a:gdLst/>
              <a:ahLst/>
              <a:cxnLst/>
              <a:rect l="0" t="0" r="0" b="0"/>
              <a:pathLst>
                <a:path w="277548" h="430921">
                  <a:moveTo>
                    <a:pt x="277547" y="11768"/>
                  </a:moveTo>
                  <a:lnTo>
                    <a:pt x="277547" y="11768"/>
                  </a:lnTo>
                  <a:lnTo>
                    <a:pt x="268709" y="2930"/>
                  </a:lnTo>
                  <a:lnTo>
                    <a:pt x="260919" y="784"/>
                  </a:lnTo>
                  <a:lnTo>
                    <a:pt x="220324" y="0"/>
                  </a:lnTo>
                  <a:lnTo>
                    <a:pt x="178434" y="4205"/>
                  </a:lnTo>
                  <a:lnTo>
                    <a:pt x="139289" y="10625"/>
                  </a:lnTo>
                  <a:lnTo>
                    <a:pt x="116146" y="17375"/>
                  </a:lnTo>
                  <a:lnTo>
                    <a:pt x="97863" y="28841"/>
                  </a:lnTo>
                  <a:lnTo>
                    <a:pt x="90024" y="35850"/>
                  </a:lnTo>
                  <a:lnTo>
                    <a:pt x="66599" y="83291"/>
                  </a:lnTo>
                  <a:lnTo>
                    <a:pt x="50649" y="129935"/>
                  </a:lnTo>
                  <a:lnTo>
                    <a:pt x="46176" y="162829"/>
                  </a:lnTo>
                  <a:lnTo>
                    <a:pt x="42306" y="200027"/>
                  </a:lnTo>
                  <a:lnTo>
                    <a:pt x="37529" y="240077"/>
                  </a:lnTo>
                  <a:lnTo>
                    <a:pt x="30702" y="281396"/>
                  </a:lnTo>
                  <a:lnTo>
                    <a:pt x="21082" y="321397"/>
                  </a:lnTo>
                  <a:lnTo>
                    <a:pt x="11162" y="358225"/>
                  </a:lnTo>
                  <a:lnTo>
                    <a:pt x="2317" y="399937"/>
                  </a:lnTo>
                  <a:lnTo>
                    <a:pt x="0" y="416180"/>
                  </a:lnTo>
                  <a:lnTo>
                    <a:pt x="1500" y="421782"/>
                  </a:lnTo>
                  <a:lnTo>
                    <a:pt x="4615" y="426222"/>
                  </a:lnTo>
                  <a:lnTo>
                    <a:pt x="8809" y="429887"/>
                  </a:lnTo>
                  <a:lnTo>
                    <a:pt x="15838" y="430920"/>
                  </a:lnTo>
                  <a:lnTo>
                    <a:pt x="48780" y="424925"/>
                  </a:lnTo>
                  <a:lnTo>
                    <a:pt x="82975" y="415527"/>
                  </a:lnTo>
                  <a:lnTo>
                    <a:pt x="119809" y="404294"/>
                  </a:lnTo>
                  <a:lnTo>
                    <a:pt x="175947" y="386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80">
              <a:extLst>
                <a:ext uri="{FF2B5EF4-FFF2-40B4-BE49-F238E27FC236}">
                  <a16:creationId xmlns:a16="http://schemas.microsoft.com/office/drawing/2014/main" xmlns="" id="{DB381BC5-2348-4392-877D-A338BA28608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025248" y="723900"/>
              <a:ext cx="118003" cy="38101"/>
            </a:xfrm>
            <a:custGeom>
              <a:avLst/>
              <a:gdLst/>
              <a:ahLst/>
              <a:cxnLst/>
              <a:rect l="0" t="0" r="0" b="0"/>
              <a:pathLst>
                <a:path w="11800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2633"/>
                  </a:lnTo>
                  <a:lnTo>
                    <a:pt x="11620" y="25270"/>
                  </a:lnTo>
                  <a:lnTo>
                    <a:pt x="53087" y="10845"/>
                  </a:lnTo>
                  <a:lnTo>
                    <a:pt x="95946" y="3527"/>
                  </a:lnTo>
                  <a:lnTo>
                    <a:pt x="118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81">
              <a:extLst>
                <a:ext uri="{FF2B5EF4-FFF2-40B4-BE49-F238E27FC236}">
                  <a16:creationId xmlns:a16="http://schemas.microsoft.com/office/drawing/2014/main" xmlns="" id="{FC5CF2B8-C65C-425F-8B36-8B411EB9F5E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418429" y="388113"/>
              <a:ext cx="213772" cy="518438"/>
            </a:xfrm>
            <a:custGeom>
              <a:avLst/>
              <a:gdLst/>
              <a:ahLst/>
              <a:cxnLst/>
              <a:rect l="0" t="0" r="0" b="0"/>
              <a:pathLst>
                <a:path w="213772" h="518438">
                  <a:moveTo>
                    <a:pt x="213771" y="11937"/>
                  </a:moveTo>
                  <a:lnTo>
                    <a:pt x="213771" y="11937"/>
                  </a:lnTo>
                  <a:lnTo>
                    <a:pt x="213771" y="3099"/>
                  </a:lnTo>
                  <a:lnTo>
                    <a:pt x="213065" y="1811"/>
                  </a:lnTo>
                  <a:lnTo>
                    <a:pt x="211889" y="953"/>
                  </a:lnTo>
                  <a:lnTo>
                    <a:pt x="207996" y="0"/>
                  </a:lnTo>
                  <a:lnTo>
                    <a:pt x="197165" y="169"/>
                  </a:lnTo>
                  <a:lnTo>
                    <a:pt x="152250" y="13314"/>
                  </a:lnTo>
                  <a:lnTo>
                    <a:pt x="109055" y="35673"/>
                  </a:lnTo>
                  <a:lnTo>
                    <a:pt x="65924" y="60516"/>
                  </a:lnTo>
                  <a:lnTo>
                    <a:pt x="49550" y="71800"/>
                  </a:lnTo>
                  <a:lnTo>
                    <a:pt x="36981" y="84492"/>
                  </a:lnTo>
                  <a:lnTo>
                    <a:pt x="34527" y="85707"/>
                  </a:lnTo>
                  <a:lnTo>
                    <a:pt x="32892" y="87222"/>
                  </a:lnTo>
                  <a:lnTo>
                    <a:pt x="31074" y="90788"/>
                  </a:lnTo>
                  <a:lnTo>
                    <a:pt x="32149" y="96606"/>
                  </a:lnTo>
                  <a:lnTo>
                    <a:pt x="46653" y="135623"/>
                  </a:lnTo>
                  <a:lnTo>
                    <a:pt x="53159" y="182654"/>
                  </a:lnTo>
                  <a:lnTo>
                    <a:pt x="54194" y="214811"/>
                  </a:lnTo>
                  <a:lnTo>
                    <a:pt x="54653" y="252622"/>
                  </a:lnTo>
                  <a:lnTo>
                    <a:pt x="51094" y="294827"/>
                  </a:lnTo>
                  <a:lnTo>
                    <a:pt x="44809" y="338749"/>
                  </a:lnTo>
                  <a:lnTo>
                    <a:pt x="37312" y="381789"/>
                  </a:lnTo>
                  <a:lnTo>
                    <a:pt x="25513" y="420673"/>
                  </a:lnTo>
                  <a:lnTo>
                    <a:pt x="12979" y="454653"/>
                  </a:lnTo>
                  <a:lnTo>
                    <a:pt x="1064" y="499568"/>
                  </a:lnTo>
                  <a:lnTo>
                    <a:pt x="0" y="506357"/>
                  </a:lnTo>
                  <a:lnTo>
                    <a:pt x="701" y="510884"/>
                  </a:lnTo>
                  <a:lnTo>
                    <a:pt x="2580" y="513902"/>
                  </a:lnTo>
                  <a:lnTo>
                    <a:pt x="5243" y="515914"/>
                  </a:lnTo>
                  <a:lnTo>
                    <a:pt x="11966" y="518149"/>
                  </a:lnTo>
                  <a:lnTo>
                    <a:pt x="21774" y="518437"/>
                  </a:lnTo>
                  <a:lnTo>
                    <a:pt x="62460" y="510991"/>
                  </a:lnTo>
                  <a:lnTo>
                    <a:pt x="109907" y="503881"/>
                  </a:lnTo>
                  <a:lnTo>
                    <a:pt x="145031" y="502218"/>
                  </a:lnTo>
                  <a:lnTo>
                    <a:pt x="190895" y="501281"/>
                  </a:lnTo>
                  <a:lnTo>
                    <a:pt x="213771" y="500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82">
              <a:extLst>
                <a:ext uri="{FF2B5EF4-FFF2-40B4-BE49-F238E27FC236}">
                  <a16:creationId xmlns:a16="http://schemas.microsoft.com/office/drawing/2014/main" xmlns="" id="{300A9358-581B-4858-8D12-4EA5C88122F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35163" y="464772"/>
              <a:ext cx="139938" cy="405179"/>
            </a:xfrm>
            <a:custGeom>
              <a:avLst/>
              <a:gdLst/>
              <a:ahLst/>
              <a:cxnLst/>
              <a:rect l="0" t="0" r="0" b="0"/>
              <a:pathLst>
                <a:path w="139938" h="405179">
                  <a:moveTo>
                    <a:pt x="139937" y="17828"/>
                  </a:moveTo>
                  <a:lnTo>
                    <a:pt x="139937" y="17828"/>
                  </a:lnTo>
                  <a:lnTo>
                    <a:pt x="139937" y="2901"/>
                  </a:lnTo>
                  <a:lnTo>
                    <a:pt x="139231" y="1527"/>
                  </a:lnTo>
                  <a:lnTo>
                    <a:pt x="138055" y="611"/>
                  </a:lnTo>
                  <a:lnTo>
                    <a:pt x="136566" y="0"/>
                  </a:lnTo>
                  <a:lnTo>
                    <a:pt x="124357" y="5882"/>
                  </a:lnTo>
                  <a:lnTo>
                    <a:pt x="100563" y="27698"/>
                  </a:lnTo>
                  <a:lnTo>
                    <a:pt x="76138" y="61675"/>
                  </a:lnTo>
                  <a:lnTo>
                    <a:pt x="54432" y="96112"/>
                  </a:lnTo>
                  <a:lnTo>
                    <a:pt x="36318" y="136817"/>
                  </a:lnTo>
                  <a:lnTo>
                    <a:pt x="21917" y="181484"/>
                  </a:lnTo>
                  <a:lnTo>
                    <a:pt x="16102" y="205249"/>
                  </a:lnTo>
                  <a:lnTo>
                    <a:pt x="6582" y="252115"/>
                  </a:lnTo>
                  <a:lnTo>
                    <a:pt x="0" y="294111"/>
                  </a:lnTo>
                  <a:lnTo>
                    <a:pt x="2248" y="330180"/>
                  </a:lnTo>
                  <a:lnTo>
                    <a:pt x="11008" y="360556"/>
                  </a:lnTo>
                  <a:lnTo>
                    <a:pt x="24310" y="383465"/>
                  </a:lnTo>
                  <a:lnTo>
                    <a:pt x="33219" y="390703"/>
                  </a:lnTo>
                  <a:lnTo>
                    <a:pt x="76437" y="405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83">
              <a:extLst>
                <a:ext uri="{FF2B5EF4-FFF2-40B4-BE49-F238E27FC236}">
                  <a16:creationId xmlns:a16="http://schemas.microsoft.com/office/drawing/2014/main" xmlns="" id="{992D27B7-DFA3-4D4A-8355-8066E1190D2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041880" y="535165"/>
              <a:ext cx="136421" cy="277636"/>
            </a:xfrm>
            <a:custGeom>
              <a:avLst/>
              <a:gdLst/>
              <a:ahLst/>
              <a:cxnLst/>
              <a:rect l="0" t="0" r="0" b="0"/>
              <a:pathLst>
                <a:path w="136421" h="277636">
                  <a:moveTo>
                    <a:pt x="9420" y="10935"/>
                  </a:moveTo>
                  <a:lnTo>
                    <a:pt x="9420" y="10935"/>
                  </a:lnTo>
                  <a:lnTo>
                    <a:pt x="6049" y="4193"/>
                  </a:lnTo>
                  <a:lnTo>
                    <a:pt x="4351" y="2207"/>
                  </a:lnTo>
                  <a:lnTo>
                    <a:pt x="582" y="0"/>
                  </a:lnTo>
                  <a:lnTo>
                    <a:pt x="0" y="823"/>
                  </a:lnTo>
                  <a:lnTo>
                    <a:pt x="1235" y="5500"/>
                  </a:lnTo>
                  <a:lnTo>
                    <a:pt x="23691" y="40984"/>
                  </a:lnTo>
                  <a:lnTo>
                    <a:pt x="51356" y="82084"/>
                  </a:lnTo>
                  <a:lnTo>
                    <a:pt x="71567" y="115935"/>
                  </a:lnTo>
                  <a:lnTo>
                    <a:pt x="90428" y="150264"/>
                  </a:lnTo>
                  <a:lnTo>
                    <a:pt x="106807" y="183631"/>
                  </a:lnTo>
                  <a:lnTo>
                    <a:pt x="123255" y="228772"/>
                  </a:lnTo>
                  <a:lnTo>
                    <a:pt x="13642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84">
              <a:extLst>
                <a:ext uri="{FF2B5EF4-FFF2-40B4-BE49-F238E27FC236}">
                  <a16:creationId xmlns:a16="http://schemas.microsoft.com/office/drawing/2014/main" xmlns="" id="{2748814A-6C3F-41EE-8EAF-F0716221FCC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019550" y="527050"/>
              <a:ext cx="228601" cy="298451"/>
            </a:xfrm>
            <a:custGeom>
              <a:avLst/>
              <a:gdLst/>
              <a:ahLst/>
              <a:cxnLst/>
              <a:rect l="0" t="0" r="0" b="0"/>
              <a:pathLst>
                <a:path w="228601" h="298451">
                  <a:moveTo>
                    <a:pt x="228600" y="0"/>
                  </a:moveTo>
                  <a:lnTo>
                    <a:pt x="228600" y="0"/>
                  </a:lnTo>
                  <a:lnTo>
                    <a:pt x="225229" y="0"/>
                  </a:lnTo>
                  <a:lnTo>
                    <a:pt x="213020" y="6742"/>
                  </a:lnTo>
                  <a:lnTo>
                    <a:pt x="173311" y="44057"/>
                  </a:lnTo>
                  <a:lnTo>
                    <a:pt x="144290" y="75320"/>
                  </a:lnTo>
                  <a:lnTo>
                    <a:pt x="112577" y="110381"/>
                  </a:lnTo>
                  <a:lnTo>
                    <a:pt x="81079" y="147836"/>
                  </a:lnTo>
                  <a:lnTo>
                    <a:pt x="52968" y="188001"/>
                  </a:lnTo>
                  <a:lnTo>
                    <a:pt x="30126" y="223726"/>
                  </a:lnTo>
                  <a:lnTo>
                    <a:pt x="8926" y="26596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85">
              <a:extLst>
                <a:ext uri="{FF2B5EF4-FFF2-40B4-BE49-F238E27FC236}">
                  <a16:creationId xmlns:a16="http://schemas.microsoft.com/office/drawing/2014/main" xmlns="" id="{5EAD7581-CF53-4BEA-84E5-B48B84CB34E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273550" y="6921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7728" y="10205"/>
                  </a:lnTo>
                  <a:lnTo>
                    <a:pt x="83537" y="5006"/>
                  </a:lnTo>
                  <a:lnTo>
                    <a:pt x="130496" y="2225"/>
                  </a:lnTo>
                  <a:lnTo>
                    <a:pt x="174415" y="98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86">
              <a:extLst>
                <a:ext uri="{FF2B5EF4-FFF2-40B4-BE49-F238E27FC236}">
                  <a16:creationId xmlns:a16="http://schemas.microsoft.com/office/drawing/2014/main" xmlns="" id="{6D654C17-6514-4F62-89CA-9D59C27C2C2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676327" y="446788"/>
              <a:ext cx="206824" cy="353111"/>
            </a:xfrm>
            <a:custGeom>
              <a:avLst/>
              <a:gdLst/>
              <a:ahLst/>
              <a:cxnLst/>
              <a:rect l="0" t="0" r="0" b="0"/>
              <a:pathLst>
                <a:path w="206824" h="353111">
                  <a:moveTo>
                    <a:pt x="206823" y="23112"/>
                  </a:moveTo>
                  <a:lnTo>
                    <a:pt x="206823" y="23112"/>
                  </a:lnTo>
                  <a:lnTo>
                    <a:pt x="206823" y="16370"/>
                  </a:lnTo>
                  <a:lnTo>
                    <a:pt x="203060" y="9297"/>
                  </a:lnTo>
                  <a:lnTo>
                    <a:pt x="200081" y="5435"/>
                  </a:lnTo>
                  <a:lnTo>
                    <a:pt x="189245" y="1145"/>
                  </a:lnTo>
                  <a:lnTo>
                    <a:pt x="182404" y="0"/>
                  </a:lnTo>
                  <a:lnTo>
                    <a:pt x="149180" y="5132"/>
                  </a:lnTo>
                  <a:lnTo>
                    <a:pt x="111427" y="18961"/>
                  </a:lnTo>
                  <a:lnTo>
                    <a:pt x="66520" y="48371"/>
                  </a:lnTo>
                  <a:lnTo>
                    <a:pt x="39271" y="78652"/>
                  </a:lnTo>
                  <a:lnTo>
                    <a:pt x="18183" y="118983"/>
                  </a:lnTo>
                  <a:lnTo>
                    <a:pt x="4096" y="165661"/>
                  </a:lnTo>
                  <a:lnTo>
                    <a:pt x="0" y="210380"/>
                  </a:lnTo>
                  <a:lnTo>
                    <a:pt x="2235" y="250049"/>
                  </a:lnTo>
                  <a:lnTo>
                    <a:pt x="3349" y="295415"/>
                  </a:lnTo>
                  <a:lnTo>
                    <a:pt x="4293" y="338136"/>
                  </a:lnTo>
                  <a:lnTo>
                    <a:pt x="6978" y="349154"/>
                  </a:lnTo>
                  <a:lnTo>
                    <a:pt x="10093" y="351951"/>
                  </a:lnTo>
                  <a:lnTo>
                    <a:pt x="14286" y="353110"/>
                  </a:lnTo>
                  <a:lnTo>
                    <a:pt x="49709" y="349901"/>
                  </a:lnTo>
                  <a:lnTo>
                    <a:pt x="96770" y="341091"/>
                  </a:lnTo>
                  <a:lnTo>
                    <a:pt x="140819" y="329543"/>
                  </a:lnTo>
                  <a:lnTo>
                    <a:pt x="168723" y="32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87">
              <a:extLst>
                <a:ext uri="{FF2B5EF4-FFF2-40B4-BE49-F238E27FC236}">
                  <a16:creationId xmlns:a16="http://schemas.microsoft.com/office/drawing/2014/main" xmlns="" id="{1F7835B6-B9C6-45CB-9E80-757BA5B9F99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673600" y="609600"/>
              <a:ext cx="184151" cy="44451"/>
            </a:xfrm>
            <a:custGeom>
              <a:avLst/>
              <a:gdLst/>
              <a:ahLst/>
              <a:cxnLst/>
              <a:rect l="0" t="0" r="0" b="0"/>
              <a:pathLst>
                <a:path w="1841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39850" y="27822"/>
                  </a:lnTo>
                  <a:lnTo>
                    <a:pt x="77684" y="18010"/>
                  </a:lnTo>
                  <a:lnTo>
                    <a:pt x="102589" y="13418"/>
                  </a:lnTo>
                  <a:lnTo>
                    <a:pt x="147901" y="596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88">
              <a:extLst>
                <a:ext uri="{FF2B5EF4-FFF2-40B4-BE49-F238E27FC236}">
                  <a16:creationId xmlns:a16="http://schemas.microsoft.com/office/drawing/2014/main" xmlns="" id="{11783038-FD6D-4C95-A484-58908B5131C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957023" y="436544"/>
              <a:ext cx="249978" cy="342603"/>
            </a:xfrm>
            <a:custGeom>
              <a:avLst/>
              <a:gdLst/>
              <a:ahLst/>
              <a:cxnLst/>
              <a:rect l="0" t="0" r="0" b="0"/>
              <a:pathLst>
                <a:path w="249978" h="342603">
                  <a:moveTo>
                    <a:pt x="249977" y="14306"/>
                  </a:moveTo>
                  <a:lnTo>
                    <a:pt x="249977" y="14306"/>
                  </a:lnTo>
                  <a:lnTo>
                    <a:pt x="239864" y="7564"/>
                  </a:lnTo>
                  <a:lnTo>
                    <a:pt x="206607" y="0"/>
                  </a:lnTo>
                  <a:lnTo>
                    <a:pt x="173081" y="1128"/>
                  </a:lnTo>
                  <a:lnTo>
                    <a:pt x="136779" y="5627"/>
                  </a:lnTo>
                  <a:lnTo>
                    <a:pt x="90691" y="13537"/>
                  </a:lnTo>
                  <a:lnTo>
                    <a:pt x="68176" y="23137"/>
                  </a:lnTo>
                  <a:lnTo>
                    <a:pt x="43004" y="47183"/>
                  </a:lnTo>
                  <a:lnTo>
                    <a:pt x="34517" y="66548"/>
                  </a:lnTo>
                  <a:lnTo>
                    <a:pt x="31450" y="86913"/>
                  </a:lnTo>
                  <a:lnTo>
                    <a:pt x="35230" y="132495"/>
                  </a:lnTo>
                  <a:lnTo>
                    <a:pt x="38887" y="174208"/>
                  </a:lnTo>
                  <a:lnTo>
                    <a:pt x="38089" y="219729"/>
                  </a:lnTo>
                  <a:lnTo>
                    <a:pt x="33038" y="250244"/>
                  </a:lnTo>
                  <a:lnTo>
                    <a:pt x="12443" y="296697"/>
                  </a:lnTo>
                  <a:lnTo>
                    <a:pt x="0" y="331102"/>
                  </a:lnTo>
                  <a:lnTo>
                    <a:pt x="822" y="338078"/>
                  </a:lnTo>
                  <a:lnTo>
                    <a:pt x="4852" y="340221"/>
                  </a:lnTo>
                  <a:lnTo>
                    <a:pt x="18736" y="342602"/>
                  </a:lnTo>
                  <a:lnTo>
                    <a:pt x="56499" y="337200"/>
                  </a:lnTo>
                  <a:lnTo>
                    <a:pt x="89198" y="332322"/>
                  </a:lnTo>
                  <a:lnTo>
                    <a:pt x="142027" y="325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89">
              <a:extLst>
                <a:ext uri="{FF2B5EF4-FFF2-40B4-BE49-F238E27FC236}">
                  <a16:creationId xmlns:a16="http://schemas.microsoft.com/office/drawing/2014/main" xmlns="" id="{50E63813-750E-4D7A-80E7-15B1A2D9342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194300" y="539750"/>
              <a:ext cx="190501" cy="177801"/>
            </a:xfrm>
            <a:custGeom>
              <a:avLst/>
              <a:gdLst/>
              <a:ahLst/>
              <a:cxnLst/>
              <a:rect l="0" t="0" r="0" b="0"/>
              <a:pathLst>
                <a:path w="19050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9232" y="26367"/>
                  </a:lnTo>
                  <a:lnTo>
                    <a:pt x="78417" y="59318"/>
                  </a:lnTo>
                  <a:lnTo>
                    <a:pt x="119425" y="97774"/>
                  </a:lnTo>
                  <a:lnTo>
                    <a:pt x="156506" y="138566"/>
                  </a:lnTo>
                  <a:lnTo>
                    <a:pt x="1905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90">
              <a:extLst>
                <a:ext uri="{FF2B5EF4-FFF2-40B4-BE49-F238E27FC236}">
                  <a16:creationId xmlns:a16="http://schemas.microsoft.com/office/drawing/2014/main" xmlns="" id="{887E02E4-2769-4633-A043-835ED629BD6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264150" y="55245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127000" y="0"/>
                  </a:moveTo>
                  <a:lnTo>
                    <a:pt x="127000" y="0"/>
                  </a:lnTo>
                  <a:lnTo>
                    <a:pt x="113516" y="0"/>
                  </a:lnTo>
                  <a:lnTo>
                    <a:pt x="97488" y="9407"/>
                  </a:lnTo>
                  <a:lnTo>
                    <a:pt x="55083" y="54305"/>
                  </a:lnTo>
                  <a:lnTo>
                    <a:pt x="25179" y="101149"/>
                  </a:lnTo>
                  <a:lnTo>
                    <a:pt x="10956" y="134090"/>
                  </a:lnTo>
                  <a:lnTo>
                    <a:pt x="659" y="17496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91">
              <a:extLst>
                <a:ext uri="{FF2B5EF4-FFF2-40B4-BE49-F238E27FC236}">
                  <a16:creationId xmlns:a16="http://schemas.microsoft.com/office/drawing/2014/main" xmlns="" id="{52921436-785B-4511-8C08-2D45CA0FB38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403850" y="427559"/>
              <a:ext cx="172162" cy="344373"/>
            </a:xfrm>
            <a:custGeom>
              <a:avLst/>
              <a:gdLst/>
              <a:ahLst/>
              <a:cxnLst/>
              <a:rect l="0" t="0" r="0" b="0"/>
              <a:pathLst>
                <a:path w="172162" h="344373">
                  <a:moveTo>
                    <a:pt x="0" y="16941"/>
                  </a:moveTo>
                  <a:lnTo>
                    <a:pt x="0" y="16941"/>
                  </a:lnTo>
                  <a:lnTo>
                    <a:pt x="3371" y="10199"/>
                  </a:lnTo>
                  <a:lnTo>
                    <a:pt x="14433" y="5007"/>
                  </a:lnTo>
                  <a:lnTo>
                    <a:pt x="42376" y="0"/>
                  </a:lnTo>
                  <a:lnTo>
                    <a:pt x="89745" y="1679"/>
                  </a:lnTo>
                  <a:lnTo>
                    <a:pt x="134091" y="13168"/>
                  </a:lnTo>
                  <a:lnTo>
                    <a:pt x="169344" y="21819"/>
                  </a:lnTo>
                  <a:lnTo>
                    <a:pt x="171457" y="23015"/>
                  </a:lnTo>
                  <a:lnTo>
                    <a:pt x="172161" y="24518"/>
                  </a:lnTo>
                  <a:lnTo>
                    <a:pt x="171924" y="26226"/>
                  </a:lnTo>
                  <a:lnTo>
                    <a:pt x="157186" y="50389"/>
                  </a:lnTo>
                  <a:lnTo>
                    <a:pt x="153031" y="96361"/>
                  </a:lnTo>
                  <a:lnTo>
                    <a:pt x="152586" y="132195"/>
                  </a:lnTo>
                  <a:lnTo>
                    <a:pt x="152455" y="171505"/>
                  </a:lnTo>
                  <a:lnTo>
                    <a:pt x="152417" y="212551"/>
                  </a:lnTo>
                  <a:lnTo>
                    <a:pt x="155774" y="257604"/>
                  </a:lnTo>
                  <a:lnTo>
                    <a:pt x="157456" y="292975"/>
                  </a:lnTo>
                  <a:lnTo>
                    <a:pt x="155118" y="307545"/>
                  </a:lnTo>
                  <a:lnTo>
                    <a:pt x="143092" y="327648"/>
                  </a:lnTo>
                  <a:lnTo>
                    <a:pt x="124509" y="336831"/>
                  </a:lnTo>
                  <a:lnTo>
                    <a:pt x="88162" y="344086"/>
                  </a:lnTo>
                  <a:lnTo>
                    <a:pt x="65289" y="344372"/>
                  </a:lnTo>
                  <a:lnTo>
                    <a:pt x="31750" y="334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92">
              <a:extLst>
                <a:ext uri="{FF2B5EF4-FFF2-40B4-BE49-F238E27FC236}">
                  <a16:creationId xmlns:a16="http://schemas.microsoft.com/office/drawing/2014/main" xmlns="" id="{93C97CB5-7B0C-4CE0-8F9F-B3DD6D48B04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664200" y="393700"/>
              <a:ext cx="150497" cy="393701"/>
            </a:xfrm>
            <a:custGeom>
              <a:avLst/>
              <a:gdLst/>
              <a:ahLst/>
              <a:cxnLst/>
              <a:rect l="0" t="0" r="0" b="0"/>
              <a:pathLst>
                <a:path w="150497" h="393701">
                  <a:moveTo>
                    <a:pt x="31750" y="0"/>
                  </a:moveTo>
                  <a:lnTo>
                    <a:pt x="31750" y="0"/>
                  </a:lnTo>
                  <a:lnTo>
                    <a:pt x="41863" y="3371"/>
                  </a:lnTo>
                  <a:lnTo>
                    <a:pt x="71749" y="25693"/>
                  </a:lnTo>
                  <a:lnTo>
                    <a:pt x="97975" y="58691"/>
                  </a:lnTo>
                  <a:lnTo>
                    <a:pt x="123978" y="101580"/>
                  </a:lnTo>
                  <a:lnTo>
                    <a:pt x="144942" y="148863"/>
                  </a:lnTo>
                  <a:lnTo>
                    <a:pt x="149545" y="174031"/>
                  </a:lnTo>
                  <a:lnTo>
                    <a:pt x="150496" y="199982"/>
                  </a:lnTo>
                  <a:lnTo>
                    <a:pt x="149014" y="226454"/>
                  </a:lnTo>
                  <a:lnTo>
                    <a:pt x="140265" y="251864"/>
                  </a:lnTo>
                  <a:lnTo>
                    <a:pt x="126671" y="276565"/>
                  </a:lnTo>
                  <a:lnTo>
                    <a:pt x="90165" y="321884"/>
                  </a:lnTo>
                  <a:lnTo>
                    <a:pt x="45718" y="358489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93">
              <a:extLst>
                <a:ext uri="{FF2B5EF4-FFF2-40B4-BE49-F238E27FC236}">
                  <a16:creationId xmlns:a16="http://schemas.microsoft.com/office/drawing/2014/main" xmlns="" id="{BA5BDDB3-EC8B-4B8A-BC5F-30914954561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968364" y="387099"/>
              <a:ext cx="178437" cy="400511"/>
            </a:xfrm>
            <a:custGeom>
              <a:avLst/>
              <a:gdLst/>
              <a:ahLst/>
              <a:cxnLst/>
              <a:rect l="0" t="0" r="0" b="0"/>
              <a:pathLst>
                <a:path w="178437" h="400511">
                  <a:moveTo>
                    <a:pt x="146686" y="32001"/>
                  </a:moveTo>
                  <a:lnTo>
                    <a:pt x="146686" y="32001"/>
                  </a:lnTo>
                  <a:lnTo>
                    <a:pt x="145981" y="13134"/>
                  </a:lnTo>
                  <a:lnTo>
                    <a:pt x="143315" y="3390"/>
                  </a:lnTo>
                  <a:lnTo>
                    <a:pt x="140911" y="932"/>
                  </a:lnTo>
                  <a:lnTo>
                    <a:pt x="137897" y="0"/>
                  </a:lnTo>
                  <a:lnTo>
                    <a:pt x="134477" y="83"/>
                  </a:lnTo>
                  <a:lnTo>
                    <a:pt x="109437" y="20427"/>
                  </a:lnTo>
                  <a:lnTo>
                    <a:pt x="85210" y="52963"/>
                  </a:lnTo>
                  <a:lnTo>
                    <a:pt x="59391" y="97762"/>
                  </a:lnTo>
                  <a:lnTo>
                    <a:pt x="47568" y="124525"/>
                  </a:lnTo>
                  <a:lnTo>
                    <a:pt x="36157" y="152950"/>
                  </a:lnTo>
                  <a:lnTo>
                    <a:pt x="25727" y="182484"/>
                  </a:lnTo>
                  <a:lnTo>
                    <a:pt x="15952" y="212756"/>
                  </a:lnTo>
                  <a:lnTo>
                    <a:pt x="6613" y="243521"/>
                  </a:lnTo>
                  <a:lnTo>
                    <a:pt x="1799" y="271087"/>
                  </a:lnTo>
                  <a:lnTo>
                    <a:pt x="0" y="296519"/>
                  </a:lnTo>
                  <a:lnTo>
                    <a:pt x="212" y="320530"/>
                  </a:lnTo>
                  <a:lnTo>
                    <a:pt x="13617" y="358497"/>
                  </a:lnTo>
                  <a:lnTo>
                    <a:pt x="24107" y="374548"/>
                  </a:lnTo>
                  <a:lnTo>
                    <a:pt x="54577" y="394265"/>
                  </a:lnTo>
                  <a:lnTo>
                    <a:pt x="72580" y="400510"/>
                  </a:lnTo>
                  <a:lnTo>
                    <a:pt x="113280" y="399924"/>
                  </a:lnTo>
                  <a:lnTo>
                    <a:pt x="178436" y="387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94">
              <a:extLst>
                <a:ext uri="{FF2B5EF4-FFF2-40B4-BE49-F238E27FC236}">
                  <a16:creationId xmlns:a16="http://schemas.microsoft.com/office/drawing/2014/main" xmlns="" id="{9DD7A7C2-8B0A-4498-9A65-484D53C399D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216650" y="41910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578" y="46140"/>
                  </a:lnTo>
                  <a:lnTo>
                    <a:pt x="41427" y="89401"/>
                  </a:lnTo>
                  <a:lnTo>
                    <a:pt x="72717" y="129735"/>
                  </a:lnTo>
                  <a:lnTo>
                    <a:pt x="1270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95">
              <a:extLst>
                <a:ext uri="{FF2B5EF4-FFF2-40B4-BE49-F238E27FC236}">
                  <a16:creationId xmlns:a16="http://schemas.microsoft.com/office/drawing/2014/main" xmlns="" id="{82607440-2AB3-4A27-9BC1-C29A43937D9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291354" y="412750"/>
              <a:ext cx="109447" cy="336551"/>
            </a:xfrm>
            <a:custGeom>
              <a:avLst/>
              <a:gdLst/>
              <a:ahLst/>
              <a:cxnLst/>
              <a:rect l="0" t="0" r="0" b="0"/>
              <a:pathLst>
                <a:path w="109447" h="336551">
                  <a:moveTo>
                    <a:pt x="109446" y="0"/>
                  </a:moveTo>
                  <a:lnTo>
                    <a:pt x="109446" y="0"/>
                  </a:lnTo>
                  <a:lnTo>
                    <a:pt x="99333" y="0"/>
                  </a:lnTo>
                  <a:lnTo>
                    <a:pt x="86841" y="7526"/>
                  </a:lnTo>
                  <a:lnTo>
                    <a:pt x="72588" y="21689"/>
                  </a:lnTo>
                  <a:lnTo>
                    <a:pt x="46191" y="69039"/>
                  </a:lnTo>
                  <a:lnTo>
                    <a:pt x="34766" y="100534"/>
                  </a:lnTo>
                  <a:lnTo>
                    <a:pt x="27336" y="135698"/>
                  </a:lnTo>
                  <a:lnTo>
                    <a:pt x="17919" y="170612"/>
                  </a:lnTo>
                  <a:lnTo>
                    <a:pt x="8090" y="204239"/>
                  </a:lnTo>
                  <a:lnTo>
                    <a:pt x="0" y="249526"/>
                  </a:lnTo>
                  <a:lnTo>
                    <a:pt x="2873" y="295267"/>
                  </a:lnTo>
                  <a:lnTo>
                    <a:pt x="7752" y="312557"/>
                  </a:lnTo>
                  <a:lnTo>
                    <a:pt x="26896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96">
              <a:extLst>
                <a:ext uri="{FF2B5EF4-FFF2-40B4-BE49-F238E27FC236}">
                  <a16:creationId xmlns:a16="http://schemas.microsoft.com/office/drawing/2014/main" xmlns="" id="{BCF7ADC0-E47C-4B78-8799-BD5EB5A3BA0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489700" y="6032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18736" y="4364"/>
                  </a:lnTo>
                  <a:lnTo>
                    <a:pt x="56429" y="5762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64">
            <a:extLst>
              <a:ext uri="{FF2B5EF4-FFF2-40B4-BE49-F238E27FC236}">
                <a16:creationId xmlns:a16="http://schemas.microsoft.com/office/drawing/2014/main" xmlns="" id="{E462CA98-1572-4C6A-A271-5C6244168DDB}"/>
              </a:ext>
            </a:extLst>
          </p:cNvPr>
          <p:cNvGrpSpPr/>
          <p:nvPr/>
        </p:nvGrpSpPr>
        <p:grpSpPr>
          <a:xfrm>
            <a:off x="6832600" y="254625"/>
            <a:ext cx="1537796" cy="497444"/>
            <a:chOff x="6832600" y="254625"/>
            <a:chExt cx="1537796" cy="497444"/>
          </a:xfrm>
        </p:grpSpPr>
        <p:sp>
          <p:nvSpPr>
            <p:cNvPr id="31" name="SMARTInkShape-2997">
              <a:extLst>
                <a:ext uri="{FF2B5EF4-FFF2-40B4-BE49-F238E27FC236}">
                  <a16:creationId xmlns:a16="http://schemas.microsoft.com/office/drawing/2014/main" xmlns="" id="{1C4DC99B-498A-494E-A27A-81B4C93BED8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832600" y="571500"/>
              <a:ext cx="247651" cy="25401"/>
            </a:xfrm>
            <a:custGeom>
              <a:avLst/>
              <a:gdLst/>
              <a:ahLst/>
              <a:cxnLst/>
              <a:rect l="0" t="0" r="0" b="0"/>
              <a:pathLst>
                <a:path w="247651" h="25401">
                  <a:moveTo>
                    <a:pt x="0" y="25400"/>
                  </a:moveTo>
                  <a:lnTo>
                    <a:pt x="0" y="25400"/>
                  </a:lnTo>
                  <a:lnTo>
                    <a:pt x="39692" y="23989"/>
                  </a:lnTo>
                  <a:lnTo>
                    <a:pt x="69852" y="18658"/>
                  </a:lnTo>
                  <a:lnTo>
                    <a:pt x="108186" y="15348"/>
                  </a:lnTo>
                  <a:lnTo>
                    <a:pt x="151799" y="12466"/>
                  </a:lnTo>
                  <a:lnTo>
                    <a:pt x="199405" y="648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98">
              <a:extLst>
                <a:ext uri="{FF2B5EF4-FFF2-40B4-BE49-F238E27FC236}">
                  <a16:creationId xmlns:a16="http://schemas.microsoft.com/office/drawing/2014/main" xmlns="" id="{50877814-C7DE-455F-9D57-B207BEA3731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841958" y="375996"/>
              <a:ext cx="219243" cy="351242"/>
            </a:xfrm>
            <a:custGeom>
              <a:avLst/>
              <a:gdLst/>
              <a:ahLst/>
              <a:cxnLst/>
              <a:rect l="0" t="0" r="0" b="0"/>
              <a:pathLst>
                <a:path w="219243" h="351242">
                  <a:moveTo>
                    <a:pt x="219242" y="11354"/>
                  </a:moveTo>
                  <a:lnTo>
                    <a:pt x="219242" y="11354"/>
                  </a:lnTo>
                  <a:lnTo>
                    <a:pt x="192109" y="10648"/>
                  </a:lnTo>
                  <a:lnTo>
                    <a:pt x="179754" y="6328"/>
                  </a:lnTo>
                  <a:lnTo>
                    <a:pt x="168030" y="3515"/>
                  </a:lnTo>
                  <a:lnTo>
                    <a:pt x="155620" y="94"/>
                  </a:lnTo>
                  <a:lnTo>
                    <a:pt x="145104" y="0"/>
                  </a:lnTo>
                  <a:lnTo>
                    <a:pt x="107727" y="7569"/>
                  </a:lnTo>
                  <a:lnTo>
                    <a:pt x="72136" y="18464"/>
                  </a:lnTo>
                  <a:lnTo>
                    <a:pt x="28925" y="38158"/>
                  </a:lnTo>
                  <a:lnTo>
                    <a:pt x="14477" y="53841"/>
                  </a:lnTo>
                  <a:lnTo>
                    <a:pt x="4763" y="73276"/>
                  </a:lnTo>
                  <a:lnTo>
                    <a:pt x="0" y="108724"/>
                  </a:lnTo>
                  <a:lnTo>
                    <a:pt x="2744" y="150898"/>
                  </a:lnTo>
                  <a:lnTo>
                    <a:pt x="6133" y="182499"/>
                  </a:lnTo>
                  <a:lnTo>
                    <a:pt x="8110" y="217241"/>
                  </a:lnTo>
                  <a:lnTo>
                    <a:pt x="8284" y="252437"/>
                  </a:lnTo>
                  <a:lnTo>
                    <a:pt x="5119" y="298608"/>
                  </a:lnTo>
                  <a:lnTo>
                    <a:pt x="3576" y="344086"/>
                  </a:lnTo>
                  <a:lnTo>
                    <a:pt x="4909" y="347476"/>
                  </a:lnTo>
                  <a:lnTo>
                    <a:pt x="7208" y="349735"/>
                  </a:lnTo>
                  <a:lnTo>
                    <a:pt x="10153" y="351241"/>
                  </a:lnTo>
                  <a:lnTo>
                    <a:pt x="47412" y="342814"/>
                  </a:lnTo>
                  <a:lnTo>
                    <a:pt x="78668" y="332942"/>
                  </a:lnTo>
                  <a:lnTo>
                    <a:pt x="117489" y="321499"/>
                  </a:lnTo>
                  <a:lnTo>
                    <a:pt x="181142" y="303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99">
              <a:extLst>
                <a:ext uri="{FF2B5EF4-FFF2-40B4-BE49-F238E27FC236}">
                  <a16:creationId xmlns:a16="http://schemas.microsoft.com/office/drawing/2014/main" xmlns="" id="{C0F81045-4534-4BB3-8430-707C9D3F8D4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180146" y="345597"/>
              <a:ext cx="243005" cy="360760"/>
            </a:xfrm>
            <a:custGeom>
              <a:avLst/>
              <a:gdLst/>
              <a:ahLst/>
              <a:cxnLst/>
              <a:rect l="0" t="0" r="0" b="0"/>
              <a:pathLst>
                <a:path w="243005" h="360760">
                  <a:moveTo>
                    <a:pt x="243004" y="29053"/>
                  </a:moveTo>
                  <a:lnTo>
                    <a:pt x="243004" y="29053"/>
                  </a:lnTo>
                  <a:lnTo>
                    <a:pt x="232890" y="15569"/>
                  </a:lnTo>
                  <a:lnTo>
                    <a:pt x="220400" y="7068"/>
                  </a:lnTo>
                  <a:lnTo>
                    <a:pt x="203324" y="1643"/>
                  </a:lnTo>
                  <a:lnTo>
                    <a:pt x="165944" y="0"/>
                  </a:lnTo>
                  <a:lnTo>
                    <a:pt x="125000" y="7118"/>
                  </a:lnTo>
                  <a:lnTo>
                    <a:pt x="92015" y="15420"/>
                  </a:lnTo>
                  <a:lnTo>
                    <a:pt x="78061" y="25110"/>
                  </a:lnTo>
                  <a:lnTo>
                    <a:pt x="69037" y="40236"/>
                  </a:lnTo>
                  <a:lnTo>
                    <a:pt x="57494" y="82062"/>
                  </a:lnTo>
                  <a:lnTo>
                    <a:pt x="57353" y="121978"/>
                  </a:lnTo>
                  <a:lnTo>
                    <a:pt x="61779" y="168456"/>
                  </a:lnTo>
                  <a:lnTo>
                    <a:pt x="61800" y="201312"/>
                  </a:lnTo>
                  <a:lnTo>
                    <a:pt x="55963" y="247780"/>
                  </a:lnTo>
                  <a:lnTo>
                    <a:pt x="46986" y="275137"/>
                  </a:lnTo>
                  <a:lnTo>
                    <a:pt x="18122" y="321549"/>
                  </a:lnTo>
                  <a:lnTo>
                    <a:pt x="1576" y="348356"/>
                  </a:lnTo>
                  <a:lnTo>
                    <a:pt x="207" y="352694"/>
                  </a:lnTo>
                  <a:lnTo>
                    <a:pt x="0" y="356291"/>
                  </a:lnTo>
                  <a:lnTo>
                    <a:pt x="568" y="359395"/>
                  </a:lnTo>
                  <a:lnTo>
                    <a:pt x="3064" y="360759"/>
                  </a:lnTo>
                  <a:lnTo>
                    <a:pt x="41603" y="356220"/>
                  </a:lnTo>
                  <a:lnTo>
                    <a:pt x="85179" y="350515"/>
                  </a:lnTo>
                  <a:lnTo>
                    <a:pt x="119238" y="346432"/>
                  </a:lnTo>
                  <a:lnTo>
                    <a:pt x="173154" y="340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00">
              <a:extLst>
                <a:ext uri="{FF2B5EF4-FFF2-40B4-BE49-F238E27FC236}">
                  <a16:creationId xmlns:a16="http://schemas.microsoft.com/office/drawing/2014/main" xmlns="" id="{E1E6DCB4-344E-4399-8CAE-E01FBB5A432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461250" y="43815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0" y="0"/>
                  </a:moveTo>
                  <a:lnTo>
                    <a:pt x="0" y="0"/>
                  </a:lnTo>
                  <a:lnTo>
                    <a:pt x="24419" y="15580"/>
                  </a:lnTo>
                  <a:lnTo>
                    <a:pt x="70836" y="61789"/>
                  </a:lnTo>
                  <a:lnTo>
                    <a:pt x="115004" y="102786"/>
                  </a:lnTo>
                  <a:lnTo>
                    <a:pt x="1270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001">
              <a:extLst>
                <a:ext uri="{FF2B5EF4-FFF2-40B4-BE49-F238E27FC236}">
                  <a16:creationId xmlns:a16="http://schemas.microsoft.com/office/drawing/2014/main" xmlns="" id="{A64ED806-ECDF-4291-A06C-9E0513DCDA9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581900" y="446265"/>
              <a:ext cx="120651" cy="233186"/>
            </a:xfrm>
            <a:custGeom>
              <a:avLst/>
              <a:gdLst/>
              <a:ahLst/>
              <a:cxnLst/>
              <a:rect l="0" t="0" r="0" b="0"/>
              <a:pathLst>
                <a:path w="120651" h="233186">
                  <a:moveTo>
                    <a:pt x="120650" y="10935"/>
                  </a:moveTo>
                  <a:lnTo>
                    <a:pt x="120650" y="10935"/>
                  </a:lnTo>
                  <a:lnTo>
                    <a:pt x="113908" y="4193"/>
                  </a:lnTo>
                  <a:lnTo>
                    <a:pt x="106835" y="883"/>
                  </a:lnTo>
                  <a:lnTo>
                    <a:pt x="102974" y="0"/>
                  </a:lnTo>
                  <a:lnTo>
                    <a:pt x="84055" y="2129"/>
                  </a:lnTo>
                  <a:lnTo>
                    <a:pt x="70519" y="9138"/>
                  </a:lnTo>
                  <a:lnTo>
                    <a:pt x="58152" y="20014"/>
                  </a:lnTo>
                  <a:lnTo>
                    <a:pt x="43962" y="42710"/>
                  </a:lnTo>
                  <a:lnTo>
                    <a:pt x="32489" y="85389"/>
                  </a:lnTo>
                  <a:lnTo>
                    <a:pt x="23737" y="124718"/>
                  </a:lnTo>
                  <a:lnTo>
                    <a:pt x="14089" y="161300"/>
                  </a:lnTo>
                  <a:lnTo>
                    <a:pt x="4507" y="201895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02">
              <a:extLst>
                <a:ext uri="{FF2B5EF4-FFF2-40B4-BE49-F238E27FC236}">
                  <a16:creationId xmlns:a16="http://schemas.microsoft.com/office/drawing/2014/main" xmlns="" id="{BE08E4B0-64DE-47CA-A86E-9FFCBC18488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715250" y="370850"/>
              <a:ext cx="157709" cy="332846"/>
            </a:xfrm>
            <a:custGeom>
              <a:avLst/>
              <a:gdLst/>
              <a:ahLst/>
              <a:cxnLst/>
              <a:rect l="0" t="0" r="0" b="0"/>
              <a:pathLst>
                <a:path w="157709" h="332846">
                  <a:moveTo>
                    <a:pt x="0" y="29200"/>
                  </a:moveTo>
                  <a:lnTo>
                    <a:pt x="0" y="29200"/>
                  </a:lnTo>
                  <a:lnTo>
                    <a:pt x="6741" y="19087"/>
                  </a:lnTo>
                  <a:lnTo>
                    <a:pt x="27789" y="6056"/>
                  </a:lnTo>
                  <a:lnTo>
                    <a:pt x="56369" y="0"/>
                  </a:lnTo>
                  <a:lnTo>
                    <a:pt x="96924" y="3023"/>
                  </a:lnTo>
                  <a:lnTo>
                    <a:pt x="130963" y="12296"/>
                  </a:lnTo>
                  <a:lnTo>
                    <a:pt x="138108" y="15814"/>
                  </a:lnTo>
                  <a:lnTo>
                    <a:pt x="142167" y="20982"/>
                  </a:lnTo>
                  <a:lnTo>
                    <a:pt x="157483" y="67879"/>
                  </a:lnTo>
                  <a:lnTo>
                    <a:pt x="153828" y="106669"/>
                  </a:lnTo>
                  <a:lnTo>
                    <a:pt x="149374" y="153597"/>
                  </a:lnTo>
                  <a:lnTo>
                    <a:pt x="150585" y="186558"/>
                  </a:lnTo>
                  <a:lnTo>
                    <a:pt x="155232" y="233477"/>
                  </a:lnTo>
                  <a:lnTo>
                    <a:pt x="157708" y="275288"/>
                  </a:lnTo>
                  <a:lnTo>
                    <a:pt x="154523" y="295911"/>
                  </a:lnTo>
                  <a:lnTo>
                    <a:pt x="151699" y="304374"/>
                  </a:lnTo>
                  <a:lnTo>
                    <a:pt x="133509" y="319422"/>
                  </a:lnTo>
                  <a:lnTo>
                    <a:pt x="108021" y="330343"/>
                  </a:lnTo>
                  <a:lnTo>
                    <a:pt x="82581" y="332845"/>
                  </a:lnTo>
                  <a:lnTo>
                    <a:pt x="35989" y="325044"/>
                  </a:lnTo>
                  <a:lnTo>
                    <a:pt x="19050" y="32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03">
              <a:extLst>
                <a:ext uri="{FF2B5EF4-FFF2-40B4-BE49-F238E27FC236}">
                  <a16:creationId xmlns:a16="http://schemas.microsoft.com/office/drawing/2014/main" xmlns="" id="{BD6337BF-A8E9-4631-ADC6-42F5AEE13D3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45450" y="254625"/>
              <a:ext cx="324946" cy="497444"/>
            </a:xfrm>
            <a:custGeom>
              <a:avLst/>
              <a:gdLst/>
              <a:ahLst/>
              <a:cxnLst/>
              <a:rect l="0" t="0" r="0" b="0"/>
              <a:pathLst>
                <a:path w="324946" h="497444">
                  <a:moveTo>
                    <a:pt x="107950" y="18425"/>
                  </a:moveTo>
                  <a:lnTo>
                    <a:pt x="107950" y="18425"/>
                  </a:lnTo>
                  <a:lnTo>
                    <a:pt x="130345" y="8991"/>
                  </a:lnTo>
                  <a:lnTo>
                    <a:pt x="167894" y="2538"/>
                  </a:lnTo>
                  <a:lnTo>
                    <a:pt x="200914" y="781"/>
                  </a:lnTo>
                  <a:lnTo>
                    <a:pt x="234875" y="0"/>
                  </a:lnTo>
                  <a:lnTo>
                    <a:pt x="267372" y="1769"/>
                  </a:lnTo>
                  <a:lnTo>
                    <a:pt x="295927" y="9611"/>
                  </a:lnTo>
                  <a:lnTo>
                    <a:pt x="315202" y="23915"/>
                  </a:lnTo>
                  <a:lnTo>
                    <a:pt x="322318" y="32668"/>
                  </a:lnTo>
                  <a:lnTo>
                    <a:pt x="324945" y="43443"/>
                  </a:lnTo>
                  <a:lnTo>
                    <a:pt x="322220" y="68585"/>
                  </a:lnTo>
                  <a:lnTo>
                    <a:pt x="310190" y="103748"/>
                  </a:lnTo>
                  <a:lnTo>
                    <a:pt x="293790" y="145246"/>
                  </a:lnTo>
                  <a:lnTo>
                    <a:pt x="277093" y="189560"/>
                  </a:lnTo>
                  <a:lnTo>
                    <a:pt x="260265" y="235126"/>
                  </a:lnTo>
                  <a:lnTo>
                    <a:pt x="245495" y="280542"/>
                  </a:lnTo>
                  <a:lnTo>
                    <a:pt x="236579" y="324246"/>
                  </a:lnTo>
                  <a:lnTo>
                    <a:pt x="232146" y="365306"/>
                  </a:lnTo>
                  <a:lnTo>
                    <a:pt x="231587" y="402606"/>
                  </a:lnTo>
                  <a:lnTo>
                    <a:pt x="239912" y="445993"/>
                  </a:lnTo>
                  <a:lnTo>
                    <a:pt x="257240" y="488935"/>
                  </a:lnTo>
                  <a:lnTo>
                    <a:pt x="256866" y="492965"/>
                  </a:lnTo>
                  <a:lnTo>
                    <a:pt x="255205" y="495652"/>
                  </a:lnTo>
                  <a:lnTo>
                    <a:pt x="252686" y="497443"/>
                  </a:lnTo>
                  <a:lnTo>
                    <a:pt x="215405" y="495248"/>
                  </a:lnTo>
                  <a:lnTo>
                    <a:pt x="181578" y="491872"/>
                  </a:lnTo>
                  <a:lnTo>
                    <a:pt x="159152" y="488573"/>
                  </a:lnTo>
                  <a:lnTo>
                    <a:pt x="133618" y="484257"/>
                  </a:lnTo>
                  <a:lnTo>
                    <a:pt x="106012" y="479263"/>
                  </a:lnTo>
                  <a:lnTo>
                    <a:pt x="60287" y="469951"/>
                  </a:lnTo>
                  <a:lnTo>
                    <a:pt x="0" y="456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004">
              <a:extLst>
                <a:ext uri="{FF2B5EF4-FFF2-40B4-BE49-F238E27FC236}">
                  <a16:creationId xmlns:a16="http://schemas.microsoft.com/office/drawing/2014/main" xmlns="" id="{51B7332C-8F46-4367-B134-214FF3BA4AE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001000" y="349250"/>
              <a:ext cx="99239" cy="355601"/>
            </a:xfrm>
            <a:custGeom>
              <a:avLst/>
              <a:gdLst/>
              <a:ahLst/>
              <a:cxnLst/>
              <a:rect l="0" t="0" r="0" b="0"/>
              <a:pathLst>
                <a:path w="99239" h="355601">
                  <a:moveTo>
                    <a:pt x="6350" y="0"/>
                  </a:moveTo>
                  <a:lnTo>
                    <a:pt x="6350" y="0"/>
                  </a:lnTo>
                  <a:lnTo>
                    <a:pt x="19834" y="6742"/>
                  </a:lnTo>
                  <a:lnTo>
                    <a:pt x="45074" y="34532"/>
                  </a:lnTo>
                  <a:lnTo>
                    <a:pt x="66599" y="69675"/>
                  </a:lnTo>
                  <a:lnTo>
                    <a:pt x="86751" y="113517"/>
                  </a:lnTo>
                  <a:lnTo>
                    <a:pt x="93111" y="137061"/>
                  </a:lnTo>
                  <a:lnTo>
                    <a:pt x="98057" y="161224"/>
                  </a:lnTo>
                  <a:lnTo>
                    <a:pt x="99238" y="185799"/>
                  </a:lnTo>
                  <a:lnTo>
                    <a:pt x="97908" y="210650"/>
                  </a:lnTo>
                  <a:lnTo>
                    <a:pt x="87964" y="258017"/>
                  </a:lnTo>
                  <a:lnTo>
                    <a:pt x="67083" y="297883"/>
                  </a:lnTo>
                  <a:lnTo>
                    <a:pt x="30930" y="335206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65">
            <a:extLst>
              <a:ext uri="{FF2B5EF4-FFF2-40B4-BE49-F238E27FC236}">
                <a16:creationId xmlns:a16="http://schemas.microsoft.com/office/drawing/2014/main" xmlns="" id="{EAAB6385-E09D-4A32-A479-B3E62B0D2C73}"/>
              </a:ext>
            </a:extLst>
          </p:cNvPr>
          <p:cNvGrpSpPr/>
          <p:nvPr/>
        </p:nvGrpSpPr>
        <p:grpSpPr>
          <a:xfrm>
            <a:off x="3003550" y="1060450"/>
            <a:ext cx="4578351" cy="628651"/>
            <a:chOff x="3003550" y="1060450"/>
            <a:chExt cx="4578351" cy="628651"/>
          </a:xfrm>
        </p:grpSpPr>
        <p:sp>
          <p:nvSpPr>
            <p:cNvPr id="40" name="SMARTInkShape-3005">
              <a:extLst>
                <a:ext uri="{FF2B5EF4-FFF2-40B4-BE49-F238E27FC236}">
                  <a16:creationId xmlns:a16="http://schemas.microsoft.com/office/drawing/2014/main" xmlns="" id="{F3E48485-54A2-45A7-96B7-331AD4D0857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03550" y="1060450"/>
              <a:ext cx="4578351" cy="120651"/>
            </a:xfrm>
            <a:custGeom>
              <a:avLst/>
              <a:gdLst/>
              <a:ahLst/>
              <a:cxnLst/>
              <a:rect l="0" t="0" r="0" b="0"/>
              <a:pathLst>
                <a:path w="4578351" h="120651">
                  <a:moveTo>
                    <a:pt x="0" y="120650"/>
                  </a:moveTo>
                  <a:lnTo>
                    <a:pt x="0" y="120650"/>
                  </a:lnTo>
                  <a:lnTo>
                    <a:pt x="40452" y="120650"/>
                  </a:lnTo>
                  <a:lnTo>
                    <a:pt x="69301" y="119944"/>
                  </a:lnTo>
                  <a:lnTo>
                    <a:pt x="105467" y="118768"/>
                  </a:lnTo>
                  <a:lnTo>
                    <a:pt x="146511" y="117279"/>
                  </a:lnTo>
                  <a:lnTo>
                    <a:pt x="198569" y="113464"/>
                  </a:lnTo>
                  <a:lnTo>
                    <a:pt x="257968" y="108098"/>
                  </a:lnTo>
                  <a:lnTo>
                    <a:pt x="322262" y="101699"/>
                  </a:lnTo>
                  <a:lnTo>
                    <a:pt x="397580" y="93905"/>
                  </a:lnTo>
                  <a:lnTo>
                    <a:pt x="480248" y="85181"/>
                  </a:lnTo>
                  <a:lnTo>
                    <a:pt x="567815" y="75837"/>
                  </a:lnTo>
                  <a:lnTo>
                    <a:pt x="664999" y="66786"/>
                  </a:lnTo>
                  <a:lnTo>
                    <a:pt x="768593" y="57930"/>
                  </a:lnTo>
                  <a:lnTo>
                    <a:pt x="876462" y="49203"/>
                  </a:lnTo>
                  <a:lnTo>
                    <a:pt x="994942" y="41974"/>
                  </a:lnTo>
                  <a:lnTo>
                    <a:pt x="1120494" y="35744"/>
                  </a:lnTo>
                  <a:lnTo>
                    <a:pt x="1250763" y="30179"/>
                  </a:lnTo>
                  <a:lnTo>
                    <a:pt x="1386997" y="25764"/>
                  </a:lnTo>
                  <a:lnTo>
                    <a:pt x="1527209" y="22115"/>
                  </a:lnTo>
                  <a:lnTo>
                    <a:pt x="1670073" y="18977"/>
                  </a:lnTo>
                  <a:lnTo>
                    <a:pt x="1815409" y="16884"/>
                  </a:lnTo>
                  <a:lnTo>
                    <a:pt x="1962396" y="15490"/>
                  </a:lnTo>
                  <a:lnTo>
                    <a:pt x="2110480" y="14560"/>
                  </a:lnTo>
                  <a:lnTo>
                    <a:pt x="2262120" y="13940"/>
                  </a:lnTo>
                  <a:lnTo>
                    <a:pt x="2416130" y="13526"/>
                  </a:lnTo>
                  <a:lnTo>
                    <a:pt x="2571720" y="13251"/>
                  </a:lnTo>
                  <a:lnTo>
                    <a:pt x="2725541" y="12362"/>
                  </a:lnTo>
                  <a:lnTo>
                    <a:pt x="2878183" y="11063"/>
                  </a:lnTo>
                  <a:lnTo>
                    <a:pt x="3030039" y="9492"/>
                  </a:lnTo>
                  <a:lnTo>
                    <a:pt x="3175726" y="9150"/>
                  </a:lnTo>
                  <a:lnTo>
                    <a:pt x="3317300" y="9628"/>
                  </a:lnTo>
                  <a:lnTo>
                    <a:pt x="3456134" y="10652"/>
                  </a:lnTo>
                  <a:lnTo>
                    <a:pt x="3588906" y="12746"/>
                  </a:lnTo>
                  <a:lnTo>
                    <a:pt x="3717637" y="15553"/>
                  </a:lnTo>
                  <a:lnTo>
                    <a:pt x="3843675" y="18835"/>
                  </a:lnTo>
                  <a:lnTo>
                    <a:pt x="3956627" y="21023"/>
                  </a:lnTo>
                  <a:lnTo>
                    <a:pt x="4060858" y="22482"/>
                  </a:lnTo>
                  <a:lnTo>
                    <a:pt x="4159272" y="23455"/>
                  </a:lnTo>
                  <a:lnTo>
                    <a:pt x="4241109" y="23398"/>
                  </a:lnTo>
                  <a:lnTo>
                    <a:pt x="4311894" y="22654"/>
                  </a:lnTo>
                  <a:lnTo>
                    <a:pt x="4375314" y="21453"/>
                  </a:lnTo>
                  <a:lnTo>
                    <a:pt x="4426059" y="18535"/>
                  </a:lnTo>
                  <a:lnTo>
                    <a:pt x="4468355" y="14473"/>
                  </a:lnTo>
                  <a:lnTo>
                    <a:pt x="4505020" y="9649"/>
                  </a:lnTo>
                  <a:lnTo>
                    <a:pt x="4578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006">
              <a:extLst>
                <a:ext uri="{FF2B5EF4-FFF2-40B4-BE49-F238E27FC236}">
                  <a16:creationId xmlns:a16="http://schemas.microsoft.com/office/drawing/2014/main" xmlns="" id="{F1143A8F-EEE6-46AC-BCB8-CF8ACB142F7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166102" y="1366486"/>
              <a:ext cx="380499" cy="155484"/>
            </a:xfrm>
            <a:custGeom>
              <a:avLst/>
              <a:gdLst/>
              <a:ahLst/>
              <a:cxnLst/>
              <a:rect l="0" t="0" r="0" b="0"/>
              <a:pathLst>
                <a:path w="380499" h="155484">
                  <a:moveTo>
                    <a:pt x="69348" y="36864"/>
                  </a:moveTo>
                  <a:lnTo>
                    <a:pt x="69348" y="36864"/>
                  </a:lnTo>
                  <a:lnTo>
                    <a:pt x="69348" y="42331"/>
                  </a:lnTo>
                  <a:lnTo>
                    <a:pt x="73712" y="55296"/>
                  </a:lnTo>
                  <a:lnTo>
                    <a:pt x="73699" y="80739"/>
                  </a:lnTo>
                  <a:lnTo>
                    <a:pt x="59885" y="125023"/>
                  </a:lnTo>
                  <a:lnTo>
                    <a:pt x="48209" y="143779"/>
                  </a:lnTo>
                  <a:lnTo>
                    <a:pt x="33612" y="154467"/>
                  </a:lnTo>
                  <a:lnTo>
                    <a:pt x="26474" y="155483"/>
                  </a:lnTo>
                  <a:lnTo>
                    <a:pt x="12898" y="150967"/>
                  </a:lnTo>
                  <a:lnTo>
                    <a:pt x="7726" y="145388"/>
                  </a:lnTo>
                  <a:lnTo>
                    <a:pt x="97" y="129782"/>
                  </a:lnTo>
                  <a:lnTo>
                    <a:pt x="0" y="109206"/>
                  </a:lnTo>
                  <a:lnTo>
                    <a:pt x="1949" y="97792"/>
                  </a:lnTo>
                  <a:lnTo>
                    <a:pt x="17285" y="75702"/>
                  </a:lnTo>
                  <a:lnTo>
                    <a:pt x="43386" y="55537"/>
                  </a:lnTo>
                  <a:lnTo>
                    <a:pt x="80857" y="39518"/>
                  </a:lnTo>
                  <a:lnTo>
                    <a:pt x="123382" y="27225"/>
                  </a:lnTo>
                  <a:lnTo>
                    <a:pt x="168152" y="17058"/>
                  </a:lnTo>
                  <a:lnTo>
                    <a:pt x="213920" y="7835"/>
                  </a:lnTo>
                  <a:lnTo>
                    <a:pt x="254487" y="2796"/>
                  </a:lnTo>
                  <a:lnTo>
                    <a:pt x="290627" y="556"/>
                  </a:lnTo>
                  <a:lnTo>
                    <a:pt x="336622" y="0"/>
                  </a:lnTo>
                  <a:lnTo>
                    <a:pt x="380498" y="5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07">
              <a:extLst>
                <a:ext uri="{FF2B5EF4-FFF2-40B4-BE49-F238E27FC236}">
                  <a16:creationId xmlns:a16="http://schemas.microsoft.com/office/drawing/2014/main" xmlns="" id="{22778045-5E4B-44C8-9DB9-B2398CF70B1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511192" y="1504950"/>
              <a:ext cx="98909" cy="76201"/>
            </a:xfrm>
            <a:custGeom>
              <a:avLst/>
              <a:gdLst/>
              <a:ahLst/>
              <a:cxnLst/>
              <a:rect l="0" t="0" r="0" b="0"/>
              <a:pathLst>
                <a:path w="98909" h="762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70"/>
                  </a:lnTo>
                  <a:lnTo>
                    <a:pt x="513" y="6907"/>
                  </a:lnTo>
                  <a:lnTo>
                    <a:pt x="1562" y="8838"/>
                  </a:lnTo>
                  <a:lnTo>
                    <a:pt x="46154" y="39206"/>
                  </a:lnTo>
                  <a:lnTo>
                    <a:pt x="9890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08">
              <a:extLst>
                <a:ext uri="{FF2B5EF4-FFF2-40B4-BE49-F238E27FC236}">
                  <a16:creationId xmlns:a16="http://schemas.microsoft.com/office/drawing/2014/main" xmlns="" id="{007AB457-05EF-43E1-90C3-4F2841C9556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378450" y="1514279"/>
              <a:ext cx="82551" cy="60522"/>
            </a:xfrm>
            <a:custGeom>
              <a:avLst/>
              <a:gdLst/>
              <a:ahLst/>
              <a:cxnLst/>
              <a:rect l="0" t="0" r="0" b="0"/>
              <a:pathLst>
                <a:path w="82551" h="605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4" y="227"/>
                  </a:lnTo>
                  <a:lnTo>
                    <a:pt x="17676" y="1275"/>
                  </a:lnTo>
                  <a:lnTo>
                    <a:pt x="57441" y="32083"/>
                  </a:lnTo>
                  <a:lnTo>
                    <a:pt x="82550" y="6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09">
              <a:extLst>
                <a:ext uri="{FF2B5EF4-FFF2-40B4-BE49-F238E27FC236}">
                  <a16:creationId xmlns:a16="http://schemas.microsoft.com/office/drawing/2014/main" xmlns="" id="{A6C1355A-F047-40BD-809E-89B0611C6A3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61492" y="1377950"/>
              <a:ext cx="312209" cy="157235"/>
            </a:xfrm>
            <a:custGeom>
              <a:avLst/>
              <a:gdLst/>
              <a:ahLst/>
              <a:cxnLst/>
              <a:rect l="0" t="0" r="0" b="0"/>
              <a:pathLst>
                <a:path w="312209" h="157235">
                  <a:moveTo>
                    <a:pt x="58208" y="31750"/>
                  </a:moveTo>
                  <a:lnTo>
                    <a:pt x="58208" y="31750"/>
                  </a:lnTo>
                  <a:lnTo>
                    <a:pt x="54837" y="38492"/>
                  </a:lnTo>
                  <a:lnTo>
                    <a:pt x="52250" y="83229"/>
                  </a:lnTo>
                  <a:lnTo>
                    <a:pt x="52119" y="93586"/>
                  </a:lnTo>
                  <a:lnTo>
                    <a:pt x="44448" y="114501"/>
                  </a:lnTo>
                  <a:lnTo>
                    <a:pt x="19393" y="154282"/>
                  </a:lnTo>
                  <a:lnTo>
                    <a:pt x="16104" y="156477"/>
                  </a:lnTo>
                  <a:lnTo>
                    <a:pt x="13205" y="157234"/>
                  </a:lnTo>
                  <a:lnTo>
                    <a:pt x="9862" y="154917"/>
                  </a:lnTo>
                  <a:lnTo>
                    <a:pt x="2384" y="144817"/>
                  </a:lnTo>
                  <a:lnTo>
                    <a:pt x="0" y="127158"/>
                  </a:lnTo>
                  <a:lnTo>
                    <a:pt x="353" y="116522"/>
                  </a:lnTo>
                  <a:lnTo>
                    <a:pt x="8270" y="95297"/>
                  </a:lnTo>
                  <a:lnTo>
                    <a:pt x="14333" y="84698"/>
                  </a:lnTo>
                  <a:lnTo>
                    <a:pt x="34240" y="67277"/>
                  </a:lnTo>
                  <a:lnTo>
                    <a:pt x="63077" y="51773"/>
                  </a:lnTo>
                  <a:lnTo>
                    <a:pt x="104116" y="35475"/>
                  </a:lnTo>
                  <a:lnTo>
                    <a:pt x="146815" y="22587"/>
                  </a:lnTo>
                  <a:lnTo>
                    <a:pt x="189311" y="12861"/>
                  </a:lnTo>
                  <a:lnTo>
                    <a:pt x="231716" y="6186"/>
                  </a:lnTo>
                  <a:lnTo>
                    <a:pt x="266556" y="2749"/>
                  </a:lnTo>
                  <a:lnTo>
                    <a:pt x="312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010">
              <a:extLst>
                <a:ext uri="{FF2B5EF4-FFF2-40B4-BE49-F238E27FC236}">
                  <a16:creationId xmlns:a16="http://schemas.microsoft.com/office/drawing/2014/main" xmlns="" id="{7906DA64-6E49-44DD-971C-04A1DA8DEEC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514850" y="1524000"/>
              <a:ext cx="114301" cy="107951"/>
            </a:xfrm>
            <a:custGeom>
              <a:avLst/>
              <a:gdLst/>
              <a:ahLst/>
              <a:cxnLst/>
              <a:rect l="0" t="0" r="0" b="0"/>
              <a:pathLst>
                <a:path w="114301" h="10795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89881" y="6742"/>
                  </a:lnTo>
                  <a:lnTo>
                    <a:pt x="45345" y="46453"/>
                  </a:lnTo>
                  <a:lnTo>
                    <a:pt x="14131" y="8717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11">
              <a:extLst>
                <a:ext uri="{FF2B5EF4-FFF2-40B4-BE49-F238E27FC236}">
                  <a16:creationId xmlns:a16="http://schemas.microsoft.com/office/drawing/2014/main" xmlns="" id="{ABE53CFB-7EE7-4D4C-A03B-60E87E1202F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857750" y="152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12">
              <a:extLst>
                <a:ext uri="{FF2B5EF4-FFF2-40B4-BE49-F238E27FC236}">
                  <a16:creationId xmlns:a16="http://schemas.microsoft.com/office/drawing/2014/main" xmlns="" id="{662B57C7-6E4A-4ED3-97EB-46A18CB67C4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441950" y="1530350"/>
              <a:ext cx="82551" cy="139701"/>
            </a:xfrm>
            <a:custGeom>
              <a:avLst/>
              <a:gdLst/>
              <a:ahLst/>
              <a:cxnLst/>
              <a:rect l="0" t="0" r="0" b="0"/>
              <a:pathLst>
                <a:path w="82551" h="139701">
                  <a:moveTo>
                    <a:pt x="82550" y="0"/>
                  </a:moveTo>
                  <a:lnTo>
                    <a:pt x="82550" y="0"/>
                  </a:lnTo>
                  <a:lnTo>
                    <a:pt x="75808" y="0"/>
                  </a:lnTo>
                  <a:lnTo>
                    <a:pt x="58132" y="10113"/>
                  </a:lnTo>
                  <a:lnTo>
                    <a:pt x="41762" y="26515"/>
                  </a:lnTo>
                  <a:lnTo>
                    <a:pt x="24293" y="56090"/>
                  </a:lnTo>
                  <a:lnTo>
                    <a:pt x="7624" y="9750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13">
              <a:extLst>
                <a:ext uri="{FF2B5EF4-FFF2-40B4-BE49-F238E27FC236}">
                  <a16:creationId xmlns:a16="http://schemas.microsoft.com/office/drawing/2014/main" xmlns="" id="{6004AADB-716A-41CA-B951-ECDEE67C333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24500" y="1676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66">
            <a:extLst>
              <a:ext uri="{FF2B5EF4-FFF2-40B4-BE49-F238E27FC236}">
                <a16:creationId xmlns:a16="http://schemas.microsoft.com/office/drawing/2014/main" xmlns="" id="{A74C7596-287A-4E83-BA8C-65601A55A87F}"/>
              </a:ext>
            </a:extLst>
          </p:cNvPr>
          <p:cNvGrpSpPr/>
          <p:nvPr/>
        </p:nvGrpSpPr>
        <p:grpSpPr>
          <a:xfrm>
            <a:off x="1796151" y="2447139"/>
            <a:ext cx="553350" cy="359562"/>
            <a:chOff x="1796151" y="2447139"/>
            <a:chExt cx="553350" cy="359562"/>
          </a:xfrm>
        </p:grpSpPr>
        <p:sp>
          <p:nvSpPr>
            <p:cNvPr id="50" name="SMARTInkShape-3014">
              <a:extLst>
                <a:ext uri="{FF2B5EF4-FFF2-40B4-BE49-F238E27FC236}">
                  <a16:creationId xmlns:a16="http://schemas.microsoft.com/office/drawing/2014/main" xmlns="" id="{B36E1400-FBB1-46A6-AB28-DF9113E51FD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796151" y="2447139"/>
              <a:ext cx="121939" cy="313175"/>
            </a:xfrm>
            <a:custGeom>
              <a:avLst/>
              <a:gdLst/>
              <a:ahLst/>
              <a:cxnLst/>
              <a:rect l="0" t="0" r="0" b="0"/>
              <a:pathLst>
                <a:path w="121939" h="313175">
                  <a:moveTo>
                    <a:pt x="7249" y="105561"/>
                  </a:moveTo>
                  <a:lnTo>
                    <a:pt x="7249" y="105561"/>
                  </a:lnTo>
                  <a:lnTo>
                    <a:pt x="22829" y="105561"/>
                  </a:lnTo>
                  <a:lnTo>
                    <a:pt x="43223" y="95448"/>
                  </a:lnTo>
                  <a:lnTo>
                    <a:pt x="83421" y="63634"/>
                  </a:lnTo>
                  <a:lnTo>
                    <a:pt x="99664" y="46475"/>
                  </a:lnTo>
                  <a:lnTo>
                    <a:pt x="108295" y="29441"/>
                  </a:lnTo>
                  <a:lnTo>
                    <a:pt x="110596" y="20948"/>
                  </a:lnTo>
                  <a:lnTo>
                    <a:pt x="110014" y="13875"/>
                  </a:lnTo>
                  <a:lnTo>
                    <a:pt x="103722" y="2252"/>
                  </a:lnTo>
                  <a:lnTo>
                    <a:pt x="96964" y="0"/>
                  </a:lnTo>
                  <a:lnTo>
                    <a:pt x="78167" y="1260"/>
                  </a:lnTo>
                  <a:lnTo>
                    <a:pt x="40413" y="23387"/>
                  </a:lnTo>
                  <a:lnTo>
                    <a:pt x="11431" y="56754"/>
                  </a:lnTo>
                  <a:lnTo>
                    <a:pt x="2052" y="84810"/>
                  </a:lnTo>
                  <a:lnTo>
                    <a:pt x="0" y="114683"/>
                  </a:lnTo>
                  <a:lnTo>
                    <a:pt x="6144" y="142071"/>
                  </a:lnTo>
                  <a:lnTo>
                    <a:pt x="34987" y="181290"/>
                  </a:lnTo>
                  <a:lnTo>
                    <a:pt x="74813" y="216350"/>
                  </a:lnTo>
                  <a:lnTo>
                    <a:pt x="107779" y="245710"/>
                  </a:lnTo>
                  <a:lnTo>
                    <a:pt x="118957" y="265451"/>
                  </a:lnTo>
                  <a:lnTo>
                    <a:pt x="121938" y="275655"/>
                  </a:lnTo>
                  <a:lnTo>
                    <a:pt x="121808" y="283868"/>
                  </a:lnTo>
                  <a:lnTo>
                    <a:pt x="119605" y="290755"/>
                  </a:lnTo>
                  <a:lnTo>
                    <a:pt x="116019" y="296757"/>
                  </a:lnTo>
                  <a:lnTo>
                    <a:pt x="104510" y="305307"/>
                  </a:lnTo>
                  <a:lnTo>
                    <a:pt x="89987" y="310754"/>
                  </a:lnTo>
                  <a:lnTo>
                    <a:pt x="74125" y="313174"/>
                  </a:lnTo>
                  <a:lnTo>
                    <a:pt x="61431" y="310487"/>
                  </a:lnTo>
                  <a:lnTo>
                    <a:pt x="56070" y="307795"/>
                  </a:lnTo>
                  <a:lnTo>
                    <a:pt x="52496" y="304589"/>
                  </a:lnTo>
                  <a:lnTo>
                    <a:pt x="45349" y="289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15">
              <a:extLst>
                <a:ext uri="{FF2B5EF4-FFF2-40B4-BE49-F238E27FC236}">
                  <a16:creationId xmlns:a16="http://schemas.microsoft.com/office/drawing/2014/main" xmlns="" id="{311E7998-0124-43EA-97BD-BA64ADBB3B8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993900" y="2695092"/>
              <a:ext cx="88901" cy="79859"/>
            </a:xfrm>
            <a:custGeom>
              <a:avLst/>
              <a:gdLst/>
              <a:ahLst/>
              <a:cxnLst/>
              <a:rect l="0" t="0" r="0" b="0"/>
              <a:pathLst>
                <a:path w="88901" h="798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4"/>
                  </a:lnTo>
                  <a:lnTo>
                    <a:pt x="14747" y="6489"/>
                  </a:lnTo>
                  <a:lnTo>
                    <a:pt x="60130" y="47763"/>
                  </a:lnTo>
                  <a:lnTo>
                    <a:pt x="8890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16">
              <a:extLst>
                <a:ext uri="{FF2B5EF4-FFF2-40B4-BE49-F238E27FC236}">
                  <a16:creationId xmlns:a16="http://schemas.microsoft.com/office/drawing/2014/main" xmlns="" id="{907200FF-2286-4EE1-88F8-0CC30DCF8D0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012950" y="2695092"/>
              <a:ext cx="82551" cy="111609"/>
            </a:xfrm>
            <a:custGeom>
              <a:avLst/>
              <a:gdLst/>
              <a:ahLst/>
              <a:cxnLst/>
              <a:rect l="0" t="0" r="0" b="0"/>
              <a:pathLst>
                <a:path w="82551" h="111609">
                  <a:moveTo>
                    <a:pt x="82550" y="3658"/>
                  </a:moveTo>
                  <a:lnTo>
                    <a:pt x="82550" y="3658"/>
                  </a:lnTo>
                  <a:lnTo>
                    <a:pt x="82550" y="287"/>
                  </a:lnTo>
                  <a:lnTo>
                    <a:pt x="81139" y="0"/>
                  </a:lnTo>
                  <a:lnTo>
                    <a:pt x="75808" y="1562"/>
                  </a:lnTo>
                  <a:lnTo>
                    <a:pt x="61502" y="13150"/>
                  </a:lnTo>
                  <a:lnTo>
                    <a:pt x="33341" y="54190"/>
                  </a:lnTo>
                  <a:lnTo>
                    <a:pt x="6952" y="97061"/>
                  </a:lnTo>
                  <a:lnTo>
                    <a:pt x="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017">
              <a:extLst>
                <a:ext uri="{FF2B5EF4-FFF2-40B4-BE49-F238E27FC236}">
                  <a16:creationId xmlns:a16="http://schemas.microsoft.com/office/drawing/2014/main" xmlns="" id="{D7C922FF-762D-480E-AFA1-D7EF37FE514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127250" y="27495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27987" y="3371"/>
                  </a:lnTo>
                  <a:lnTo>
                    <a:pt x="19259" y="10670"/>
                  </a:lnTo>
                  <a:lnTo>
                    <a:pt x="8293" y="2668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018">
              <a:extLst>
                <a:ext uri="{FF2B5EF4-FFF2-40B4-BE49-F238E27FC236}">
                  <a16:creationId xmlns:a16="http://schemas.microsoft.com/office/drawing/2014/main" xmlns="" id="{1D5CD360-D844-4D22-A29A-FAA63FE6CFC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209800" y="2663342"/>
              <a:ext cx="76201" cy="60809"/>
            </a:xfrm>
            <a:custGeom>
              <a:avLst/>
              <a:gdLst/>
              <a:ahLst/>
              <a:cxnLst/>
              <a:rect l="0" t="0" r="0" b="0"/>
              <a:pathLst>
                <a:path w="76201" h="60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27437" y="14794"/>
                  </a:lnTo>
                  <a:lnTo>
                    <a:pt x="76200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19">
              <a:extLst>
                <a:ext uri="{FF2B5EF4-FFF2-40B4-BE49-F238E27FC236}">
                  <a16:creationId xmlns:a16="http://schemas.microsoft.com/office/drawing/2014/main" xmlns="" id="{DDF9F41E-904D-487D-9ABA-24B23B00FCC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292350" y="2650641"/>
              <a:ext cx="57151" cy="149710"/>
            </a:xfrm>
            <a:custGeom>
              <a:avLst/>
              <a:gdLst/>
              <a:ahLst/>
              <a:cxnLst/>
              <a:rect l="0" t="0" r="0" b="0"/>
              <a:pathLst>
                <a:path w="57151" h="149710">
                  <a:moveTo>
                    <a:pt x="57150" y="3659"/>
                  </a:moveTo>
                  <a:lnTo>
                    <a:pt x="57150" y="3659"/>
                  </a:lnTo>
                  <a:lnTo>
                    <a:pt x="53779" y="288"/>
                  </a:lnTo>
                  <a:lnTo>
                    <a:pt x="51375" y="0"/>
                  </a:lnTo>
                  <a:lnTo>
                    <a:pt x="44941" y="1563"/>
                  </a:lnTo>
                  <a:lnTo>
                    <a:pt x="37377" y="10254"/>
                  </a:lnTo>
                  <a:lnTo>
                    <a:pt x="16838" y="52636"/>
                  </a:lnTo>
                  <a:lnTo>
                    <a:pt x="3744" y="97922"/>
                  </a:lnTo>
                  <a:lnTo>
                    <a:pt x="0" y="14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567">
            <a:extLst>
              <a:ext uri="{FF2B5EF4-FFF2-40B4-BE49-F238E27FC236}">
                <a16:creationId xmlns:a16="http://schemas.microsoft.com/office/drawing/2014/main" xmlns="" id="{BD67BE56-6E37-4811-94BC-4F331904E670}"/>
              </a:ext>
            </a:extLst>
          </p:cNvPr>
          <p:cNvGrpSpPr/>
          <p:nvPr/>
        </p:nvGrpSpPr>
        <p:grpSpPr>
          <a:xfrm>
            <a:off x="2921000" y="2533650"/>
            <a:ext cx="171451" cy="196851"/>
            <a:chOff x="2921000" y="2533650"/>
            <a:chExt cx="171451" cy="196851"/>
          </a:xfrm>
        </p:grpSpPr>
        <p:sp>
          <p:nvSpPr>
            <p:cNvPr id="57" name="SMARTInkShape-3020">
              <a:extLst>
                <a:ext uri="{FF2B5EF4-FFF2-40B4-BE49-F238E27FC236}">
                  <a16:creationId xmlns:a16="http://schemas.microsoft.com/office/drawing/2014/main" xmlns="" id="{66E516EB-2C2F-477B-834A-314B38DE384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21000" y="25844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6350" y="42632"/>
                  </a:lnTo>
                  <a:lnTo>
                    <a:pt x="4469" y="7738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21">
              <a:extLst>
                <a:ext uri="{FF2B5EF4-FFF2-40B4-BE49-F238E27FC236}">
                  <a16:creationId xmlns:a16="http://schemas.microsoft.com/office/drawing/2014/main" xmlns="" id="{22718BC2-19CE-464C-BE2F-83BBD5FA48E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927350" y="25336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22">
              <a:extLst>
                <a:ext uri="{FF2B5EF4-FFF2-40B4-BE49-F238E27FC236}">
                  <a16:creationId xmlns:a16="http://schemas.microsoft.com/office/drawing/2014/main" xmlns="" id="{38D9356E-FB84-470B-B602-546C205FA4E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96770" y="2572633"/>
              <a:ext cx="95681" cy="157868"/>
            </a:xfrm>
            <a:custGeom>
              <a:avLst/>
              <a:gdLst/>
              <a:ahLst/>
              <a:cxnLst/>
              <a:rect l="0" t="0" r="0" b="0"/>
              <a:pathLst>
                <a:path w="95681" h="157868">
                  <a:moveTo>
                    <a:pt x="95680" y="5467"/>
                  </a:moveTo>
                  <a:lnTo>
                    <a:pt x="95680" y="5467"/>
                  </a:lnTo>
                  <a:lnTo>
                    <a:pt x="51488" y="0"/>
                  </a:lnTo>
                  <a:lnTo>
                    <a:pt x="21046" y="2750"/>
                  </a:lnTo>
                  <a:lnTo>
                    <a:pt x="7711" y="8022"/>
                  </a:lnTo>
                  <a:lnTo>
                    <a:pt x="3167" y="11404"/>
                  </a:lnTo>
                  <a:lnTo>
                    <a:pt x="844" y="15069"/>
                  </a:lnTo>
                  <a:lnTo>
                    <a:pt x="0" y="18924"/>
                  </a:lnTo>
                  <a:lnTo>
                    <a:pt x="143" y="22905"/>
                  </a:lnTo>
                  <a:lnTo>
                    <a:pt x="13829" y="41992"/>
                  </a:lnTo>
                  <a:lnTo>
                    <a:pt x="51291" y="84900"/>
                  </a:lnTo>
                  <a:lnTo>
                    <a:pt x="73820" y="112801"/>
                  </a:lnTo>
                  <a:lnTo>
                    <a:pt x="75851" y="125844"/>
                  </a:lnTo>
                  <a:lnTo>
                    <a:pt x="73994" y="131579"/>
                  </a:lnTo>
                  <a:lnTo>
                    <a:pt x="66286" y="141715"/>
                  </a:lnTo>
                  <a:lnTo>
                    <a:pt x="52042" y="149042"/>
                  </a:lnTo>
                  <a:lnTo>
                    <a:pt x="43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68">
            <a:extLst>
              <a:ext uri="{FF2B5EF4-FFF2-40B4-BE49-F238E27FC236}">
                <a16:creationId xmlns:a16="http://schemas.microsoft.com/office/drawing/2014/main" xmlns="" id="{9A472E6F-59F7-4118-8D07-3788814D4FD2}"/>
              </a:ext>
            </a:extLst>
          </p:cNvPr>
          <p:cNvGrpSpPr/>
          <p:nvPr/>
        </p:nvGrpSpPr>
        <p:grpSpPr>
          <a:xfrm>
            <a:off x="3793929" y="2534648"/>
            <a:ext cx="524072" cy="176803"/>
            <a:chOff x="3793929" y="2534648"/>
            <a:chExt cx="524072" cy="176803"/>
          </a:xfrm>
        </p:grpSpPr>
        <p:sp>
          <p:nvSpPr>
            <p:cNvPr id="61" name="SMARTInkShape-3023">
              <a:extLst>
                <a:ext uri="{FF2B5EF4-FFF2-40B4-BE49-F238E27FC236}">
                  <a16:creationId xmlns:a16="http://schemas.microsoft.com/office/drawing/2014/main" xmlns="" id="{7F9A3657-5D46-4E2C-A5C6-8ACCF006762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793929" y="2654300"/>
              <a:ext cx="130372" cy="12701"/>
            </a:xfrm>
            <a:custGeom>
              <a:avLst/>
              <a:gdLst/>
              <a:ahLst/>
              <a:cxnLst/>
              <a:rect l="0" t="0" r="0" b="0"/>
              <a:pathLst>
                <a:path w="1303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7353" y="5792"/>
                  </a:lnTo>
                  <a:lnTo>
                    <a:pt x="87664" y="171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24">
              <a:extLst>
                <a:ext uri="{FF2B5EF4-FFF2-40B4-BE49-F238E27FC236}">
                  <a16:creationId xmlns:a16="http://schemas.microsoft.com/office/drawing/2014/main" xmlns="" id="{8FFC05C7-F16A-4BDA-9A60-06E0CBD3A80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58312" y="2584450"/>
              <a:ext cx="34239" cy="127001"/>
            </a:xfrm>
            <a:custGeom>
              <a:avLst/>
              <a:gdLst/>
              <a:ahLst/>
              <a:cxnLst/>
              <a:rect l="0" t="0" r="0" b="0"/>
              <a:pathLst>
                <a:path w="34239" h="12700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5580"/>
                  </a:lnTo>
                  <a:lnTo>
                    <a:pt x="1672" y="58644"/>
                  </a:lnTo>
                  <a:lnTo>
                    <a:pt x="3536" y="78275"/>
                  </a:lnTo>
                  <a:lnTo>
                    <a:pt x="9069" y="96407"/>
                  </a:lnTo>
                  <a:lnTo>
                    <a:pt x="18113" y="110111"/>
                  </a:lnTo>
                  <a:lnTo>
                    <a:pt x="3423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25">
              <a:extLst>
                <a:ext uri="{FF2B5EF4-FFF2-40B4-BE49-F238E27FC236}">
                  <a16:creationId xmlns:a16="http://schemas.microsoft.com/office/drawing/2014/main" xmlns="" id="{EBD9CD4B-F662-415C-823B-AF087204109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75100" y="2550879"/>
              <a:ext cx="127001" cy="140512"/>
            </a:xfrm>
            <a:custGeom>
              <a:avLst/>
              <a:gdLst/>
              <a:ahLst/>
              <a:cxnLst/>
              <a:rect l="0" t="0" r="0" b="0"/>
              <a:pathLst>
                <a:path w="127001" h="140512">
                  <a:moveTo>
                    <a:pt x="0" y="8171"/>
                  </a:moveTo>
                  <a:lnTo>
                    <a:pt x="0" y="8171"/>
                  </a:lnTo>
                  <a:lnTo>
                    <a:pt x="4364" y="148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13141" y="38080"/>
                  </a:lnTo>
                  <a:lnTo>
                    <a:pt x="21062" y="74889"/>
                  </a:lnTo>
                  <a:lnTo>
                    <a:pt x="34227" y="111430"/>
                  </a:lnTo>
                  <a:lnTo>
                    <a:pt x="50897" y="138948"/>
                  </a:lnTo>
                  <a:lnTo>
                    <a:pt x="54392" y="140511"/>
                  </a:lnTo>
                  <a:lnTo>
                    <a:pt x="58134" y="140142"/>
                  </a:lnTo>
                  <a:lnTo>
                    <a:pt x="62039" y="138485"/>
                  </a:lnTo>
                  <a:lnTo>
                    <a:pt x="64643" y="134558"/>
                  </a:lnTo>
                  <a:lnTo>
                    <a:pt x="75906" y="93367"/>
                  </a:lnTo>
                  <a:lnTo>
                    <a:pt x="97151" y="54973"/>
                  </a:lnTo>
                  <a:lnTo>
                    <a:pt x="127000" y="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26">
              <a:extLst>
                <a:ext uri="{FF2B5EF4-FFF2-40B4-BE49-F238E27FC236}">
                  <a16:creationId xmlns:a16="http://schemas.microsoft.com/office/drawing/2014/main" xmlns="" id="{70673CC6-40DA-4B98-94C3-5E6E613FCD8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120788" y="2534648"/>
              <a:ext cx="197213" cy="144473"/>
            </a:xfrm>
            <a:custGeom>
              <a:avLst/>
              <a:gdLst/>
              <a:ahLst/>
              <a:cxnLst/>
              <a:rect l="0" t="0" r="0" b="0"/>
              <a:pathLst>
                <a:path w="197213" h="144473">
                  <a:moveTo>
                    <a:pt x="6712" y="94252"/>
                  </a:moveTo>
                  <a:lnTo>
                    <a:pt x="6712" y="94252"/>
                  </a:lnTo>
                  <a:lnTo>
                    <a:pt x="51492" y="61027"/>
                  </a:lnTo>
                  <a:lnTo>
                    <a:pt x="66939" y="39644"/>
                  </a:lnTo>
                  <a:lnTo>
                    <a:pt x="73711" y="15434"/>
                  </a:lnTo>
                  <a:lnTo>
                    <a:pt x="73250" y="9251"/>
                  </a:lnTo>
                  <a:lnTo>
                    <a:pt x="71532" y="4424"/>
                  </a:lnTo>
                  <a:lnTo>
                    <a:pt x="68975" y="500"/>
                  </a:lnTo>
                  <a:lnTo>
                    <a:pt x="63743" y="0"/>
                  </a:lnTo>
                  <a:lnTo>
                    <a:pt x="48522" y="5090"/>
                  </a:lnTo>
                  <a:lnTo>
                    <a:pt x="20119" y="26598"/>
                  </a:lnTo>
                  <a:lnTo>
                    <a:pt x="7261" y="47250"/>
                  </a:lnTo>
                  <a:lnTo>
                    <a:pt x="606" y="69129"/>
                  </a:lnTo>
                  <a:lnTo>
                    <a:pt x="0" y="88260"/>
                  </a:lnTo>
                  <a:lnTo>
                    <a:pt x="7727" y="108052"/>
                  </a:lnTo>
                  <a:lnTo>
                    <a:pt x="21274" y="126491"/>
                  </a:lnTo>
                  <a:lnTo>
                    <a:pt x="39055" y="139390"/>
                  </a:lnTo>
                  <a:lnTo>
                    <a:pt x="58716" y="144182"/>
                  </a:lnTo>
                  <a:lnTo>
                    <a:pt x="68898" y="144472"/>
                  </a:lnTo>
                  <a:lnTo>
                    <a:pt x="113567" y="131396"/>
                  </a:lnTo>
                  <a:lnTo>
                    <a:pt x="146866" y="119227"/>
                  </a:lnTo>
                  <a:lnTo>
                    <a:pt x="197212" y="100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569">
            <a:extLst>
              <a:ext uri="{FF2B5EF4-FFF2-40B4-BE49-F238E27FC236}">
                <a16:creationId xmlns:a16="http://schemas.microsoft.com/office/drawing/2014/main" xmlns="" id="{F2DDA5A5-4F49-4E8E-8B95-63D09E50279A}"/>
              </a:ext>
            </a:extLst>
          </p:cNvPr>
          <p:cNvGrpSpPr/>
          <p:nvPr/>
        </p:nvGrpSpPr>
        <p:grpSpPr>
          <a:xfrm>
            <a:off x="5022850" y="2309825"/>
            <a:ext cx="279401" cy="369876"/>
            <a:chOff x="5022850" y="2309825"/>
            <a:chExt cx="279401" cy="369876"/>
          </a:xfrm>
        </p:grpSpPr>
        <p:sp>
          <p:nvSpPr>
            <p:cNvPr id="66" name="SMARTInkShape-3027">
              <a:extLst>
                <a:ext uri="{FF2B5EF4-FFF2-40B4-BE49-F238E27FC236}">
                  <a16:creationId xmlns:a16="http://schemas.microsoft.com/office/drawing/2014/main" xmlns="" id="{DDB7536F-0317-4340-96EE-36B20661428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022850" y="25209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28">
              <a:extLst>
                <a:ext uri="{FF2B5EF4-FFF2-40B4-BE49-F238E27FC236}">
                  <a16:creationId xmlns:a16="http://schemas.microsoft.com/office/drawing/2014/main" xmlns="" id="{683E939C-754E-4007-B51B-F9DB08774BC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029200" y="2444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6" y="3972"/>
                  </a:lnTo>
                  <a:lnTo>
                    <a:pt x="1881" y="26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29">
              <a:extLst>
                <a:ext uri="{FF2B5EF4-FFF2-40B4-BE49-F238E27FC236}">
                  <a16:creationId xmlns:a16="http://schemas.microsoft.com/office/drawing/2014/main" xmlns="" id="{FF0638F4-4495-43DE-91E1-50B0141EFC7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81600" y="2309825"/>
              <a:ext cx="82551" cy="369876"/>
            </a:xfrm>
            <a:custGeom>
              <a:avLst/>
              <a:gdLst/>
              <a:ahLst/>
              <a:cxnLst/>
              <a:rect l="0" t="0" r="0" b="0"/>
              <a:pathLst>
                <a:path w="82551" h="369876">
                  <a:moveTo>
                    <a:pt x="82550" y="26975"/>
                  </a:moveTo>
                  <a:lnTo>
                    <a:pt x="82550" y="26975"/>
                  </a:lnTo>
                  <a:lnTo>
                    <a:pt x="79179" y="13491"/>
                  </a:lnTo>
                  <a:lnTo>
                    <a:pt x="76070" y="8813"/>
                  </a:lnTo>
                  <a:lnTo>
                    <a:pt x="66970" y="1734"/>
                  </a:lnTo>
                  <a:lnTo>
                    <a:pt x="52107" y="0"/>
                  </a:lnTo>
                  <a:lnTo>
                    <a:pt x="43204" y="525"/>
                  </a:lnTo>
                  <a:lnTo>
                    <a:pt x="35153" y="4403"/>
                  </a:lnTo>
                  <a:lnTo>
                    <a:pt x="20562" y="18119"/>
                  </a:lnTo>
                  <a:lnTo>
                    <a:pt x="8904" y="49144"/>
                  </a:lnTo>
                  <a:lnTo>
                    <a:pt x="1135" y="89745"/>
                  </a:lnTo>
                  <a:lnTo>
                    <a:pt x="34" y="131308"/>
                  </a:lnTo>
                  <a:lnTo>
                    <a:pt x="3778" y="175180"/>
                  </a:lnTo>
                  <a:lnTo>
                    <a:pt x="8735" y="219138"/>
                  </a:lnTo>
                  <a:lnTo>
                    <a:pt x="10938" y="259842"/>
                  </a:lnTo>
                  <a:lnTo>
                    <a:pt x="10035" y="295336"/>
                  </a:lnTo>
                  <a:lnTo>
                    <a:pt x="5560" y="337442"/>
                  </a:lnTo>
                  <a:lnTo>
                    <a:pt x="0" y="369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30">
              <a:extLst>
                <a:ext uri="{FF2B5EF4-FFF2-40B4-BE49-F238E27FC236}">
                  <a16:creationId xmlns:a16="http://schemas.microsoft.com/office/drawing/2014/main" xmlns="" id="{29AD731C-3BAD-4719-8B4D-E88B292424C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156200" y="2527300"/>
              <a:ext cx="146051" cy="63501"/>
            </a:xfrm>
            <a:custGeom>
              <a:avLst/>
              <a:gdLst/>
              <a:ahLst/>
              <a:cxnLst/>
              <a:rect l="0" t="0" r="0" b="0"/>
              <a:pathLst>
                <a:path w="146051" h="63501">
                  <a:moveTo>
                    <a:pt x="0" y="63500"/>
                  </a:moveTo>
                  <a:lnTo>
                    <a:pt x="0" y="63500"/>
                  </a:lnTo>
                  <a:lnTo>
                    <a:pt x="705" y="53361"/>
                  </a:lnTo>
                  <a:lnTo>
                    <a:pt x="3371" y="45823"/>
                  </a:lnTo>
                  <a:lnTo>
                    <a:pt x="15580" y="33646"/>
                  </a:lnTo>
                  <a:lnTo>
                    <a:pt x="46561" y="16890"/>
                  </a:lnTo>
                  <a:lnTo>
                    <a:pt x="87722" y="563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70">
            <a:extLst>
              <a:ext uri="{FF2B5EF4-FFF2-40B4-BE49-F238E27FC236}">
                <a16:creationId xmlns:a16="http://schemas.microsoft.com/office/drawing/2014/main" xmlns="" id="{B7FFD03C-3FB2-4DF6-88EE-B6CFFC8A72A3}"/>
              </a:ext>
            </a:extLst>
          </p:cNvPr>
          <p:cNvGrpSpPr/>
          <p:nvPr/>
        </p:nvGrpSpPr>
        <p:grpSpPr>
          <a:xfrm>
            <a:off x="6197600" y="2387600"/>
            <a:ext cx="520142" cy="266701"/>
            <a:chOff x="6197600" y="2387600"/>
            <a:chExt cx="520142" cy="266701"/>
          </a:xfrm>
        </p:grpSpPr>
        <p:sp>
          <p:nvSpPr>
            <p:cNvPr id="71" name="SMARTInkShape-3031">
              <a:extLst>
                <a:ext uri="{FF2B5EF4-FFF2-40B4-BE49-F238E27FC236}">
                  <a16:creationId xmlns:a16="http://schemas.microsoft.com/office/drawing/2014/main" xmlns="" id="{A9B4D39B-4680-4794-9A64-2495042AAED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97600" y="2432050"/>
              <a:ext cx="196851" cy="190501"/>
            </a:xfrm>
            <a:custGeom>
              <a:avLst/>
              <a:gdLst/>
              <a:ahLst/>
              <a:cxnLst/>
              <a:rect l="0" t="0" r="0" b="0"/>
              <a:pathLst>
                <a:path w="196851" h="190501">
                  <a:moveTo>
                    <a:pt x="0" y="0"/>
                  </a:moveTo>
                  <a:lnTo>
                    <a:pt x="0" y="0"/>
                  </a:lnTo>
                  <a:lnTo>
                    <a:pt x="33258" y="42095"/>
                  </a:lnTo>
                  <a:lnTo>
                    <a:pt x="72570" y="84126"/>
                  </a:lnTo>
                  <a:lnTo>
                    <a:pt x="119966" y="128956"/>
                  </a:lnTo>
                  <a:lnTo>
                    <a:pt x="166387" y="166777"/>
                  </a:lnTo>
                  <a:lnTo>
                    <a:pt x="1968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32">
              <a:extLst>
                <a:ext uri="{FF2B5EF4-FFF2-40B4-BE49-F238E27FC236}">
                  <a16:creationId xmlns:a16="http://schemas.microsoft.com/office/drawing/2014/main" xmlns="" id="{536B9672-C200-4B81-8852-9F578CEFF0A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235700" y="2482850"/>
              <a:ext cx="190501" cy="171451"/>
            </a:xfrm>
            <a:custGeom>
              <a:avLst/>
              <a:gdLst/>
              <a:ahLst/>
              <a:cxnLst/>
              <a:rect l="0" t="0" r="0" b="0"/>
              <a:pathLst>
                <a:path w="190501" h="171451">
                  <a:moveTo>
                    <a:pt x="190500" y="0"/>
                  </a:moveTo>
                  <a:lnTo>
                    <a:pt x="190500" y="0"/>
                  </a:lnTo>
                  <a:lnTo>
                    <a:pt x="177016" y="3371"/>
                  </a:lnTo>
                  <a:lnTo>
                    <a:pt x="139990" y="27451"/>
                  </a:lnTo>
                  <a:lnTo>
                    <a:pt x="96433" y="60345"/>
                  </a:lnTo>
                  <a:lnTo>
                    <a:pt x="49896" y="100352"/>
                  </a:lnTo>
                  <a:lnTo>
                    <a:pt x="16351" y="13721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33">
              <a:extLst>
                <a:ext uri="{FF2B5EF4-FFF2-40B4-BE49-F238E27FC236}">
                  <a16:creationId xmlns:a16="http://schemas.microsoft.com/office/drawing/2014/main" xmlns="" id="{5C40BC95-396A-4D1A-973A-FC988A9B8A2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52808" y="2387600"/>
              <a:ext cx="164934" cy="260351"/>
            </a:xfrm>
            <a:custGeom>
              <a:avLst/>
              <a:gdLst/>
              <a:ahLst/>
              <a:cxnLst/>
              <a:rect l="0" t="0" r="0" b="0"/>
              <a:pathLst>
                <a:path w="164934" h="260351">
                  <a:moveTo>
                    <a:pt x="6742" y="0"/>
                  </a:moveTo>
                  <a:lnTo>
                    <a:pt x="6742" y="0"/>
                  </a:lnTo>
                  <a:lnTo>
                    <a:pt x="0" y="6742"/>
                  </a:lnTo>
                  <a:lnTo>
                    <a:pt x="130" y="10845"/>
                  </a:lnTo>
                  <a:lnTo>
                    <a:pt x="5920" y="21048"/>
                  </a:lnTo>
                  <a:lnTo>
                    <a:pt x="42093" y="49914"/>
                  </a:lnTo>
                  <a:lnTo>
                    <a:pt x="78364" y="74448"/>
                  </a:lnTo>
                  <a:lnTo>
                    <a:pt x="117961" y="99591"/>
                  </a:lnTo>
                  <a:lnTo>
                    <a:pt x="159903" y="138460"/>
                  </a:lnTo>
                  <a:lnTo>
                    <a:pt x="163177" y="145223"/>
                  </a:lnTo>
                  <a:lnTo>
                    <a:pt x="164933" y="158383"/>
                  </a:lnTo>
                  <a:lnTo>
                    <a:pt x="157717" y="173168"/>
                  </a:lnTo>
                  <a:lnTo>
                    <a:pt x="143693" y="189147"/>
                  </a:lnTo>
                  <a:lnTo>
                    <a:pt x="102076" y="220519"/>
                  </a:lnTo>
                  <a:lnTo>
                    <a:pt x="55597" y="256376"/>
                  </a:lnTo>
                  <a:lnTo>
                    <a:pt x="51192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571">
            <a:extLst>
              <a:ext uri="{FF2B5EF4-FFF2-40B4-BE49-F238E27FC236}">
                <a16:creationId xmlns:a16="http://schemas.microsoft.com/office/drawing/2014/main" xmlns="" id="{7F925993-D3A9-4864-B1AF-0347FD125FE1}"/>
              </a:ext>
            </a:extLst>
          </p:cNvPr>
          <p:cNvGrpSpPr/>
          <p:nvPr/>
        </p:nvGrpSpPr>
        <p:grpSpPr>
          <a:xfrm>
            <a:off x="6988257" y="2395899"/>
            <a:ext cx="788699" cy="250242"/>
            <a:chOff x="6988257" y="2395899"/>
            <a:chExt cx="788699" cy="250242"/>
          </a:xfrm>
        </p:grpSpPr>
        <p:sp>
          <p:nvSpPr>
            <p:cNvPr id="75" name="SMARTInkShape-3034">
              <a:extLst>
                <a:ext uri="{FF2B5EF4-FFF2-40B4-BE49-F238E27FC236}">
                  <a16:creationId xmlns:a16="http://schemas.microsoft.com/office/drawing/2014/main" xmlns="" id="{1940CC2F-9CBC-4EF7-81B3-C099C9BC498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88257" y="2395899"/>
              <a:ext cx="168194" cy="240543"/>
            </a:xfrm>
            <a:custGeom>
              <a:avLst/>
              <a:gdLst/>
              <a:ahLst/>
              <a:cxnLst/>
              <a:rect l="0" t="0" r="0" b="0"/>
              <a:pathLst>
                <a:path w="168194" h="240543">
                  <a:moveTo>
                    <a:pt x="149143" y="23451"/>
                  </a:moveTo>
                  <a:lnTo>
                    <a:pt x="149143" y="23451"/>
                  </a:lnTo>
                  <a:lnTo>
                    <a:pt x="158563" y="6858"/>
                  </a:lnTo>
                  <a:lnTo>
                    <a:pt x="158245" y="4628"/>
                  </a:lnTo>
                  <a:lnTo>
                    <a:pt x="157328" y="2436"/>
                  </a:lnTo>
                  <a:lnTo>
                    <a:pt x="146901" y="0"/>
                  </a:lnTo>
                  <a:lnTo>
                    <a:pt x="130508" y="328"/>
                  </a:lnTo>
                  <a:lnTo>
                    <a:pt x="101445" y="9858"/>
                  </a:lnTo>
                  <a:lnTo>
                    <a:pt x="60019" y="39528"/>
                  </a:lnTo>
                  <a:lnTo>
                    <a:pt x="32190" y="70783"/>
                  </a:lnTo>
                  <a:lnTo>
                    <a:pt x="12420" y="106855"/>
                  </a:lnTo>
                  <a:lnTo>
                    <a:pt x="1388" y="144354"/>
                  </a:lnTo>
                  <a:lnTo>
                    <a:pt x="0" y="178513"/>
                  </a:lnTo>
                  <a:lnTo>
                    <a:pt x="3129" y="196790"/>
                  </a:lnTo>
                  <a:lnTo>
                    <a:pt x="9224" y="211968"/>
                  </a:lnTo>
                  <a:lnTo>
                    <a:pt x="20399" y="223888"/>
                  </a:lnTo>
                  <a:lnTo>
                    <a:pt x="47198" y="239668"/>
                  </a:lnTo>
                  <a:lnTo>
                    <a:pt x="79974" y="240542"/>
                  </a:lnTo>
                  <a:lnTo>
                    <a:pt x="117595" y="232962"/>
                  </a:lnTo>
                  <a:lnTo>
                    <a:pt x="168193" y="21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35">
              <a:extLst>
                <a:ext uri="{FF2B5EF4-FFF2-40B4-BE49-F238E27FC236}">
                  <a16:creationId xmlns:a16="http://schemas.microsoft.com/office/drawing/2014/main" xmlns="" id="{C7AAAA20-36BE-4B44-882A-A110F4DD738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004050" y="25273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6480" y="18344"/>
                  </a:lnTo>
                  <a:lnTo>
                    <a:pt x="51630" y="8219"/>
                  </a:lnTo>
                  <a:lnTo>
                    <a:pt x="92909" y="27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36">
              <a:extLst>
                <a:ext uri="{FF2B5EF4-FFF2-40B4-BE49-F238E27FC236}">
                  <a16:creationId xmlns:a16="http://schemas.microsoft.com/office/drawing/2014/main" xmlns="" id="{E03F6207-F73E-418B-A323-AA7DF56A159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46074" y="2401340"/>
              <a:ext cx="183427" cy="244801"/>
            </a:xfrm>
            <a:custGeom>
              <a:avLst/>
              <a:gdLst/>
              <a:ahLst/>
              <a:cxnLst/>
              <a:rect l="0" t="0" r="0" b="0"/>
              <a:pathLst>
                <a:path w="183427" h="244801">
                  <a:moveTo>
                    <a:pt x="183426" y="30710"/>
                  </a:moveTo>
                  <a:lnTo>
                    <a:pt x="183426" y="30710"/>
                  </a:lnTo>
                  <a:lnTo>
                    <a:pt x="182720" y="20571"/>
                  </a:lnTo>
                  <a:lnTo>
                    <a:pt x="180055" y="13033"/>
                  </a:lnTo>
                  <a:lnTo>
                    <a:pt x="167111" y="6861"/>
                  </a:lnTo>
                  <a:lnTo>
                    <a:pt x="122403" y="0"/>
                  </a:lnTo>
                  <a:lnTo>
                    <a:pt x="96749" y="679"/>
                  </a:lnTo>
                  <a:lnTo>
                    <a:pt x="79756" y="5839"/>
                  </a:lnTo>
                  <a:lnTo>
                    <a:pt x="57693" y="23419"/>
                  </a:lnTo>
                  <a:lnTo>
                    <a:pt x="44493" y="46502"/>
                  </a:lnTo>
                  <a:lnTo>
                    <a:pt x="38781" y="89725"/>
                  </a:lnTo>
                  <a:lnTo>
                    <a:pt x="36381" y="126513"/>
                  </a:lnTo>
                  <a:lnTo>
                    <a:pt x="27360" y="163518"/>
                  </a:lnTo>
                  <a:lnTo>
                    <a:pt x="11669" y="204222"/>
                  </a:lnTo>
                  <a:lnTo>
                    <a:pt x="2948" y="224408"/>
                  </a:lnTo>
                  <a:lnTo>
                    <a:pt x="0" y="240500"/>
                  </a:lnTo>
                  <a:lnTo>
                    <a:pt x="1876" y="242536"/>
                  </a:lnTo>
                  <a:lnTo>
                    <a:pt x="9603" y="244800"/>
                  </a:lnTo>
                  <a:lnTo>
                    <a:pt x="48570" y="244490"/>
                  </a:lnTo>
                  <a:lnTo>
                    <a:pt x="95483" y="234353"/>
                  </a:lnTo>
                  <a:lnTo>
                    <a:pt x="119926" y="227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37">
              <a:extLst>
                <a:ext uri="{FF2B5EF4-FFF2-40B4-BE49-F238E27FC236}">
                  <a16:creationId xmlns:a16="http://schemas.microsoft.com/office/drawing/2014/main" xmlns="" id="{A415A629-0177-4BC0-B34B-E08C1AD6EBB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35850" y="2476500"/>
              <a:ext cx="127001" cy="133351"/>
            </a:xfrm>
            <a:custGeom>
              <a:avLst/>
              <a:gdLst/>
              <a:ahLst/>
              <a:cxnLst/>
              <a:rect l="0" t="0" r="0" b="0"/>
              <a:pathLst>
                <a:path w="127001" h="133351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44444" y="54984"/>
                  </a:lnTo>
                  <a:lnTo>
                    <a:pt x="81504" y="93777"/>
                  </a:lnTo>
                  <a:lnTo>
                    <a:pt x="1270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38">
              <a:extLst>
                <a:ext uri="{FF2B5EF4-FFF2-40B4-BE49-F238E27FC236}">
                  <a16:creationId xmlns:a16="http://schemas.microsoft.com/office/drawing/2014/main" xmlns="" id="{CC1428D8-00F6-4B48-BACD-16FD15F5637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73950" y="248920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107950" y="0"/>
                  </a:moveTo>
                  <a:lnTo>
                    <a:pt x="107950" y="0"/>
                  </a:lnTo>
                  <a:lnTo>
                    <a:pt x="101208" y="0"/>
                  </a:lnTo>
                  <a:lnTo>
                    <a:pt x="80160" y="10113"/>
                  </a:lnTo>
                  <a:lnTo>
                    <a:pt x="41442" y="43338"/>
                  </a:lnTo>
                  <a:lnTo>
                    <a:pt x="13847" y="77046"/>
                  </a:lnTo>
                  <a:lnTo>
                    <a:pt x="4103" y="10898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39">
              <a:extLst>
                <a:ext uri="{FF2B5EF4-FFF2-40B4-BE49-F238E27FC236}">
                  <a16:creationId xmlns:a16="http://schemas.microsoft.com/office/drawing/2014/main" xmlns="" id="{8ECC1B11-C65D-4311-BFE4-0E36EDDEDB1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39050" y="2407173"/>
              <a:ext cx="137906" cy="215378"/>
            </a:xfrm>
            <a:custGeom>
              <a:avLst/>
              <a:gdLst/>
              <a:ahLst/>
              <a:cxnLst/>
              <a:rect l="0" t="0" r="0" b="0"/>
              <a:pathLst>
                <a:path w="137906" h="215378">
                  <a:moveTo>
                    <a:pt x="0" y="12177"/>
                  </a:moveTo>
                  <a:lnTo>
                    <a:pt x="0" y="12177"/>
                  </a:lnTo>
                  <a:lnTo>
                    <a:pt x="15208" y="3449"/>
                  </a:lnTo>
                  <a:lnTo>
                    <a:pt x="51522" y="0"/>
                  </a:lnTo>
                  <a:lnTo>
                    <a:pt x="98210" y="6453"/>
                  </a:lnTo>
                  <a:lnTo>
                    <a:pt x="122959" y="14417"/>
                  </a:lnTo>
                  <a:lnTo>
                    <a:pt x="130613" y="20464"/>
                  </a:lnTo>
                  <a:lnTo>
                    <a:pt x="135661" y="27855"/>
                  </a:lnTo>
                  <a:lnTo>
                    <a:pt x="137905" y="35843"/>
                  </a:lnTo>
                  <a:lnTo>
                    <a:pt x="135797" y="51645"/>
                  </a:lnTo>
                  <a:lnTo>
                    <a:pt x="123620" y="90996"/>
                  </a:lnTo>
                  <a:lnTo>
                    <a:pt x="116677" y="136569"/>
                  </a:lnTo>
                  <a:lnTo>
                    <a:pt x="116651" y="168948"/>
                  </a:lnTo>
                  <a:lnTo>
                    <a:pt x="119860" y="195936"/>
                  </a:lnTo>
                  <a:lnTo>
                    <a:pt x="118418" y="205090"/>
                  </a:lnTo>
                  <a:lnTo>
                    <a:pt x="117045" y="208519"/>
                  </a:lnTo>
                  <a:lnTo>
                    <a:pt x="112602" y="210805"/>
                  </a:lnTo>
                  <a:lnTo>
                    <a:pt x="70348" y="214775"/>
                  </a:lnTo>
                  <a:lnTo>
                    <a:pt x="12700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3040">
            <a:extLst>
              <a:ext uri="{FF2B5EF4-FFF2-40B4-BE49-F238E27FC236}">
                <a16:creationId xmlns:a16="http://schemas.microsoft.com/office/drawing/2014/main" xmlns="" id="{FCF090CC-D11F-4767-84C0-9E9B42D2D8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449693" y="2396248"/>
            <a:ext cx="122327" cy="378703"/>
          </a:xfrm>
          <a:custGeom>
            <a:avLst/>
            <a:gdLst/>
            <a:ahLst/>
            <a:cxnLst/>
            <a:rect l="0" t="0" r="0" b="0"/>
            <a:pathLst>
              <a:path w="122327" h="378703">
                <a:moveTo>
                  <a:pt x="116457" y="156452"/>
                </a:moveTo>
                <a:lnTo>
                  <a:pt x="116457" y="156452"/>
                </a:lnTo>
                <a:lnTo>
                  <a:pt x="89776" y="154570"/>
                </a:lnTo>
                <a:lnTo>
                  <a:pt x="49704" y="139846"/>
                </a:lnTo>
                <a:lnTo>
                  <a:pt x="9891" y="111487"/>
                </a:lnTo>
                <a:lnTo>
                  <a:pt x="2066" y="93429"/>
                </a:lnTo>
                <a:lnTo>
                  <a:pt x="0" y="71292"/>
                </a:lnTo>
                <a:lnTo>
                  <a:pt x="3786" y="47342"/>
                </a:lnTo>
                <a:lnTo>
                  <a:pt x="13935" y="28231"/>
                </a:lnTo>
                <a:lnTo>
                  <a:pt x="20592" y="20171"/>
                </a:lnTo>
                <a:lnTo>
                  <a:pt x="37396" y="9334"/>
                </a:lnTo>
                <a:lnTo>
                  <a:pt x="66691" y="1148"/>
                </a:lnTo>
                <a:lnTo>
                  <a:pt x="76929" y="0"/>
                </a:lnTo>
                <a:lnTo>
                  <a:pt x="95832" y="4368"/>
                </a:lnTo>
                <a:lnTo>
                  <a:pt x="104824" y="8496"/>
                </a:lnTo>
                <a:lnTo>
                  <a:pt x="110818" y="15481"/>
                </a:lnTo>
                <a:lnTo>
                  <a:pt x="117478" y="34532"/>
                </a:lnTo>
                <a:lnTo>
                  <a:pt x="114487" y="72428"/>
                </a:lnTo>
                <a:lnTo>
                  <a:pt x="91178" y="118307"/>
                </a:lnTo>
                <a:lnTo>
                  <a:pt x="73002" y="151023"/>
                </a:lnTo>
                <a:lnTo>
                  <a:pt x="54810" y="183672"/>
                </a:lnTo>
                <a:lnTo>
                  <a:pt x="26851" y="228409"/>
                </a:lnTo>
                <a:lnTo>
                  <a:pt x="7453" y="270201"/>
                </a:lnTo>
                <a:lnTo>
                  <a:pt x="5687" y="276735"/>
                </a:lnTo>
                <a:lnTo>
                  <a:pt x="6627" y="281796"/>
                </a:lnTo>
                <a:lnTo>
                  <a:pt x="9370" y="285876"/>
                </a:lnTo>
                <a:lnTo>
                  <a:pt x="13316" y="289301"/>
                </a:lnTo>
                <a:lnTo>
                  <a:pt x="18768" y="290879"/>
                </a:lnTo>
                <a:lnTo>
                  <a:pt x="32352" y="290751"/>
                </a:lnTo>
                <a:lnTo>
                  <a:pt x="72797" y="279850"/>
                </a:lnTo>
                <a:lnTo>
                  <a:pt x="98504" y="268195"/>
                </a:lnTo>
                <a:lnTo>
                  <a:pt x="114582" y="255378"/>
                </a:lnTo>
                <a:lnTo>
                  <a:pt x="121182" y="252428"/>
                </a:lnTo>
                <a:lnTo>
                  <a:pt x="121723" y="252892"/>
                </a:lnTo>
                <a:lnTo>
                  <a:pt x="122326" y="255288"/>
                </a:lnTo>
                <a:lnTo>
                  <a:pt x="117017" y="296159"/>
                </a:lnTo>
                <a:lnTo>
                  <a:pt x="113160" y="342023"/>
                </a:lnTo>
                <a:lnTo>
                  <a:pt x="103757" y="3787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573">
            <a:extLst>
              <a:ext uri="{FF2B5EF4-FFF2-40B4-BE49-F238E27FC236}">
                <a16:creationId xmlns:a16="http://schemas.microsoft.com/office/drawing/2014/main" xmlns="" id="{06A17F12-2188-4765-8F2F-6DE7E1DE792D}"/>
              </a:ext>
            </a:extLst>
          </p:cNvPr>
          <p:cNvGrpSpPr/>
          <p:nvPr/>
        </p:nvGrpSpPr>
        <p:grpSpPr>
          <a:xfrm>
            <a:off x="9163050" y="2416862"/>
            <a:ext cx="1633685" cy="288239"/>
            <a:chOff x="9163050" y="2416862"/>
            <a:chExt cx="1633685" cy="288239"/>
          </a:xfrm>
        </p:grpSpPr>
        <p:sp>
          <p:nvSpPr>
            <p:cNvPr id="83" name="SMARTInkShape-3041">
              <a:extLst>
                <a:ext uri="{FF2B5EF4-FFF2-40B4-BE49-F238E27FC236}">
                  <a16:creationId xmlns:a16="http://schemas.microsoft.com/office/drawing/2014/main" xmlns="" id="{4BF3868D-A417-46DE-A4CF-F94C3C79965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610850" y="2421066"/>
              <a:ext cx="185885" cy="257564"/>
            </a:xfrm>
            <a:custGeom>
              <a:avLst/>
              <a:gdLst/>
              <a:ahLst/>
              <a:cxnLst/>
              <a:rect l="0" t="0" r="0" b="0"/>
              <a:pathLst>
                <a:path w="185885" h="257564">
                  <a:moveTo>
                    <a:pt x="107950" y="10984"/>
                  </a:moveTo>
                  <a:lnTo>
                    <a:pt x="107950" y="10984"/>
                  </a:lnTo>
                  <a:lnTo>
                    <a:pt x="146545" y="0"/>
                  </a:lnTo>
                  <a:lnTo>
                    <a:pt x="167129" y="674"/>
                  </a:lnTo>
                  <a:lnTo>
                    <a:pt x="174920" y="1994"/>
                  </a:lnTo>
                  <a:lnTo>
                    <a:pt x="180113" y="4991"/>
                  </a:lnTo>
                  <a:lnTo>
                    <a:pt x="183575" y="9105"/>
                  </a:lnTo>
                  <a:lnTo>
                    <a:pt x="185884" y="13965"/>
                  </a:lnTo>
                  <a:lnTo>
                    <a:pt x="185761" y="37659"/>
                  </a:lnTo>
                  <a:lnTo>
                    <a:pt x="173623" y="82340"/>
                  </a:lnTo>
                  <a:lnTo>
                    <a:pt x="158924" y="119380"/>
                  </a:lnTo>
                  <a:lnTo>
                    <a:pt x="148766" y="156461"/>
                  </a:lnTo>
                  <a:lnTo>
                    <a:pt x="136813" y="199071"/>
                  </a:lnTo>
                  <a:lnTo>
                    <a:pt x="136258" y="224288"/>
                  </a:lnTo>
                  <a:lnTo>
                    <a:pt x="140562" y="241402"/>
                  </a:lnTo>
                  <a:lnTo>
                    <a:pt x="144966" y="250134"/>
                  </a:lnTo>
                  <a:lnTo>
                    <a:pt x="144621" y="251556"/>
                  </a:lnTo>
                  <a:lnTo>
                    <a:pt x="142357" y="255018"/>
                  </a:lnTo>
                  <a:lnTo>
                    <a:pt x="123632" y="257563"/>
                  </a:lnTo>
                  <a:lnTo>
                    <a:pt x="85628" y="254945"/>
                  </a:lnTo>
                  <a:lnTo>
                    <a:pt x="52874" y="251586"/>
                  </a:lnTo>
                  <a:lnTo>
                    <a:pt x="0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42">
              <a:extLst>
                <a:ext uri="{FF2B5EF4-FFF2-40B4-BE49-F238E27FC236}">
                  <a16:creationId xmlns:a16="http://schemas.microsoft.com/office/drawing/2014/main" xmlns="" id="{3F2884C6-33F2-4481-9468-E4B7A5C56CF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163050" y="2434742"/>
              <a:ext cx="165101" cy="143359"/>
            </a:xfrm>
            <a:custGeom>
              <a:avLst/>
              <a:gdLst/>
              <a:ahLst/>
              <a:cxnLst/>
              <a:rect l="0" t="0" r="0" b="0"/>
              <a:pathLst>
                <a:path w="165101" h="1433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4" y="0"/>
                  </a:lnTo>
                  <a:lnTo>
                    <a:pt x="12209" y="1562"/>
                  </a:lnTo>
                  <a:lnTo>
                    <a:pt x="33878" y="16521"/>
                  </a:lnTo>
                  <a:lnTo>
                    <a:pt x="68440" y="56999"/>
                  </a:lnTo>
                  <a:lnTo>
                    <a:pt x="106626" y="103879"/>
                  </a:lnTo>
                  <a:lnTo>
                    <a:pt x="125001" y="122989"/>
                  </a:lnTo>
                  <a:lnTo>
                    <a:pt x="16510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43">
              <a:extLst>
                <a:ext uri="{FF2B5EF4-FFF2-40B4-BE49-F238E27FC236}">
                  <a16:creationId xmlns:a16="http://schemas.microsoft.com/office/drawing/2014/main" xmlns="" id="{E4BB562F-0DB4-4598-8185-F51D7F89D89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316871" y="2451100"/>
              <a:ext cx="112880" cy="254001"/>
            </a:xfrm>
            <a:custGeom>
              <a:avLst/>
              <a:gdLst/>
              <a:ahLst/>
              <a:cxnLst/>
              <a:rect l="0" t="0" r="0" b="0"/>
              <a:pathLst>
                <a:path w="112880" h="254001">
                  <a:moveTo>
                    <a:pt x="112879" y="0"/>
                  </a:moveTo>
                  <a:lnTo>
                    <a:pt x="112879" y="0"/>
                  </a:lnTo>
                  <a:lnTo>
                    <a:pt x="82993" y="0"/>
                  </a:lnTo>
                  <a:lnTo>
                    <a:pt x="67376" y="5644"/>
                  </a:lnTo>
                  <a:lnTo>
                    <a:pt x="51732" y="15914"/>
                  </a:lnTo>
                  <a:lnTo>
                    <a:pt x="37725" y="29886"/>
                  </a:lnTo>
                  <a:lnTo>
                    <a:pt x="24681" y="63732"/>
                  </a:lnTo>
                  <a:lnTo>
                    <a:pt x="19719" y="105040"/>
                  </a:lnTo>
                  <a:lnTo>
                    <a:pt x="18248" y="148559"/>
                  </a:lnTo>
                  <a:lnTo>
                    <a:pt x="11070" y="189362"/>
                  </a:lnTo>
                  <a:lnTo>
                    <a:pt x="711" y="236272"/>
                  </a:lnTo>
                  <a:lnTo>
                    <a:pt x="0" y="242182"/>
                  </a:lnTo>
                  <a:lnTo>
                    <a:pt x="938" y="246121"/>
                  </a:lnTo>
                  <a:lnTo>
                    <a:pt x="2973" y="248748"/>
                  </a:lnTo>
                  <a:lnTo>
                    <a:pt x="11279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44">
              <a:extLst>
                <a:ext uri="{FF2B5EF4-FFF2-40B4-BE49-F238E27FC236}">
                  <a16:creationId xmlns:a16="http://schemas.microsoft.com/office/drawing/2014/main" xmlns="" id="{6F0D2D37-999A-429F-B1A6-9FFDE5B5A61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642279" y="2434742"/>
              <a:ext cx="161273" cy="213209"/>
            </a:xfrm>
            <a:custGeom>
              <a:avLst/>
              <a:gdLst/>
              <a:ahLst/>
              <a:cxnLst/>
              <a:rect l="0" t="0" r="0" b="0"/>
              <a:pathLst>
                <a:path w="161273" h="21320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4645" y="1562"/>
                  </a:lnTo>
                  <a:lnTo>
                    <a:pt x="47999" y="36731"/>
                  </a:lnTo>
                  <a:lnTo>
                    <a:pt x="84876" y="62689"/>
                  </a:lnTo>
                  <a:lnTo>
                    <a:pt x="130034" y="96039"/>
                  </a:lnTo>
                  <a:lnTo>
                    <a:pt x="152379" y="117108"/>
                  </a:lnTo>
                  <a:lnTo>
                    <a:pt x="160848" y="130280"/>
                  </a:lnTo>
                  <a:lnTo>
                    <a:pt x="161272" y="136756"/>
                  </a:lnTo>
                  <a:lnTo>
                    <a:pt x="156098" y="149596"/>
                  </a:lnTo>
                  <a:lnTo>
                    <a:pt x="134544" y="168725"/>
                  </a:lnTo>
                  <a:lnTo>
                    <a:pt x="86927" y="189082"/>
                  </a:lnTo>
                  <a:lnTo>
                    <a:pt x="43969" y="204810"/>
                  </a:lnTo>
                  <a:lnTo>
                    <a:pt x="18210" y="211549"/>
                  </a:lnTo>
                  <a:lnTo>
                    <a:pt x="17497" y="212102"/>
                  </a:lnTo>
                  <a:lnTo>
                    <a:pt x="28771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45">
              <a:extLst>
                <a:ext uri="{FF2B5EF4-FFF2-40B4-BE49-F238E27FC236}">
                  <a16:creationId xmlns:a16="http://schemas.microsoft.com/office/drawing/2014/main" xmlns="" id="{26480803-E0D0-4B75-A476-61E916D1051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018356" y="2432389"/>
              <a:ext cx="160695" cy="241874"/>
            </a:xfrm>
            <a:custGeom>
              <a:avLst/>
              <a:gdLst/>
              <a:ahLst/>
              <a:cxnLst/>
              <a:rect l="0" t="0" r="0" b="0"/>
              <a:pathLst>
                <a:path w="160695" h="241874">
                  <a:moveTo>
                    <a:pt x="160694" y="12361"/>
                  </a:moveTo>
                  <a:lnTo>
                    <a:pt x="160694" y="12361"/>
                  </a:lnTo>
                  <a:lnTo>
                    <a:pt x="160693" y="8990"/>
                  </a:lnTo>
                  <a:lnTo>
                    <a:pt x="156931" y="5453"/>
                  </a:lnTo>
                  <a:lnTo>
                    <a:pt x="150556" y="2235"/>
                  </a:lnTo>
                  <a:lnTo>
                    <a:pt x="127470" y="0"/>
                  </a:lnTo>
                  <a:lnTo>
                    <a:pt x="113707" y="5456"/>
                  </a:lnTo>
                  <a:lnTo>
                    <a:pt x="81875" y="29577"/>
                  </a:lnTo>
                  <a:lnTo>
                    <a:pt x="56829" y="56660"/>
                  </a:lnTo>
                  <a:lnTo>
                    <a:pt x="38275" y="93769"/>
                  </a:lnTo>
                  <a:lnTo>
                    <a:pt x="23841" y="136043"/>
                  </a:lnTo>
                  <a:lnTo>
                    <a:pt x="10627" y="176478"/>
                  </a:lnTo>
                  <a:lnTo>
                    <a:pt x="0" y="212858"/>
                  </a:lnTo>
                  <a:lnTo>
                    <a:pt x="609" y="227060"/>
                  </a:lnTo>
                  <a:lnTo>
                    <a:pt x="5114" y="236664"/>
                  </a:lnTo>
                  <a:lnTo>
                    <a:pt x="8290" y="240213"/>
                  </a:lnTo>
                  <a:lnTo>
                    <a:pt x="13936" y="241873"/>
                  </a:lnTo>
                  <a:lnTo>
                    <a:pt x="50226" y="241350"/>
                  </a:lnTo>
                  <a:lnTo>
                    <a:pt x="85630" y="239195"/>
                  </a:lnTo>
                  <a:lnTo>
                    <a:pt x="128777" y="228774"/>
                  </a:lnTo>
                  <a:lnTo>
                    <a:pt x="147994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46">
              <a:extLst>
                <a:ext uri="{FF2B5EF4-FFF2-40B4-BE49-F238E27FC236}">
                  <a16:creationId xmlns:a16="http://schemas.microsoft.com/office/drawing/2014/main" xmlns="" id="{547AE025-6E94-45A4-B1BA-B8195074007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35979" y="2571750"/>
              <a:ext cx="79572" cy="12701"/>
            </a:xfrm>
            <a:custGeom>
              <a:avLst/>
              <a:gdLst/>
              <a:ahLst/>
              <a:cxnLst/>
              <a:rect l="0" t="0" r="0" b="0"/>
              <a:pathLst>
                <a:path w="795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994"/>
                  </a:lnTo>
                  <a:lnTo>
                    <a:pt x="4645" y="9329"/>
                  </a:lnTo>
                  <a:lnTo>
                    <a:pt x="42327" y="4861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47">
              <a:extLst>
                <a:ext uri="{FF2B5EF4-FFF2-40B4-BE49-F238E27FC236}">
                  <a16:creationId xmlns:a16="http://schemas.microsoft.com/office/drawing/2014/main" xmlns="" id="{D7BB7203-DA4F-4A56-8685-FD388C45FE7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63932" y="2416862"/>
              <a:ext cx="207219" cy="247093"/>
            </a:xfrm>
            <a:custGeom>
              <a:avLst/>
              <a:gdLst/>
              <a:ahLst/>
              <a:cxnLst/>
              <a:rect l="0" t="0" r="0" b="0"/>
              <a:pathLst>
                <a:path w="207219" h="247093">
                  <a:moveTo>
                    <a:pt x="207218" y="8838"/>
                  </a:moveTo>
                  <a:lnTo>
                    <a:pt x="207218" y="8838"/>
                  </a:lnTo>
                  <a:lnTo>
                    <a:pt x="177333" y="0"/>
                  </a:lnTo>
                  <a:lnTo>
                    <a:pt x="137343" y="1265"/>
                  </a:lnTo>
                  <a:lnTo>
                    <a:pt x="100101" y="5698"/>
                  </a:lnTo>
                  <a:lnTo>
                    <a:pt x="88818" y="13087"/>
                  </a:lnTo>
                  <a:lnTo>
                    <a:pt x="59483" y="51074"/>
                  </a:lnTo>
                  <a:lnTo>
                    <a:pt x="38805" y="90088"/>
                  </a:lnTo>
                  <a:lnTo>
                    <a:pt x="26908" y="135425"/>
                  </a:lnTo>
                  <a:lnTo>
                    <a:pt x="20064" y="174902"/>
                  </a:lnTo>
                  <a:lnTo>
                    <a:pt x="1167" y="221826"/>
                  </a:lnTo>
                  <a:lnTo>
                    <a:pt x="0" y="227030"/>
                  </a:lnTo>
                  <a:lnTo>
                    <a:pt x="633" y="231205"/>
                  </a:lnTo>
                  <a:lnTo>
                    <a:pt x="2468" y="234694"/>
                  </a:lnTo>
                  <a:lnTo>
                    <a:pt x="5102" y="237725"/>
                  </a:lnTo>
                  <a:lnTo>
                    <a:pt x="11790" y="241093"/>
                  </a:lnTo>
                  <a:lnTo>
                    <a:pt x="46225" y="247092"/>
                  </a:lnTo>
                  <a:lnTo>
                    <a:pt x="80218" y="24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48">
              <a:extLst>
                <a:ext uri="{FF2B5EF4-FFF2-40B4-BE49-F238E27FC236}">
                  <a16:creationId xmlns:a16="http://schemas.microsoft.com/office/drawing/2014/main" xmlns="" id="{05D5BB14-3BE2-4725-87DF-1858D631507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583438" y="2472032"/>
              <a:ext cx="109963" cy="163219"/>
            </a:xfrm>
            <a:custGeom>
              <a:avLst/>
              <a:gdLst/>
              <a:ahLst/>
              <a:cxnLst/>
              <a:rect l="0" t="0" r="0" b="0"/>
              <a:pathLst>
                <a:path w="109963" h="163219">
                  <a:moveTo>
                    <a:pt x="109962" y="10818"/>
                  </a:moveTo>
                  <a:lnTo>
                    <a:pt x="109962" y="10818"/>
                  </a:lnTo>
                  <a:lnTo>
                    <a:pt x="103220" y="4076"/>
                  </a:lnTo>
                  <a:lnTo>
                    <a:pt x="94266" y="766"/>
                  </a:lnTo>
                  <a:lnTo>
                    <a:pt x="82525" y="0"/>
                  </a:lnTo>
                  <a:lnTo>
                    <a:pt x="67899" y="2012"/>
                  </a:lnTo>
                  <a:lnTo>
                    <a:pt x="53872" y="10902"/>
                  </a:lnTo>
                  <a:lnTo>
                    <a:pt x="41995" y="24261"/>
                  </a:lnTo>
                  <a:lnTo>
                    <a:pt x="22729" y="70853"/>
                  </a:lnTo>
                  <a:lnTo>
                    <a:pt x="6863" y="113563"/>
                  </a:lnTo>
                  <a:lnTo>
                    <a:pt x="0" y="139725"/>
                  </a:lnTo>
                  <a:lnTo>
                    <a:pt x="2012" y="16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49">
              <a:extLst>
                <a:ext uri="{FF2B5EF4-FFF2-40B4-BE49-F238E27FC236}">
                  <a16:creationId xmlns:a16="http://schemas.microsoft.com/office/drawing/2014/main" xmlns="" id="{BA8D0192-C099-43F0-A5D4-6466B72C557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509250" y="2432050"/>
              <a:ext cx="69851" cy="107951"/>
            </a:xfrm>
            <a:custGeom>
              <a:avLst/>
              <a:gdLst/>
              <a:ahLst/>
              <a:cxnLst/>
              <a:rect l="0" t="0" r="0" b="0"/>
              <a:pathLst>
                <a:path w="69851" h="107951">
                  <a:moveTo>
                    <a:pt x="0" y="0"/>
                  </a:moveTo>
                  <a:lnTo>
                    <a:pt x="0" y="0"/>
                  </a:lnTo>
                  <a:lnTo>
                    <a:pt x="34520" y="46453"/>
                  </a:lnTo>
                  <a:lnTo>
                    <a:pt x="59421" y="87179"/>
                  </a:lnTo>
                  <a:lnTo>
                    <a:pt x="698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574">
            <a:extLst>
              <a:ext uri="{FF2B5EF4-FFF2-40B4-BE49-F238E27FC236}">
                <a16:creationId xmlns:a16="http://schemas.microsoft.com/office/drawing/2014/main" xmlns="" id="{5FACBC3E-14EB-4CF5-8D9A-3E2BC0B169AF}"/>
              </a:ext>
            </a:extLst>
          </p:cNvPr>
          <p:cNvGrpSpPr/>
          <p:nvPr/>
        </p:nvGrpSpPr>
        <p:grpSpPr>
          <a:xfrm>
            <a:off x="5011321" y="3167045"/>
            <a:ext cx="335380" cy="147427"/>
            <a:chOff x="5011321" y="3167045"/>
            <a:chExt cx="335380" cy="147427"/>
          </a:xfrm>
        </p:grpSpPr>
        <p:sp>
          <p:nvSpPr>
            <p:cNvPr id="93" name="SMARTInkShape-3050">
              <a:extLst>
                <a:ext uri="{FF2B5EF4-FFF2-40B4-BE49-F238E27FC236}">
                  <a16:creationId xmlns:a16="http://schemas.microsoft.com/office/drawing/2014/main" xmlns="" id="{39C3BC24-5526-498F-A488-F1B5A12C958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11321" y="3194050"/>
              <a:ext cx="167819" cy="108738"/>
            </a:xfrm>
            <a:custGeom>
              <a:avLst/>
              <a:gdLst/>
              <a:ahLst/>
              <a:cxnLst/>
              <a:rect l="0" t="0" r="0" b="0"/>
              <a:pathLst>
                <a:path w="167819" h="108738">
                  <a:moveTo>
                    <a:pt x="87729" y="0"/>
                  </a:moveTo>
                  <a:lnTo>
                    <a:pt x="87729" y="0"/>
                  </a:lnTo>
                  <a:lnTo>
                    <a:pt x="54471" y="3371"/>
                  </a:lnTo>
                  <a:lnTo>
                    <a:pt x="28643" y="15580"/>
                  </a:lnTo>
                  <a:lnTo>
                    <a:pt x="6487" y="39345"/>
                  </a:lnTo>
                  <a:lnTo>
                    <a:pt x="586" y="58644"/>
                  </a:lnTo>
                  <a:lnTo>
                    <a:pt x="0" y="68730"/>
                  </a:lnTo>
                  <a:lnTo>
                    <a:pt x="3137" y="77570"/>
                  </a:lnTo>
                  <a:lnTo>
                    <a:pt x="16031" y="93037"/>
                  </a:lnTo>
                  <a:lnTo>
                    <a:pt x="39165" y="103203"/>
                  </a:lnTo>
                  <a:lnTo>
                    <a:pt x="68262" y="108662"/>
                  </a:lnTo>
                  <a:lnTo>
                    <a:pt x="100008" y="108737"/>
                  </a:lnTo>
                  <a:lnTo>
                    <a:pt x="142873" y="94699"/>
                  </a:lnTo>
                  <a:lnTo>
                    <a:pt x="159980" y="80423"/>
                  </a:lnTo>
                  <a:lnTo>
                    <a:pt x="165530" y="72666"/>
                  </a:lnTo>
                  <a:lnTo>
                    <a:pt x="167818" y="64671"/>
                  </a:lnTo>
                  <a:lnTo>
                    <a:pt x="166598" y="48263"/>
                  </a:lnTo>
                  <a:lnTo>
                    <a:pt x="162181" y="42053"/>
                  </a:lnTo>
                  <a:lnTo>
                    <a:pt x="147864" y="33272"/>
                  </a:lnTo>
                  <a:lnTo>
                    <a:pt x="129743" y="30780"/>
                  </a:lnTo>
                  <a:lnTo>
                    <a:pt x="107233" y="33344"/>
                  </a:lnTo>
                  <a:lnTo>
                    <a:pt x="9407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51">
              <a:extLst>
                <a:ext uri="{FF2B5EF4-FFF2-40B4-BE49-F238E27FC236}">
                  <a16:creationId xmlns:a16="http://schemas.microsoft.com/office/drawing/2014/main" xmlns="" id="{0E25D3E9-E693-41D0-BA0B-1B6965BF287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13350" y="3167045"/>
              <a:ext cx="133351" cy="147427"/>
            </a:xfrm>
            <a:custGeom>
              <a:avLst/>
              <a:gdLst/>
              <a:ahLst/>
              <a:cxnLst/>
              <a:rect l="0" t="0" r="0" b="0"/>
              <a:pathLst>
                <a:path w="133351" h="147427">
                  <a:moveTo>
                    <a:pt x="0" y="14305"/>
                  </a:moveTo>
                  <a:lnTo>
                    <a:pt x="0" y="14305"/>
                  </a:lnTo>
                  <a:lnTo>
                    <a:pt x="26515" y="0"/>
                  </a:lnTo>
                  <a:lnTo>
                    <a:pt x="32493" y="535"/>
                  </a:lnTo>
                  <a:lnTo>
                    <a:pt x="44780" y="6774"/>
                  </a:lnTo>
                  <a:lnTo>
                    <a:pt x="66969" y="25557"/>
                  </a:lnTo>
                  <a:lnTo>
                    <a:pt x="84675" y="59110"/>
                  </a:lnTo>
                  <a:lnTo>
                    <a:pt x="84906" y="84312"/>
                  </a:lnTo>
                  <a:lnTo>
                    <a:pt x="74549" y="124873"/>
                  </a:lnTo>
                  <a:lnTo>
                    <a:pt x="66294" y="137765"/>
                  </a:lnTo>
                  <a:lnTo>
                    <a:pt x="61129" y="143179"/>
                  </a:lnTo>
                  <a:lnTo>
                    <a:pt x="55569" y="146082"/>
                  </a:lnTo>
                  <a:lnTo>
                    <a:pt x="43748" y="147426"/>
                  </a:lnTo>
                  <a:lnTo>
                    <a:pt x="39748" y="144680"/>
                  </a:lnTo>
                  <a:lnTo>
                    <a:pt x="37082" y="140027"/>
                  </a:lnTo>
                  <a:lnTo>
                    <a:pt x="35304" y="134104"/>
                  </a:lnTo>
                  <a:lnTo>
                    <a:pt x="40856" y="114350"/>
                  </a:lnTo>
                  <a:lnTo>
                    <a:pt x="54141" y="89814"/>
                  </a:lnTo>
                  <a:lnTo>
                    <a:pt x="97165" y="43331"/>
                  </a:lnTo>
                  <a:lnTo>
                    <a:pt x="133350" y="14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575">
            <a:extLst>
              <a:ext uri="{FF2B5EF4-FFF2-40B4-BE49-F238E27FC236}">
                <a16:creationId xmlns:a16="http://schemas.microsoft.com/office/drawing/2014/main" xmlns="" id="{B86B5954-B707-4E6C-B110-43EDB3E1835B}"/>
              </a:ext>
            </a:extLst>
          </p:cNvPr>
          <p:cNvGrpSpPr/>
          <p:nvPr/>
        </p:nvGrpSpPr>
        <p:grpSpPr>
          <a:xfrm>
            <a:off x="6362700" y="3168650"/>
            <a:ext cx="400051" cy="203201"/>
            <a:chOff x="6362700" y="3168650"/>
            <a:chExt cx="400051" cy="203201"/>
          </a:xfrm>
        </p:grpSpPr>
        <p:sp>
          <p:nvSpPr>
            <p:cNvPr id="96" name="SMARTInkShape-3052">
              <a:extLst>
                <a:ext uri="{FF2B5EF4-FFF2-40B4-BE49-F238E27FC236}">
                  <a16:creationId xmlns:a16="http://schemas.microsoft.com/office/drawing/2014/main" xmlns="" id="{4B5C9481-76C3-4396-BC52-85D43CC0053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62700" y="316865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0" y="0"/>
                  </a:moveTo>
                  <a:lnTo>
                    <a:pt x="0" y="0"/>
                  </a:lnTo>
                  <a:lnTo>
                    <a:pt x="15579" y="45466"/>
                  </a:lnTo>
                  <a:lnTo>
                    <a:pt x="42716" y="89593"/>
                  </a:lnTo>
                  <a:lnTo>
                    <a:pt x="74195" y="135045"/>
                  </a:lnTo>
                  <a:lnTo>
                    <a:pt x="1270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53">
              <a:extLst>
                <a:ext uri="{FF2B5EF4-FFF2-40B4-BE49-F238E27FC236}">
                  <a16:creationId xmlns:a16="http://schemas.microsoft.com/office/drawing/2014/main" xmlns="" id="{0216145F-7C25-4433-8F00-E98E270A410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94450" y="3246615"/>
              <a:ext cx="139701" cy="125236"/>
            </a:xfrm>
            <a:custGeom>
              <a:avLst/>
              <a:gdLst/>
              <a:ahLst/>
              <a:cxnLst/>
              <a:rect l="0" t="0" r="0" b="0"/>
              <a:pathLst>
                <a:path w="139701" h="125236">
                  <a:moveTo>
                    <a:pt x="139700" y="10935"/>
                  </a:moveTo>
                  <a:lnTo>
                    <a:pt x="139700" y="10935"/>
                  </a:lnTo>
                  <a:lnTo>
                    <a:pt x="132958" y="4193"/>
                  </a:lnTo>
                  <a:lnTo>
                    <a:pt x="122122" y="883"/>
                  </a:lnTo>
                  <a:lnTo>
                    <a:pt x="115281" y="0"/>
                  </a:lnTo>
                  <a:lnTo>
                    <a:pt x="92170" y="5500"/>
                  </a:lnTo>
                  <a:lnTo>
                    <a:pt x="53302" y="35914"/>
                  </a:lnTo>
                  <a:lnTo>
                    <a:pt x="13116" y="78193"/>
                  </a:lnTo>
                  <a:lnTo>
                    <a:pt x="3006" y="95861"/>
                  </a:lnTo>
                  <a:lnTo>
                    <a:pt x="0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54">
              <a:extLst>
                <a:ext uri="{FF2B5EF4-FFF2-40B4-BE49-F238E27FC236}">
                  <a16:creationId xmlns:a16="http://schemas.microsoft.com/office/drawing/2014/main" xmlns="" id="{D9166FC8-C983-4829-BD62-DEA2AE17E4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53114" y="3187700"/>
              <a:ext cx="109637" cy="177801"/>
            </a:xfrm>
            <a:custGeom>
              <a:avLst/>
              <a:gdLst/>
              <a:ahLst/>
              <a:cxnLst/>
              <a:rect l="0" t="0" r="0" b="0"/>
              <a:pathLst>
                <a:path w="109637" h="177801">
                  <a:moveTo>
                    <a:pt x="109636" y="0"/>
                  </a:moveTo>
                  <a:lnTo>
                    <a:pt x="109636" y="0"/>
                  </a:lnTo>
                  <a:lnTo>
                    <a:pt x="97427" y="0"/>
                  </a:lnTo>
                  <a:lnTo>
                    <a:pt x="82500" y="6742"/>
                  </a:lnTo>
                  <a:lnTo>
                    <a:pt x="40324" y="41427"/>
                  </a:lnTo>
                  <a:lnTo>
                    <a:pt x="12767" y="77719"/>
                  </a:lnTo>
                  <a:lnTo>
                    <a:pt x="1598" y="103539"/>
                  </a:lnTo>
                  <a:lnTo>
                    <a:pt x="0" y="118690"/>
                  </a:lnTo>
                  <a:lnTo>
                    <a:pt x="2347" y="132479"/>
                  </a:lnTo>
                  <a:lnTo>
                    <a:pt x="8095" y="145663"/>
                  </a:lnTo>
                  <a:lnTo>
                    <a:pt x="15353" y="154815"/>
                  </a:lnTo>
                  <a:lnTo>
                    <a:pt x="24693" y="161234"/>
                  </a:lnTo>
                  <a:lnTo>
                    <a:pt x="46524" y="168110"/>
                  </a:lnTo>
                  <a:lnTo>
                    <a:pt x="93552" y="175520"/>
                  </a:lnTo>
                  <a:lnTo>
                    <a:pt x="10328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576">
            <a:extLst>
              <a:ext uri="{FF2B5EF4-FFF2-40B4-BE49-F238E27FC236}">
                <a16:creationId xmlns:a16="http://schemas.microsoft.com/office/drawing/2014/main" xmlns="" id="{D977BC45-E00C-4CF3-991B-4F84ADB0070F}"/>
              </a:ext>
            </a:extLst>
          </p:cNvPr>
          <p:cNvGrpSpPr/>
          <p:nvPr/>
        </p:nvGrpSpPr>
        <p:grpSpPr>
          <a:xfrm>
            <a:off x="7136286" y="3124461"/>
            <a:ext cx="716538" cy="252072"/>
            <a:chOff x="7136286" y="3124461"/>
            <a:chExt cx="716538" cy="252072"/>
          </a:xfrm>
        </p:grpSpPr>
        <p:sp>
          <p:nvSpPr>
            <p:cNvPr id="100" name="SMARTInkShape-3055">
              <a:extLst>
                <a:ext uri="{FF2B5EF4-FFF2-40B4-BE49-F238E27FC236}">
                  <a16:creationId xmlns:a16="http://schemas.microsoft.com/office/drawing/2014/main" xmlns="" id="{915BC331-7EC9-452C-BA73-6AAFF6BE68A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36286" y="3157715"/>
              <a:ext cx="134465" cy="211255"/>
            </a:xfrm>
            <a:custGeom>
              <a:avLst/>
              <a:gdLst/>
              <a:ahLst/>
              <a:cxnLst/>
              <a:rect l="0" t="0" r="0" b="0"/>
              <a:pathLst>
                <a:path w="134465" h="211255">
                  <a:moveTo>
                    <a:pt x="134464" y="10935"/>
                  </a:moveTo>
                  <a:lnTo>
                    <a:pt x="134464" y="10935"/>
                  </a:lnTo>
                  <a:lnTo>
                    <a:pt x="119255" y="2207"/>
                  </a:lnTo>
                  <a:lnTo>
                    <a:pt x="107949" y="0"/>
                  </a:lnTo>
                  <a:lnTo>
                    <a:pt x="86313" y="5500"/>
                  </a:lnTo>
                  <a:lnTo>
                    <a:pt x="49354" y="30845"/>
                  </a:lnTo>
                  <a:lnTo>
                    <a:pt x="31490" y="49182"/>
                  </a:lnTo>
                  <a:lnTo>
                    <a:pt x="12309" y="89452"/>
                  </a:lnTo>
                  <a:lnTo>
                    <a:pt x="1060" y="133761"/>
                  </a:lnTo>
                  <a:lnTo>
                    <a:pt x="0" y="168056"/>
                  </a:lnTo>
                  <a:lnTo>
                    <a:pt x="8145" y="185189"/>
                  </a:lnTo>
                  <a:lnTo>
                    <a:pt x="14268" y="192721"/>
                  </a:lnTo>
                  <a:lnTo>
                    <a:pt x="30479" y="202971"/>
                  </a:lnTo>
                  <a:lnTo>
                    <a:pt x="50147" y="209173"/>
                  </a:lnTo>
                  <a:lnTo>
                    <a:pt x="84317" y="211254"/>
                  </a:lnTo>
                  <a:lnTo>
                    <a:pt x="114275" y="203560"/>
                  </a:lnTo>
                  <a:lnTo>
                    <a:pt x="134464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56">
              <a:extLst>
                <a:ext uri="{FF2B5EF4-FFF2-40B4-BE49-F238E27FC236}">
                  <a16:creationId xmlns:a16="http://schemas.microsoft.com/office/drawing/2014/main" xmlns="" id="{490B504B-29FF-4102-B205-B86A4E132E5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50100" y="32575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14432" y="21698"/>
                  </a:lnTo>
                  <a:lnTo>
                    <a:pt x="57021" y="12831"/>
                  </a:lnTo>
                  <a:lnTo>
                    <a:pt x="90019" y="734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57">
              <a:extLst>
                <a:ext uri="{FF2B5EF4-FFF2-40B4-BE49-F238E27FC236}">
                  <a16:creationId xmlns:a16="http://schemas.microsoft.com/office/drawing/2014/main" xmlns="" id="{FF0F68F2-7AEB-4348-AB2E-70D09A0626A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60488" y="3131956"/>
              <a:ext cx="138863" cy="219292"/>
            </a:xfrm>
            <a:custGeom>
              <a:avLst/>
              <a:gdLst/>
              <a:ahLst/>
              <a:cxnLst/>
              <a:rect l="0" t="0" r="0" b="0"/>
              <a:pathLst>
                <a:path w="138863" h="219292">
                  <a:moveTo>
                    <a:pt x="138862" y="17644"/>
                  </a:moveTo>
                  <a:lnTo>
                    <a:pt x="138862" y="17644"/>
                  </a:lnTo>
                  <a:lnTo>
                    <a:pt x="125047" y="5711"/>
                  </a:lnTo>
                  <a:lnTo>
                    <a:pt x="121186" y="3339"/>
                  </a:lnTo>
                  <a:lnTo>
                    <a:pt x="102267" y="0"/>
                  </a:lnTo>
                  <a:lnTo>
                    <a:pt x="82158" y="2382"/>
                  </a:lnTo>
                  <a:lnTo>
                    <a:pt x="59423" y="10927"/>
                  </a:lnTo>
                  <a:lnTo>
                    <a:pt x="44995" y="24066"/>
                  </a:lnTo>
                  <a:lnTo>
                    <a:pt x="32937" y="42370"/>
                  </a:lnTo>
                  <a:lnTo>
                    <a:pt x="22889" y="76476"/>
                  </a:lnTo>
                  <a:lnTo>
                    <a:pt x="17481" y="114098"/>
                  </a:lnTo>
                  <a:lnTo>
                    <a:pt x="5530" y="154095"/>
                  </a:lnTo>
                  <a:lnTo>
                    <a:pt x="0" y="199554"/>
                  </a:lnTo>
                  <a:lnTo>
                    <a:pt x="1837" y="204534"/>
                  </a:lnTo>
                  <a:lnTo>
                    <a:pt x="5179" y="207854"/>
                  </a:lnTo>
                  <a:lnTo>
                    <a:pt x="24387" y="217984"/>
                  </a:lnTo>
                  <a:lnTo>
                    <a:pt x="48812" y="219291"/>
                  </a:lnTo>
                  <a:lnTo>
                    <a:pt x="88062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58">
              <a:extLst>
                <a:ext uri="{FF2B5EF4-FFF2-40B4-BE49-F238E27FC236}">
                  <a16:creationId xmlns:a16="http://schemas.microsoft.com/office/drawing/2014/main" xmlns="" id="{97DD11B9-9D3E-4CFC-A779-CEBACFDF732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56499" y="3181350"/>
              <a:ext cx="101602" cy="139701"/>
            </a:xfrm>
            <a:custGeom>
              <a:avLst/>
              <a:gdLst/>
              <a:ahLst/>
              <a:cxnLst/>
              <a:rect l="0" t="0" r="0" b="0"/>
              <a:pathLst>
                <a:path w="101602" h="139701">
                  <a:moveTo>
                    <a:pt x="1" y="0"/>
                  </a:moveTo>
                  <a:lnTo>
                    <a:pt x="1" y="0"/>
                  </a:lnTo>
                  <a:lnTo>
                    <a:pt x="0" y="10113"/>
                  </a:lnTo>
                  <a:lnTo>
                    <a:pt x="6742" y="26515"/>
                  </a:lnTo>
                  <a:lnTo>
                    <a:pt x="42691" y="71112"/>
                  </a:lnTo>
                  <a:lnTo>
                    <a:pt x="79628" y="116452"/>
                  </a:lnTo>
                  <a:lnTo>
                    <a:pt x="10160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59">
              <a:extLst>
                <a:ext uri="{FF2B5EF4-FFF2-40B4-BE49-F238E27FC236}">
                  <a16:creationId xmlns:a16="http://schemas.microsoft.com/office/drawing/2014/main" xmlns="" id="{0D1D1FC0-68B7-4556-9D06-C9AA83FEC57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599428" y="3207633"/>
              <a:ext cx="96773" cy="132468"/>
            </a:xfrm>
            <a:custGeom>
              <a:avLst/>
              <a:gdLst/>
              <a:ahLst/>
              <a:cxnLst/>
              <a:rect l="0" t="0" r="0" b="0"/>
              <a:pathLst>
                <a:path w="96773" h="132468">
                  <a:moveTo>
                    <a:pt x="96772" y="5467"/>
                  </a:moveTo>
                  <a:lnTo>
                    <a:pt x="96772" y="5467"/>
                  </a:lnTo>
                  <a:lnTo>
                    <a:pt x="90030" y="2096"/>
                  </a:lnTo>
                  <a:lnTo>
                    <a:pt x="75724" y="0"/>
                  </a:lnTo>
                  <a:lnTo>
                    <a:pt x="62252" y="7035"/>
                  </a:lnTo>
                  <a:lnTo>
                    <a:pt x="30608" y="37919"/>
                  </a:lnTo>
                  <a:lnTo>
                    <a:pt x="8025" y="77285"/>
                  </a:lnTo>
                  <a:lnTo>
                    <a:pt x="0" y="103573"/>
                  </a:lnTo>
                  <a:lnTo>
                    <a:pt x="1522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60">
              <a:extLst>
                <a:ext uri="{FF2B5EF4-FFF2-40B4-BE49-F238E27FC236}">
                  <a16:creationId xmlns:a16="http://schemas.microsoft.com/office/drawing/2014/main" xmlns="" id="{4801788F-1B34-430D-89FF-E916BC6C73E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15250" y="3124461"/>
              <a:ext cx="137574" cy="252072"/>
            </a:xfrm>
            <a:custGeom>
              <a:avLst/>
              <a:gdLst/>
              <a:ahLst/>
              <a:cxnLst/>
              <a:rect l="0" t="0" r="0" b="0"/>
              <a:pathLst>
                <a:path w="137574" h="252072">
                  <a:moveTo>
                    <a:pt x="0" y="6089"/>
                  </a:moveTo>
                  <a:lnTo>
                    <a:pt x="0" y="6089"/>
                  </a:lnTo>
                  <a:lnTo>
                    <a:pt x="6741" y="2718"/>
                  </a:lnTo>
                  <a:lnTo>
                    <a:pt x="42063" y="0"/>
                  </a:lnTo>
                  <a:lnTo>
                    <a:pt x="87819" y="6681"/>
                  </a:lnTo>
                  <a:lnTo>
                    <a:pt x="119182" y="14672"/>
                  </a:lnTo>
                  <a:lnTo>
                    <a:pt x="128934" y="20723"/>
                  </a:lnTo>
                  <a:lnTo>
                    <a:pt x="132523" y="24312"/>
                  </a:lnTo>
                  <a:lnTo>
                    <a:pt x="136510" y="33943"/>
                  </a:lnTo>
                  <a:lnTo>
                    <a:pt x="137573" y="39475"/>
                  </a:lnTo>
                  <a:lnTo>
                    <a:pt x="134992" y="51266"/>
                  </a:lnTo>
                  <a:lnTo>
                    <a:pt x="113886" y="97492"/>
                  </a:lnTo>
                  <a:lnTo>
                    <a:pt x="100656" y="134446"/>
                  </a:lnTo>
                  <a:lnTo>
                    <a:pt x="100222" y="160380"/>
                  </a:lnTo>
                  <a:lnTo>
                    <a:pt x="113351" y="201028"/>
                  </a:lnTo>
                  <a:lnTo>
                    <a:pt x="119208" y="224590"/>
                  </a:lnTo>
                  <a:lnTo>
                    <a:pt x="117572" y="229368"/>
                  </a:lnTo>
                  <a:lnTo>
                    <a:pt x="110110" y="238438"/>
                  </a:lnTo>
                  <a:lnTo>
                    <a:pt x="90637" y="248108"/>
                  </a:lnTo>
                  <a:lnTo>
                    <a:pt x="63622" y="252071"/>
                  </a:lnTo>
                  <a:lnTo>
                    <a:pt x="12700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3061">
            <a:extLst>
              <a:ext uri="{FF2B5EF4-FFF2-40B4-BE49-F238E27FC236}">
                <a16:creationId xmlns:a16="http://schemas.microsoft.com/office/drawing/2014/main" xmlns="" id="{4676BBC0-D6E8-4509-8A0A-B6AE7D11AD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84672" y="3147742"/>
            <a:ext cx="113517" cy="306659"/>
          </a:xfrm>
          <a:custGeom>
            <a:avLst/>
            <a:gdLst/>
            <a:ahLst/>
            <a:cxnLst/>
            <a:rect l="0" t="0" r="0" b="0"/>
            <a:pathLst>
              <a:path w="113517" h="306659">
                <a:moveTo>
                  <a:pt x="108478" y="192358"/>
                </a:moveTo>
                <a:lnTo>
                  <a:pt x="108478" y="192358"/>
                </a:lnTo>
                <a:lnTo>
                  <a:pt x="75985" y="149725"/>
                </a:lnTo>
                <a:lnTo>
                  <a:pt x="58868" y="117559"/>
                </a:lnTo>
                <a:lnTo>
                  <a:pt x="50818" y="74631"/>
                </a:lnTo>
                <a:lnTo>
                  <a:pt x="57135" y="35885"/>
                </a:lnTo>
                <a:lnTo>
                  <a:pt x="66609" y="15335"/>
                </a:lnTo>
                <a:lnTo>
                  <a:pt x="72098" y="8726"/>
                </a:lnTo>
                <a:lnTo>
                  <a:pt x="83843" y="1383"/>
                </a:lnTo>
                <a:lnTo>
                  <a:pt x="94235" y="0"/>
                </a:lnTo>
                <a:lnTo>
                  <a:pt x="98983" y="620"/>
                </a:lnTo>
                <a:lnTo>
                  <a:pt x="108021" y="6952"/>
                </a:lnTo>
                <a:lnTo>
                  <a:pt x="112406" y="11604"/>
                </a:lnTo>
                <a:lnTo>
                  <a:pt x="113516" y="31825"/>
                </a:lnTo>
                <a:lnTo>
                  <a:pt x="107895" y="58921"/>
                </a:lnTo>
                <a:lnTo>
                  <a:pt x="87452" y="102648"/>
                </a:lnTo>
                <a:lnTo>
                  <a:pt x="55917" y="149628"/>
                </a:lnTo>
                <a:lnTo>
                  <a:pt x="26033" y="190280"/>
                </a:lnTo>
                <a:lnTo>
                  <a:pt x="4103" y="232216"/>
                </a:lnTo>
                <a:lnTo>
                  <a:pt x="795" y="240097"/>
                </a:lnTo>
                <a:lnTo>
                  <a:pt x="0" y="246056"/>
                </a:lnTo>
                <a:lnTo>
                  <a:pt x="881" y="250734"/>
                </a:lnTo>
                <a:lnTo>
                  <a:pt x="2881" y="254559"/>
                </a:lnTo>
                <a:lnTo>
                  <a:pt x="6329" y="256403"/>
                </a:lnTo>
                <a:lnTo>
                  <a:pt x="15806" y="256570"/>
                </a:lnTo>
                <a:lnTo>
                  <a:pt x="58235" y="244321"/>
                </a:lnTo>
                <a:lnTo>
                  <a:pt x="59461" y="244639"/>
                </a:lnTo>
                <a:lnTo>
                  <a:pt x="59572" y="245556"/>
                </a:lnTo>
                <a:lnTo>
                  <a:pt x="57814" y="248457"/>
                </a:lnTo>
                <a:lnTo>
                  <a:pt x="54681" y="252098"/>
                </a:lnTo>
                <a:lnTo>
                  <a:pt x="52818" y="257950"/>
                </a:lnTo>
                <a:lnTo>
                  <a:pt x="52322" y="261486"/>
                </a:lnTo>
                <a:lnTo>
                  <a:pt x="53401" y="264549"/>
                </a:lnTo>
                <a:lnTo>
                  <a:pt x="83078" y="306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578">
            <a:extLst>
              <a:ext uri="{FF2B5EF4-FFF2-40B4-BE49-F238E27FC236}">
                <a16:creationId xmlns:a16="http://schemas.microsoft.com/office/drawing/2014/main" xmlns="" id="{AC5DCAA4-186B-42A5-BADC-83F79FB7A062}"/>
              </a:ext>
            </a:extLst>
          </p:cNvPr>
          <p:cNvGrpSpPr/>
          <p:nvPr/>
        </p:nvGrpSpPr>
        <p:grpSpPr>
          <a:xfrm>
            <a:off x="9292741" y="3213983"/>
            <a:ext cx="219560" cy="259468"/>
            <a:chOff x="9292741" y="3213983"/>
            <a:chExt cx="219560" cy="259468"/>
          </a:xfrm>
        </p:grpSpPr>
        <p:sp>
          <p:nvSpPr>
            <p:cNvPr id="108" name="SMARTInkShape-3062">
              <a:extLst>
                <a:ext uri="{FF2B5EF4-FFF2-40B4-BE49-F238E27FC236}">
                  <a16:creationId xmlns:a16="http://schemas.microsoft.com/office/drawing/2014/main" xmlns="" id="{682C566D-CC89-43E7-8C9F-9A6739CA0A2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292741" y="3213983"/>
              <a:ext cx="137010" cy="126118"/>
            </a:xfrm>
            <a:custGeom>
              <a:avLst/>
              <a:gdLst/>
              <a:ahLst/>
              <a:cxnLst/>
              <a:rect l="0" t="0" r="0" b="0"/>
              <a:pathLst>
                <a:path w="137010" h="1261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13151" y="6120"/>
                  </a:lnTo>
                  <a:lnTo>
                    <a:pt x="52844" y="50630"/>
                  </a:lnTo>
                  <a:lnTo>
                    <a:pt x="93102" y="92391"/>
                  </a:lnTo>
                  <a:lnTo>
                    <a:pt x="137009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63">
              <a:extLst>
                <a:ext uri="{FF2B5EF4-FFF2-40B4-BE49-F238E27FC236}">
                  <a16:creationId xmlns:a16="http://schemas.microsoft.com/office/drawing/2014/main" xmlns="" id="{AE217AA6-7F76-4F08-A63F-08E63464564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391648" y="3240265"/>
              <a:ext cx="120653" cy="233186"/>
            </a:xfrm>
            <a:custGeom>
              <a:avLst/>
              <a:gdLst/>
              <a:ahLst/>
              <a:cxnLst/>
              <a:rect l="0" t="0" r="0" b="0"/>
              <a:pathLst>
                <a:path w="120653" h="233186">
                  <a:moveTo>
                    <a:pt x="120652" y="10935"/>
                  </a:moveTo>
                  <a:lnTo>
                    <a:pt x="120652" y="10935"/>
                  </a:lnTo>
                  <a:lnTo>
                    <a:pt x="117281" y="4193"/>
                  </a:lnTo>
                  <a:lnTo>
                    <a:pt x="115583" y="2207"/>
                  </a:lnTo>
                  <a:lnTo>
                    <a:pt x="111814" y="0"/>
                  </a:lnTo>
                  <a:lnTo>
                    <a:pt x="105905" y="901"/>
                  </a:lnTo>
                  <a:lnTo>
                    <a:pt x="102354" y="2129"/>
                  </a:lnTo>
                  <a:lnTo>
                    <a:pt x="65989" y="48561"/>
                  </a:lnTo>
                  <a:lnTo>
                    <a:pt x="41818" y="85897"/>
                  </a:lnTo>
                  <a:lnTo>
                    <a:pt x="20153" y="128239"/>
                  </a:lnTo>
                  <a:lnTo>
                    <a:pt x="3699" y="172065"/>
                  </a:lnTo>
                  <a:lnTo>
                    <a:pt x="0" y="217453"/>
                  </a:lnTo>
                  <a:lnTo>
                    <a:pt x="2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79">
            <a:extLst>
              <a:ext uri="{FF2B5EF4-FFF2-40B4-BE49-F238E27FC236}">
                <a16:creationId xmlns:a16="http://schemas.microsoft.com/office/drawing/2014/main" xmlns="" id="{B263215F-282F-4751-A04E-C299B777B02E}"/>
              </a:ext>
            </a:extLst>
          </p:cNvPr>
          <p:cNvGrpSpPr/>
          <p:nvPr/>
        </p:nvGrpSpPr>
        <p:grpSpPr>
          <a:xfrm>
            <a:off x="9839412" y="3207972"/>
            <a:ext cx="1177291" cy="346357"/>
            <a:chOff x="9839412" y="3207972"/>
            <a:chExt cx="1177291" cy="346357"/>
          </a:xfrm>
        </p:grpSpPr>
        <p:sp>
          <p:nvSpPr>
            <p:cNvPr id="111" name="SMARTInkShape-3064">
              <a:extLst>
                <a:ext uri="{FF2B5EF4-FFF2-40B4-BE49-F238E27FC236}">
                  <a16:creationId xmlns:a16="http://schemas.microsoft.com/office/drawing/2014/main" xmlns="" id="{06811115-FBCE-4BB1-929D-7B509016FC4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839412" y="3260529"/>
              <a:ext cx="193589" cy="193872"/>
            </a:xfrm>
            <a:custGeom>
              <a:avLst/>
              <a:gdLst/>
              <a:ahLst/>
              <a:cxnLst/>
              <a:rect l="0" t="0" r="0" b="0"/>
              <a:pathLst>
                <a:path w="193589" h="193872">
                  <a:moveTo>
                    <a:pt x="149138" y="3371"/>
                  </a:moveTo>
                  <a:lnTo>
                    <a:pt x="149138" y="3371"/>
                  </a:lnTo>
                  <a:lnTo>
                    <a:pt x="149137" y="0"/>
                  </a:lnTo>
                  <a:lnTo>
                    <a:pt x="147727" y="418"/>
                  </a:lnTo>
                  <a:lnTo>
                    <a:pt x="105830" y="26630"/>
                  </a:lnTo>
                  <a:lnTo>
                    <a:pt x="69513" y="47187"/>
                  </a:lnTo>
                  <a:lnTo>
                    <a:pt x="34999" y="68564"/>
                  </a:lnTo>
                  <a:lnTo>
                    <a:pt x="13248" y="92772"/>
                  </a:lnTo>
                  <a:lnTo>
                    <a:pt x="4076" y="109427"/>
                  </a:lnTo>
                  <a:lnTo>
                    <a:pt x="0" y="126237"/>
                  </a:lnTo>
                  <a:lnTo>
                    <a:pt x="1029" y="133259"/>
                  </a:lnTo>
                  <a:lnTo>
                    <a:pt x="7817" y="144825"/>
                  </a:lnTo>
                  <a:lnTo>
                    <a:pt x="37023" y="162640"/>
                  </a:lnTo>
                  <a:lnTo>
                    <a:pt x="80327" y="177954"/>
                  </a:lnTo>
                  <a:lnTo>
                    <a:pt x="125536" y="188057"/>
                  </a:lnTo>
                  <a:lnTo>
                    <a:pt x="166838" y="192148"/>
                  </a:lnTo>
                  <a:lnTo>
                    <a:pt x="193588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65">
              <a:extLst>
                <a:ext uri="{FF2B5EF4-FFF2-40B4-BE49-F238E27FC236}">
                  <a16:creationId xmlns:a16="http://schemas.microsoft.com/office/drawing/2014/main" xmlns="" id="{CC1470E4-A356-4E67-A903-81570512C84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205108" y="3207972"/>
              <a:ext cx="164443" cy="288628"/>
            </a:xfrm>
            <a:custGeom>
              <a:avLst/>
              <a:gdLst/>
              <a:ahLst/>
              <a:cxnLst/>
              <a:rect l="0" t="0" r="0" b="0"/>
              <a:pathLst>
                <a:path w="164443" h="288628">
                  <a:moveTo>
                    <a:pt x="164442" y="17828"/>
                  </a:moveTo>
                  <a:lnTo>
                    <a:pt x="164442" y="17828"/>
                  </a:lnTo>
                  <a:lnTo>
                    <a:pt x="164441" y="14457"/>
                  </a:lnTo>
                  <a:lnTo>
                    <a:pt x="160679" y="10921"/>
                  </a:lnTo>
                  <a:lnTo>
                    <a:pt x="143394" y="2901"/>
                  </a:lnTo>
                  <a:lnTo>
                    <a:pt x="125750" y="0"/>
                  </a:lnTo>
                  <a:lnTo>
                    <a:pt x="113378" y="3084"/>
                  </a:lnTo>
                  <a:lnTo>
                    <a:pt x="96396" y="12753"/>
                  </a:lnTo>
                  <a:lnTo>
                    <a:pt x="74644" y="35405"/>
                  </a:lnTo>
                  <a:lnTo>
                    <a:pt x="55034" y="72832"/>
                  </a:lnTo>
                  <a:lnTo>
                    <a:pt x="39453" y="120259"/>
                  </a:lnTo>
                  <a:lnTo>
                    <a:pt x="29807" y="157774"/>
                  </a:lnTo>
                  <a:lnTo>
                    <a:pt x="19892" y="195700"/>
                  </a:lnTo>
                  <a:lnTo>
                    <a:pt x="6851" y="243071"/>
                  </a:lnTo>
                  <a:lnTo>
                    <a:pt x="0" y="283284"/>
                  </a:lnTo>
                  <a:lnTo>
                    <a:pt x="2604" y="285815"/>
                  </a:lnTo>
                  <a:lnTo>
                    <a:pt x="13020" y="288627"/>
                  </a:lnTo>
                  <a:lnTo>
                    <a:pt x="59617" y="285555"/>
                  </a:lnTo>
                  <a:lnTo>
                    <a:pt x="104538" y="281360"/>
                  </a:lnTo>
                  <a:lnTo>
                    <a:pt x="145392" y="27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66">
              <a:extLst>
                <a:ext uri="{FF2B5EF4-FFF2-40B4-BE49-F238E27FC236}">
                  <a16:creationId xmlns:a16="http://schemas.microsoft.com/office/drawing/2014/main" xmlns="" id="{5879D98B-07CC-4227-9401-F2EE15CC02E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236200" y="33655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0" y="0"/>
                  </a:lnTo>
                  <a:lnTo>
                    <a:pt x="36627" y="0"/>
                  </a:lnTo>
                  <a:lnTo>
                    <a:pt x="81408" y="0"/>
                  </a:lnTo>
                  <a:lnTo>
                    <a:pt x="118496" y="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67">
              <a:extLst>
                <a:ext uri="{FF2B5EF4-FFF2-40B4-BE49-F238E27FC236}">
                  <a16:creationId xmlns:a16="http://schemas.microsoft.com/office/drawing/2014/main" xmlns="" id="{F74467DD-A90A-48EC-BA7E-94D700C6CA3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441098" y="3226309"/>
              <a:ext cx="207853" cy="285242"/>
            </a:xfrm>
            <a:custGeom>
              <a:avLst/>
              <a:gdLst/>
              <a:ahLst/>
              <a:cxnLst/>
              <a:rect l="0" t="0" r="0" b="0"/>
              <a:pathLst>
                <a:path w="207853" h="285242">
                  <a:moveTo>
                    <a:pt x="207852" y="12191"/>
                  </a:moveTo>
                  <a:lnTo>
                    <a:pt x="207852" y="12191"/>
                  </a:lnTo>
                  <a:lnTo>
                    <a:pt x="168878" y="2065"/>
                  </a:lnTo>
                  <a:lnTo>
                    <a:pt x="125757" y="0"/>
                  </a:lnTo>
                  <a:lnTo>
                    <a:pt x="99331" y="1523"/>
                  </a:lnTo>
                  <a:lnTo>
                    <a:pt x="87653" y="5333"/>
                  </a:lnTo>
                  <a:lnTo>
                    <a:pt x="77760" y="11730"/>
                  </a:lnTo>
                  <a:lnTo>
                    <a:pt x="67628" y="23265"/>
                  </a:lnTo>
                  <a:lnTo>
                    <a:pt x="64391" y="31459"/>
                  </a:lnTo>
                  <a:lnTo>
                    <a:pt x="61954" y="78564"/>
                  </a:lnTo>
                  <a:lnTo>
                    <a:pt x="51693" y="121963"/>
                  </a:lnTo>
                  <a:lnTo>
                    <a:pt x="34195" y="169419"/>
                  </a:lnTo>
                  <a:lnTo>
                    <a:pt x="13937" y="212974"/>
                  </a:lnTo>
                  <a:lnTo>
                    <a:pt x="848" y="247310"/>
                  </a:lnTo>
                  <a:lnTo>
                    <a:pt x="0" y="253604"/>
                  </a:lnTo>
                  <a:lnTo>
                    <a:pt x="2819" y="264360"/>
                  </a:lnTo>
                  <a:lnTo>
                    <a:pt x="5547" y="269203"/>
                  </a:lnTo>
                  <a:lnTo>
                    <a:pt x="16103" y="276467"/>
                  </a:lnTo>
                  <a:lnTo>
                    <a:pt x="30908" y="281341"/>
                  </a:lnTo>
                  <a:lnTo>
                    <a:pt x="71038" y="284471"/>
                  </a:lnTo>
                  <a:lnTo>
                    <a:pt x="106252" y="28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68">
              <a:extLst>
                <a:ext uri="{FF2B5EF4-FFF2-40B4-BE49-F238E27FC236}">
                  <a16:creationId xmlns:a16="http://schemas.microsoft.com/office/drawing/2014/main" xmlns="" id="{007B0CF7-3E56-4DCF-9A56-FEBC601A9DE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664342" y="3263900"/>
              <a:ext cx="124309" cy="139701"/>
            </a:xfrm>
            <a:custGeom>
              <a:avLst/>
              <a:gdLst/>
              <a:ahLst/>
              <a:cxnLst/>
              <a:rect l="0" t="0" r="0" b="0"/>
              <a:pathLst>
                <a:path w="124309" h="139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1561" y="10113"/>
                  </a:lnTo>
                  <a:lnTo>
                    <a:pt x="19864" y="42632"/>
                  </a:lnTo>
                  <a:lnTo>
                    <a:pt x="59318" y="90080"/>
                  </a:lnTo>
                  <a:lnTo>
                    <a:pt x="95406" y="129525"/>
                  </a:lnTo>
                  <a:lnTo>
                    <a:pt x="106524" y="135177"/>
                  </a:lnTo>
                  <a:lnTo>
                    <a:pt x="12430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69">
              <a:extLst>
                <a:ext uri="{FF2B5EF4-FFF2-40B4-BE49-F238E27FC236}">
                  <a16:creationId xmlns:a16="http://schemas.microsoft.com/office/drawing/2014/main" xmlns="" id="{8335D684-4635-49F7-BD9D-E90621323EF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54691" y="3309755"/>
              <a:ext cx="109277" cy="214496"/>
            </a:xfrm>
            <a:custGeom>
              <a:avLst/>
              <a:gdLst/>
              <a:ahLst/>
              <a:cxnLst/>
              <a:rect l="0" t="0" r="0" b="0"/>
              <a:pathLst>
                <a:path w="109277" h="214496">
                  <a:moveTo>
                    <a:pt x="103809" y="17645"/>
                  </a:moveTo>
                  <a:lnTo>
                    <a:pt x="103809" y="17645"/>
                  </a:lnTo>
                  <a:lnTo>
                    <a:pt x="108835" y="5711"/>
                  </a:lnTo>
                  <a:lnTo>
                    <a:pt x="109276" y="3339"/>
                  </a:lnTo>
                  <a:lnTo>
                    <a:pt x="108865" y="1758"/>
                  </a:lnTo>
                  <a:lnTo>
                    <a:pt x="107885" y="703"/>
                  </a:lnTo>
                  <a:lnTo>
                    <a:pt x="106526" y="0"/>
                  </a:lnTo>
                  <a:lnTo>
                    <a:pt x="68695" y="7556"/>
                  </a:lnTo>
                  <a:lnTo>
                    <a:pt x="56217" y="15278"/>
                  </a:lnTo>
                  <a:lnTo>
                    <a:pt x="36709" y="37482"/>
                  </a:lnTo>
                  <a:lnTo>
                    <a:pt x="21900" y="75456"/>
                  </a:lnTo>
                  <a:lnTo>
                    <a:pt x="13217" y="109798"/>
                  </a:lnTo>
                  <a:lnTo>
                    <a:pt x="3590" y="150783"/>
                  </a:lnTo>
                  <a:lnTo>
                    <a:pt x="0" y="172067"/>
                  </a:lnTo>
                  <a:lnTo>
                    <a:pt x="1946" y="200356"/>
                  </a:lnTo>
                  <a:lnTo>
                    <a:pt x="8559" y="214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70">
              <a:extLst>
                <a:ext uri="{FF2B5EF4-FFF2-40B4-BE49-F238E27FC236}">
                  <a16:creationId xmlns:a16="http://schemas.microsoft.com/office/drawing/2014/main" xmlns="" id="{10967861-4694-46FB-AFCD-C9C6EF509E8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795000" y="3265567"/>
              <a:ext cx="221703" cy="288762"/>
            </a:xfrm>
            <a:custGeom>
              <a:avLst/>
              <a:gdLst/>
              <a:ahLst/>
              <a:cxnLst/>
              <a:rect l="0" t="0" r="0" b="0"/>
              <a:pathLst>
                <a:path w="221703" h="288762">
                  <a:moveTo>
                    <a:pt x="133350" y="23733"/>
                  </a:moveTo>
                  <a:lnTo>
                    <a:pt x="133350" y="23733"/>
                  </a:lnTo>
                  <a:lnTo>
                    <a:pt x="133350" y="13620"/>
                  </a:lnTo>
                  <a:lnTo>
                    <a:pt x="135466" y="9935"/>
                  </a:lnTo>
                  <a:lnTo>
                    <a:pt x="143463" y="3960"/>
                  </a:lnTo>
                  <a:lnTo>
                    <a:pt x="163236" y="0"/>
                  </a:lnTo>
                  <a:lnTo>
                    <a:pt x="186969" y="2198"/>
                  </a:lnTo>
                  <a:lnTo>
                    <a:pt x="208504" y="10689"/>
                  </a:lnTo>
                  <a:lnTo>
                    <a:pt x="218022" y="21933"/>
                  </a:lnTo>
                  <a:lnTo>
                    <a:pt x="221547" y="28883"/>
                  </a:lnTo>
                  <a:lnTo>
                    <a:pt x="221702" y="46013"/>
                  </a:lnTo>
                  <a:lnTo>
                    <a:pt x="206934" y="89125"/>
                  </a:lnTo>
                  <a:lnTo>
                    <a:pt x="189725" y="125893"/>
                  </a:lnTo>
                  <a:lnTo>
                    <a:pt x="165653" y="171174"/>
                  </a:lnTo>
                  <a:lnTo>
                    <a:pt x="148458" y="212208"/>
                  </a:lnTo>
                  <a:lnTo>
                    <a:pt x="144298" y="229561"/>
                  </a:lnTo>
                  <a:lnTo>
                    <a:pt x="145923" y="250524"/>
                  </a:lnTo>
                  <a:lnTo>
                    <a:pt x="149462" y="265986"/>
                  </a:lnTo>
                  <a:lnTo>
                    <a:pt x="148037" y="275099"/>
                  </a:lnTo>
                  <a:lnTo>
                    <a:pt x="144552" y="278799"/>
                  </a:lnTo>
                  <a:lnTo>
                    <a:pt x="133155" y="284792"/>
                  </a:lnTo>
                  <a:lnTo>
                    <a:pt x="104129" y="288761"/>
                  </a:lnTo>
                  <a:lnTo>
                    <a:pt x="61975" y="283195"/>
                  </a:lnTo>
                  <a:lnTo>
                    <a:pt x="15901" y="270084"/>
                  </a:lnTo>
                  <a:lnTo>
                    <a:pt x="0" y="26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9664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SMARTInkShape-Group687">
            <a:extLst>
              <a:ext uri="{FF2B5EF4-FFF2-40B4-BE49-F238E27FC236}">
                <a16:creationId xmlns:a16="http://schemas.microsoft.com/office/drawing/2014/main" xmlns="" id="{99748709-67B8-4221-9E86-B50DDC2E2255}"/>
              </a:ext>
            </a:extLst>
          </p:cNvPr>
          <p:cNvGrpSpPr/>
          <p:nvPr/>
        </p:nvGrpSpPr>
        <p:grpSpPr>
          <a:xfrm>
            <a:off x="742950" y="537930"/>
            <a:ext cx="1111251" cy="605071"/>
            <a:chOff x="742950" y="537930"/>
            <a:chExt cx="1111251" cy="605071"/>
          </a:xfrm>
        </p:grpSpPr>
        <p:sp>
          <p:nvSpPr>
            <p:cNvPr id="426" name="SMARTInkShape-3655">
              <a:extLst>
                <a:ext uri="{FF2B5EF4-FFF2-40B4-BE49-F238E27FC236}">
                  <a16:creationId xmlns:a16="http://schemas.microsoft.com/office/drawing/2014/main" xmlns="" id="{22FD7188-D4A6-428F-9467-1E07172170C5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933450" y="650679"/>
              <a:ext cx="76201" cy="339922"/>
            </a:xfrm>
            <a:custGeom>
              <a:avLst/>
              <a:gdLst/>
              <a:ahLst/>
              <a:cxnLst/>
              <a:rect l="0" t="0" r="0" b="0"/>
              <a:pathLst>
                <a:path w="76201" h="339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5775" y="10571"/>
                  </a:lnTo>
                  <a:lnTo>
                    <a:pt x="19773" y="58023"/>
                  </a:lnTo>
                  <a:lnTo>
                    <a:pt x="27838" y="96100"/>
                  </a:lnTo>
                  <a:lnTo>
                    <a:pt x="36126" y="141245"/>
                  </a:lnTo>
                  <a:lnTo>
                    <a:pt x="46395" y="187650"/>
                  </a:lnTo>
                  <a:lnTo>
                    <a:pt x="56603" y="232028"/>
                  </a:lnTo>
                  <a:lnTo>
                    <a:pt x="63492" y="270567"/>
                  </a:lnTo>
                  <a:lnTo>
                    <a:pt x="71337" y="310513"/>
                  </a:lnTo>
                  <a:lnTo>
                    <a:pt x="7620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656">
              <a:extLst>
                <a:ext uri="{FF2B5EF4-FFF2-40B4-BE49-F238E27FC236}">
                  <a16:creationId xmlns:a16="http://schemas.microsoft.com/office/drawing/2014/main" xmlns="" id="{71BB210F-7D81-4479-AD1F-BAE18B6FFFAA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742950" y="574740"/>
              <a:ext cx="488951" cy="168211"/>
            </a:xfrm>
            <a:custGeom>
              <a:avLst/>
              <a:gdLst/>
              <a:ahLst/>
              <a:cxnLst/>
              <a:rect l="0" t="0" r="0" b="0"/>
              <a:pathLst>
                <a:path w="488951" h="168211">
                  <a:moveTo>
                    <a:pt x="0" y="168210"/>
                  </a:moveTo>
                  <a:lnTo>
                    <a:pt x="0" y="168210"/>
                  </a:lnTo>
                  <a:lnTo>
                    <a:pt x="3371" y="161468"/>
                  </a:lnTo>
                  <a:lnTo>
                    <a:pt x="46893" y="134292"/>
                  </a:lnTo>
                  <a:lnTo>
                    <a:pt x="69362" y="123020"/>
                  </a:lnTo>
                  <a:lnTo>
                    <a:pt x="94925" y="110567"/>
                  </a:lnTo>
                  <a:lnTo>
                    <a:pt x="125372" y="96620"/>
                  </a:lnTo>
                  <a:lnTo>
                    <a:pt x="159076" y="81678"/>
                  </a:lnTo>
                  <a:lnTo>
                    <a:pt x="194951" y="66072"/>
                  </a:lnTo>
                  <a:lnTo>
                    <a:pt x="232273" y="52140"/>
                  </a:lnTo>
                  <a:lnTo>
                    <a:pt x="270559" y="39325"/>
                  </a:lnTo>
                  <a:lnTo>
                    <a:pt x="309490" y="27253"/>
                  </a:lnTo>
                  <a:lnTo>
                    <a:pt x="343204" y="17794"/>
                  </a:lnTo>
                  <a:lnTo>
                    <a:pt x="373442" y="10077"/>
                  </a:lnTo>
                  <a:lnTo>
                    <a:pt x="401361" y="3522"/>
                  </a:lnTo>
                  <a:lnTo>
                    <a:pt x="441790" y="0"/>
                  </a:lnTo>
                  <a:lnTo>
                    <a:pt x="4889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657">
              <a:extLst>
                <a:ext uri="{FF2B5EF4-FFF2-40B4-BE49-F238E27FC236}">
                  <a16:creationId xmlns:a16="http://schemas.microsoft.com/office/drawing/2014/main" xmlns="" id="{3C250D32-DB4A-46A4-A059-71064335E53D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121696" y="761066"/>
              <a:ext cx="173705" cy="165011"/>
            </a:xfrm>
            <a:custGeom>
              <a:avLst/>
              <a:gdLst/>
              <a:ahLst/>
              <a:cxnLst/>
              <a:rect l="0" t="0" r="0" b="0"/>
              <a:pathLst>
                <a:path w="173705" h="165011">
                  <a:moveTo>
                    <a:pt x="21304" y="102534"/>
                  </a:moveTo>
                  <a:lnTo>
                    <a:pt x="21304" y="102534"/>
                  </a:lnTo>
                  <a:lnTo>
                    <a:pt x="27785" y="91689"/>
                  </a:lnTo>
                  <a:lnTo>
                    <a:pt x="66133" y="44563"/>
                  </a:lnTo>
                  <a:lnTo>
                    <a:pt x="90368" y="9423"/>
                  </a:lnTo>
                  <a:lnTo>
                    <a:pt x="91335" y="5182"/>
                  </a:lnTo>
                  <a:lnTo>
                    <a:pt x="91275" y="1650"/>
                  </a:lnTo>
                  <a:lnTo>
                    <a:pt x="88412" y="0"/>
                  </a:lnTo>
                  <a:lnTo>
                    <a:pt x="77706" y="48"/>
                  </a:lnTo>
                  <a:lnTo>
                    <a:pt x="55811" y="10785"/>
                  </a:lnTo>
                  <a:lnTo>
                    <a:pt x="31450" y="34113"/>
                  </a:lnTo>
                  <a:lnTo>
                    <a:pt x="9729" y="70110"/>
                  </a:lnTo>
                  <a:lnTo>
                    <a:pt x="0" y="105313"/>
                  </a:lnTo>
                  <a:lnTo>
                    <a:pt x="3369" y="127288"/>
                  </a:lnTo>
                  <a:lnTo>
                    <a:pt x="12627" y="146697"/>
                  </a:lnTo>
                  <a:lnTo>
                    <a:pt x="26150" y="160027"/>
                  </a:lnTo>
                  <a:lnTo>
                    <a:pt x="45330" y="165010"/>
                  </a:lnTo>
                  <a:lnTo>
                    <a:pt x="69377" y="163462"/>
                  </a:lnTo>
                  <a:lnTo>
                    <a:pt x="113943" y="149279"/>
                  </a:lnTo>
                  <a:lnTo>
                    <a:pt x="173704" y="115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658">
              <a:extLst>
                <a:ext uri="{FF2B5EF4-FFF2-40B4-BE49-F238E27FC236}">
                  <a16:creationId xmlns:a16="http://schemas.microsoft.com/office/drawing/2014/main" xmlns="" id="{8F4E2C40-CDCA-4BF2-8417-D6620E8892FA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321740" y="723900"/>
              <a:ext cx="82787" cy="174588"/>
            </a:xfrm>
            <a:custGeom>
              <a:avLst/>
              <a:gdLst/>
              <a:ahLst/>
              <a:cxnLst/>
              <a:rect l="0" t="0" r="0" b="0"/>
              <a:pathLst>
                <a:path w="82787" h="174588">
                  <a:moveTo>
                    <a:pt x="62560" y="0"/>
                  </a:moveTo>
                  <a:lnTo>
                    <a:pt x="62560" y="0"/>
                  </a:lnTo>
                  <a:lnTo>
                    <a:pt x="36811" y="1881"/>
                  </a:lnTo>
                  <a:lnTo>
                    <a:pt x="25011" y="5775"/>
                  </a:lnTo>
                  <a:lnTo>
                    <a:pt x="15062" y="12209"/>
                  </a:lnTo>
                  <a:lnTo>
                    <a:pt x="1528" y="30507"/>
                  </a:lnTo>
                  <a:lnTo>
                    <a:pt x="0" y="37271"/>
                  </a:lnTo>
                  <a:lnTo>
                    <a:pt x="2065" y="50432"/>
                  </a:lnTo>
                  <a:lnTo>
                    <a:pt x="11449" y="63336"/>
                  </a:lnTo>
                  <a:lnTo>
                    <a:pt x="25733" y="75422"/>
                  </a:lnTo>
                  <a:lnTo>
                    <a:pt x="70498" y="102473"/>
                  </a:lnTo>
                  <a:lnTo>
                    <a:pt x="80199" y="116569"/>
                  </a:lnTo>
                  <a:lnTo>
                    <a:pt x="82786" y="124280"/>
                  </a:lnTo>
                  <a:lnTo>
                    <a:pt x="81897" y="140373"/>
                  </a:lnTo>
                  <a:lnTo>
                    <a:pt x="76093" y="155521"/>
                  </a:lnTo>
                  <a:lnTo>
                    <a:pt x="66458" y="166958"/>
                  </a:lnTo>
                  <a:lnTo>
                    <a:pt x="55120" y="172981"/>
                  </a:lnTo>
                  <a:lnTo>
                    <a:pt x="49133" y="174587"/>
                  </a:lnTo>
                  <a:lnTo>
                    <a:pt x="43731" y="173542"/>
                  </a:lnTo>
                  <a:lnTo>
                    <a:pt x="2446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659">
              <a:extLst>
                <a:ext uri="{FF2B5EF4-FFF2-40B4-BE49-F238E27FC236}">
                  <a16:creationId xmlns:a16="http://schemas.microsoft.com/office/drawing/2014/main" xmlns="" id="{E36166B5-EDB8-4AAD-82BB-0E3A32C17219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499174" y="537930"/>
              <a:ext cx="62927" cy="289686"/>
            </a:xfrm>
            <a:custGeom>
              <a:avLst/>
              <a:gdLst/>
              <a:ahLst/>
              <a:cxnLst/>
              <a:rect l="0" t="0" r="0" b="0"/>
              <a:pathLst>
                <a:path w="62927" h="289686">
                  <a:moveTo>
                    <a:pt x="18476" y="8170"/>
                  </a:moveTo>
                  <a:lnTo>
                    <a:pt x="18476" y="8170"/>
                  </a:lnTo>
                  <a:lnTo>
                    <a:pt x="22840" y="148"/>
                  </a:lnTo>
                  <a:lnTo>
                    <a:pt x="23502" y="0"/>
                  </a:lnTo>
                  <a:lnTo>
                    <a:pt x="23943" y="606"/>
                  </a:lnTo>
                  <a:lnTo>
                    <a:pt x="12776" y="41842"/>
                  </a:lnTo>
                  <a:lnTo>
                    <a:pt x="5969" y="86821"/>
                  </a:lnTo>
                  <a:lnTo>
                    <a:pt x="2334" y="120032"/>
                  </a:lnTo>
                  <a:lnTo>
                    <a:pt x="718" y="155958"/>
                  </a:lnTo>
                  <a:lnTo>
                    <a:pt x="0" y="191211"/>
                  </a:lnTo>
                  <a:lnTo>
                    <a:pt x="387" y="224283"/>
                  </a:lnTo>
                  <a:lnTo>
                    <a:pt x="5277" y="263879"/>
                  </a:lnTo>
                  <a:lnTo>
                    <a:pt x="11669" y="279628"/>
                  </a:lnTo>
                  <a:lnTo>
                    <a:pt x="16055" y="284392"/>
                  </a:lnTo>
                  <a:lnTo>
                    <a:pt x="26572" y="289685"/>
                  </a:lnTo>
                  <a:lnTo>
                    <a:pt x="40184" y="288275"/>
                  </a:lnTo>
                  <a:lnTo>
                    <a:pt x="47764" y="285923"/>
                  </a:lnTo>
                  <a:lnTo>
                    <a:pt x="52818" y="282239"/>
                  </a:lnTo>
                  <a:lnTo>
                    <a:pt x="56187" y="277666"/>
                  </a:lnTo>
                  <a:lnTo>
                    <a:pt x="62926" y="262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660">
              <a:extLst>
                <a:ext uri="{FF2B5EF4-FFF2-40B4-BE49-F238E27FC236}">
                  <a16:creationId xmlns:a16="http://schemas.microsoft.com/office/drawing/2014/main" xmlns="" id="{60FA04E3-17F5-4AF5-B031-8EDC9B87E61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422400" y="71120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43370" y="38591"/>
                  </a:lnTo>
                  <a:lnTo>
                    <a:pt x="76896" y="29146"/>
                  </a:lnTo>
                  <a:lnTo>
                    <a:pt x="113904" y="18598"/>
                  </a:lnTo>
                  <a:lnTo>
                    <a:pt x="149166" y="9207"/>
                  </a:lnTo>
                  <a:lnTo>
                    <a:pt x="190639" y="272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661">
              <a:extLst>
                <a:ext uri="{FF2B5EF4-FFF2-40B4-BE49-F238E27FC236}">
                  <a16:creationId xmlns:a16="http://schemas.microsoft.com/office/drawing/2014/main" xmlns="" id="{9B3ACBE1-1933-42B7-811F-53C2708F4398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952500" y="1028700"/>
              <a:ext cx="412751" cy="114301"/>
            </a:xfrm>
            <a:custGeom>
              <a:avLst/>
              <a:gdLst/>
              <a:ahLst/>
              <a:cxnLst/>
              <a:rect l="0" t="0" r="0" b="0"/>
              <a:pathLst>
                <a:path w="412751" h="114301">
                  <a:moveTo>
                    <a:pt x="0" y="114300"/>
                  </a:moveTo>
                  <a:lnTo>
                    <a:pt x="0" y="114300"/>
                  </a:lnTo>
                  <a:lnTo>
                    <a:pt x="6742" y="114300"/>
                  </a:lnTo>
                  <a:lnTo>
                    <a:pt x="37903" y="104187"/>
                  </a:lnTo>
                  <a:lnTo>
                    <a:pt x="78464" y="91696"/>
                  </a:lnTo>
                  <a:lnTo>
                    <a:pt x="103109" y="84414"/>
                  </a:lnTo>
                  <a:lnTo>
                    <a:pt x="131534" y="76737"/>
                  </a:lnTo>
                  <a:lnTo>
                    <a:pt x="162478" y="68797"/>
                  </a:lnTo>
                  <a:lnTo>
                    <a:pt x="195102" y="60681"/>
                  </a:lnTo>
                  <a:lnTo>
                    <a:pt x="227435" y="51743"/>
                  </a:lnTo>
                  <a:lnTo>
                    <a:pt x="259573" y="42256"/>
                  </a:lnTo>
                  <a:lnTo>
                    <a:pt x="291582" y="32404"/>
                  </a:lnTo>
                  <a:lnTo>
                    <a:pt x="319272" y="24425"/>
                  </a:lnTo>
                  <a:lnTo>
                    <a:pt x="344081" y="17694"/>
                  </a:lnTo>
                  <a:lnTo>
                    <a:pt x="382230" y="7864"/>
                  </a:lnTo>
                  <a:lnTo>
                    <a:pt x="41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662">
              <a:extLst>
                <a:ext uri="{FF2B5EF4-FFF2-40B4-BE49-F238E27FC236}">
                  <a16:creationId xmlns:a16="http://schemas.microsoft.com/office/drawing/2014/main" xmlns="" id="{8F1FDE65-FFCB-4C53-A26E-5C31029D048D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149902" y="952500"/>
              <a:ext cx="399499" cy="189618"/>
            </a:xfrm>
            <a:custGeom>
              <a:avLst/>
              <a:gdLst/>
              <a:ahLst/>
              <a:cxnLst/>
              <a:rect l="0" t="0" r="0" b="0"/>
              <a:pathLst>
                <a:path w="399499" h="189618">
                  <a:moveTo>
                    <a:pt x="18498" y="184150"/>
                  </a:moveTo>
                  <a:lnTo>
                    <a:pt x="18498" y="184150"/>
                  </a:lnTo>
                  <a:lnTo>
                    <a:pt x="275" y="189176"/>
                  </a:lnTo>
                  <a:lnTo>
                    <a:pt x="0" y="189617"/>
                  </a:lnTo>
                  <a:lnTo>
                    <a:pt x="38571" y="173000"/>
                  </a:lnTo>
                  <a:lnTo>
                    <a:pt x="78220" y="153795"/>
                  </a:lnTo>
                  <a:lnTo>
                    <a:pt x="103468" y="141335"/>
                  </a:lnTo>
                  <a:lnTo>
                    <a:pt x="131589" y="127385"/>
                  </a:lnTo>
                  <a:lnTo>
                    <a:pt x="161625" y="112440"/>
                  </a:lnTo>
                  <a:lnTo>
                    <a:pt x="192938" y="96832"/>
                  </a:lnTo>
                  <a:lnTo>
                    <a:pt x="225103" y="80782"/>
                  </a:lnTo>
                  <a:lnTo>
                    <a:pt x="257834" y="64438"/>
                  </a:lnTo>
                  <a:lnTo>
                    <a:pt x="288122" y="50014"/>
                  </a:lnTo>
                  <a:lnTo>
                    <a:pt x="316781" y="36871"/>
                  </a:lnTo>
                  <a:lnTo>
                    <a:pt x="362735" y="16387"/>
                  </a:lnTo>
                  <a:lnTo>
                    <a:pt x="399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663">
              <a:extLst>
                <a:ext uri="{FF2B5EF4-FFF2-40B4-BE49-F238E27FC236}">
                  <a16:creationId xmlns:a16="http://schemas.microsoft.com/office/drawing/2014/main" xmlns="" id="{32609766-54D5-4AAD-AC47-1AB470357400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831492" y="715729"/>
              <a:ext cx="3659" cy="8172"/>
            </a:xfrm>
            <a:custGeom>
              <a:avLst/>
              <a:gdLst/>
              <a:ahLst/>
              <a:cxnLst/>
              <a:rect l="0" t="0" r="0" b="0"/>
              <a:pathLst>
                <a:path w="3659" h="8172">
                  <a:moveTo>
                    <a:pt x="3658" y="8171"/>
                  </a:moveTo>
                  <a:lnTo>
                    <a:pt x="3658" y="8171"/>
                  </a:lnTo>
                  <a:lnTo>
                    <a:pt x="287" y="1429"/>
                  </a:lnTo>
                  <a:lnTo>
                    <a:pt x="0" y="149"/>
                  </a:lnTo>
                  <a:lnTo>
                    <a:pt x="513" y="0"/>
                  </a:lnTo>
                  <a:lnTo>
                    <a:pt x="3658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664">
              <a:extLst>
                <a:ext uri="{FF2B5EF4-FFF2-40B4-BE49-F238E27FC236}">
                  <a16:creationId xmlns:a16="http://schemas.microsoft.com/office/drawing/2014/main" xmlns="" id="{481DC883-FB8F-41AA-9015-BCB19A305995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846029" y="83185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6350"/>
                  </a:moveTo>
                  <a:lnTo>
                    <a:pt x="8171" y="6350"/>
                  </a:lnTo>
                  <a:lnTo>
                    <a:pt x="1429" y="6350"/>
                  </a:lnTo>
                  <a:lnTo>
                    <a:pt x="148" y="5644"/>
                  </a:lnTo>
                  <a:lnTo>
                    <a:pt x="0" y="4468"/>
                  </a:lnTo>
                  <a:lnTo>
                    <a:pt x="607" y="2979"/>
                  </a:lnTo>
                  <a:lnTo>
                    <a:pt x="1717" y="1986"/>
                  </a:lnTo>
                  <a:lnTo>
                    <a:pt x="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7" name="SMARTInkShape-3665">
            <a:extLst>
              <a:ext uri="{FF2B5EF4-FFF2-40B4-BE49-F238E27FC236}">
                <a16:creationId xmlns:a16="http://schemas.microsoft.com/office/drawing/2014/main" xmlns="" id="{0B8BEF2C-4DFE-4E05-833E-49BEBC40FA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92950" y="7810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4" name="SMARTInkShape-Group689">
            <a:extLst>
              <a:ext uri="{FF2B5EF4-FFF2-40B4-BE49-F238E27FC236}">
                <a16:creationId xmlns:a16="http://schemas.microsoft.com/office/drawing/2014/main" xmlns="" id="{D238BDEB-E426-4B94-A561-65272439EA3C}"/>
              </a:ext>
            </a:extLst>
          </p:cNvPr>
          <p:cNvGrpSpPr/>
          <p:nvPr/>
        </p:nvGrpSpPr>
        <p:grpSpPr>
          <a:xfrm>
            <a:off x="2622550" y="599321"/>
            <a:ext cx="641351" cy="435730"/>
            <a:chOff x="2622550" y="599321"/>
            <a:chExt cx="641351" cy="435730"/>
          </a:xfrm>
        </p:grpSpPr>
        <p:sp>
          <p:nvSpPr>
            <p:cNvPr id="438" name="SMARTInkShape-3666">
              <a:extLst>
                <a:ext uri="{FF2B5EF4-FFF2-40B4-BE49-F238E27FC236}">
                  <a16:creationId xmlns:a16="http://schemas.microsoft.com/office/drawing/2014/main" xmlns="" id="{46403254-D713-4874-8BC9-A359617DF384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2622550" y="599321"/>
              <a:ext cx="169013" cy="385180"/>
            </a:xfrm>
            <a:custGeom>
              <a:avLst/>
              <a:gdLst/>
              <a:ahLst/>
              <a:cxnLst/>
              <a:rect l="0" t="0" r="0" b="0"/>
              <a:pathLst>
                <a:path w="169013" h="385180">
                  <a:moveTo>
                    <a:pt x="0" y="22979"/>
                  </a:moveTo>
                  <a:lnTo>
                    <a:pt x="0" y="22979"/>
                  </a:lnTo>
                  <a:lnTo>
                    <a:pt x="6907" y="60016"/>
                  </a:lnTo>
                  <a:lnTo>
                    <a:pt x="12242" y="93768"/>
                  </a:lnTo>
                  <a:lnTo>
                    <a:pt x="21668" y="136991"/>
                  </a:lnTo>
                  <a:lnTo>
                    <a:pt x="25734" y="161781"/>
                  </a:lnTo>
                  <a:lnTo>
                    <a:pt x="29151" y="188186"/>
                  </a:lnTo>
                  <a:lnTo>
                    <a:pt x="32134" y="215667"/>
                  </a:lnTo>
                  <a:lnTo>
                    <a:pt x="34828" y="241043"/>
                  </a:lnTo>
                  <a:lnTo>
                    <a:pt x="39703" y="288054"/>
                  </a:lnTo>
                  <a:lnTo>
                    <a:pt x="42340" y="323058"/>
                  </a:lnTo>
                  <a:lnTo>
                    <a:pt x="44033" y="357421"/>
                  </a:lnTo>
                  <a:lnTo>
                    <a:pt x="43467" y="356712"/>
                  </a:lnTo>
                  <a:lnTo>
                    <a:pt x="37488" y="320820"/>
                  </a:lnTo>
                  <a:lnTo>
                    <a:pt x="34300" y="281647"/>
                  </a:lnTo>
                  <a:lnTo>
                    <a:pt x="33450" y="255397"/>
                  </a:lnTo>
                  <a:lnTo>
                    <a:pt x="32883" y="226608"/>
                  </a:lnTo>
                  <a:lnTo>
                    <a:pt x="33211" y="194009"/>
                  </a:lnTo>
                  <a:lnTo>
                    <a:pt x="34135" y="158871"/>
                  </a:lnTo>
                  <a:lnTo>
                    <a:pt x="35457" y="122041"/>
                  </a:lnTo>
                  <a:lnTo>
                    <a:pt x="38455" y="91137"/>
                  </a:lnTo>
                  <a:lnTo>
                    <a:pt x="42570" y="64184"/>
                  </a:lnTo>
                  <a:lnTo>
                    <a:pt x="53492" y="22948"/>
                  </a:lnTo>
                  <a:lnTo>
                    <a:pt x="67754" y="2269"/>
                  </a:lnTo>
                  <a:lnTo>
                    <a:pt x="76919" y="0"/>
                  </a:lnTo>
                  <a:lnTo>
                    <a:pt x="98392" y="6886"/>
                  </a:lnTo>
                  <a:lnTo>
                    <a:pt x="120165" y="29232"/>
                  </a:lnTo>
                  <a:lnTo>
                    <a:pt x="140895" y="63153"/>
                  </a:lnTo>
                  <a:lnTo>
                    <a:pt x="159516" y="108802"/>
                  </a:lnTo>
                  <a:lnTo>
                    <a:pt x="164905" y="134522"/>
                  </a:lnTo>
                  <a:lnTo>
                    <a:pt x="167792" y="161547"/>
                  </a:lnTo>
                  <a:lnTo>
                    <a:pt x="169012" y="189441"/>
                  </a:lnTo>
                  <a:lnTo>
                    <a:pt x="167002" y="216504"/>
                  </a:lnTo>
                  <a:lnTo>
                    <a:pt x="162840" y="243012"/>
                  </a:lnTo>
                  <a:lnTo>
                    <a:pt x="157244" y="269151"/>
                  </a:lnTo>
                  <a:lnTo>
                    <a:pt x="139736" y="313246"/>
                  </a:lnTo>
                  <a:lnTo>
                    <a:pt x="117844" y="348131"/>
                  </a:lnTo>
                  <a:lnTo>
                    <a:pt x="94003" y="370691"/>
                  </a:lnTo>
                  <a:lnTo>
                    <a:pt x="71177" y="382129"/>
                  </a:lnTo>
                  <a:lnTo>
                    <a:pt x="60152" y="385179"/>
                  </a:lnTo>
                  <a:lnTo>
                    <a:pt x="52095" y="385096"/>
                  </a:lnTo>
                  <a:lnTo>
                    <a:pt x="46019" y="382923"/>
                  </a:lnTo>
                  <a:lnTo>
                    <a:pt x="31750" y="372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667">
              <a:extLst>
                <a:ext uri="{FF2B5EF4-FFF2-40B4-BE49-F238E27FC236}">
                  <a16:creationId xmlns:a16="http://schemas.microsoft.com/office/drawing/2014/main" xmlns="" id="{DDFCD452-569E-4EE1-B028-8F4BC50A5E92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882900" y="904392"/>
              <a:ext cx="63501" cy="60809"/>
            </a:xfrm>
            <a:custGeom>
              <a:avLst/>
              <a:gdLst/>
              <a:ahLst/>
              <a:cxnLst/>
              <a:rect l="0" t="0" r="0" b="0"/>
              <a:pathLst>
                <a:path w="63501" h="608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6742" y="9779"/>
                  </a:lnTo>
                  <a:lnTo>
                    <a:pt x="52853" y="50713"/>
                  </a:lnTo>
                  <a:lnTo>
                    <a:pt x="63500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668">
              <a:extLst>
                <a:ext uri="{FF2B5EF4-FFF2-40B4-BE49-F238E27FC236}">
                  <a16:creationId xmlns:a16="http://schemas.microsoft.com/office/drawing/2014/main" xmlns="" id="{5F3CBACA-2282-421D-9B49-DACCD9B8CF78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882900" y="90170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100816" y="3371"/>
                  </a:lnTo>
                  <a:lnTo>
                    <a:pt x="88551" y="12552"/>
                  </a:lnTo>
                  <a:lnTo>
                    <a:pt x="46965" y="59639"/>
                  </a:lnTo>
                  <a:lnTo>
                    <a:pt x="13536" y="10467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669">
              <a:extLst>
                <a:ext uri="{FF2B5EF4-FFF2-40B4-BE49-F238E27FC236}">
                  <a16:creationId xmlns:a16="http://schemas.microsoft.com/office/drawing/2014/main" xmlns="" id="{F8187AFF-DDD9-472D-A4CE-433CB6D2310E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130158" y="768350"/>
              <a:ext cx="82943" cy="6351"/>
            </a:xfrm>
            <a:custGeom>
              <a:avLst/>
              <a:gdLst/>
              <a:ahLst/>
              <a:cxnLst/>
              <a:rect l="0" t="0" r="0" b="0"/>
              <a:pathLst>
                <a:path w="82943" h="6351">
                  <a:moveTo>
                    <a:pt x="6742" y="6350"/>
                  </a:moveTo>
                  <a:lnTo>
                    <a:pt x="6742" y="6350"/>
                  </a:lnTo>
                  <a:lnTo>
                    <a:pt x="0" y="6350"/>
                  </a:lnTo>
                  <a:lnTo>
                    <a:pt x="131" y="5644"/>
                  </a:lnTo>
                  <a:lnTo>
                    <a:pt x="5920" y="2979"/>
                  </a:lnTo>
                  <a:lnTo>
                    <a:pt x="48566" y="392"/>
                  </a:lnTo>
                  <a:lnTo>
                    <a:pt x="82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670">
              <a:extLst>
                <a:ext uri="{FF2B5EF4-FFF2-40B4-BE49-F238E27FC236}">
                  <a16:creationId xmlns:a16="http://schemas.microsoft.com/office/drawing/2014/main" xmlns="" id="{56DFA8A6-34B8-4B49-902A-31FE4ED67F5F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187700" y="8318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8951" y="386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671">
              <a:extLst>
                <a:ext uri="{FF2B5EF4-FFF2-40B4-BE49-F238E27FC236}">
                  <a16:creationId xmlns:a16="http://schemas.microsoft.com/office/drawing/2014/main" xmlns="" id="{F0A82D1E-2038-46D7-8E6B-E764037EF57C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889250" y="940683"/>
              <a:ext cx="101601" cy="62618"/>
            </a:xfrm>
            <a:custGeom>
              <a:avLst/>
              <a:gdLst/>
              <a:ahLst/>
              <a:cxnLst/>
              <a:rect l="0" t="0" r="0" b="0"/>
              <a:pathLst>
                <a:path w="101601" h="62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738" y="23312"/>
                  </a:lnTo>
                  <a:lnTo>
                    <a:pt x="90434" y="54602"/>
                  </a:lnTo>
                  <a:lnTo>
                    <a:pt x="10160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690">
            <a:extLst>
              <a:ext uri="{FF2B5EF4-FFF2-40B4-BE49-F238E27FC236}">
                <a16:creationId xmlns:a16="http://schemas.microsoft.com/office/drawing/2014/main" xmlns="" id="{8841807D-348D-409F-A3F3-B1EB00C0E38E}"/>
              </a:ext>
            </a:extLst>
          </p:cNvPr>
          <p:cNvGrpSpPr/>
          <p:nvPr/>
        </p:nvGrpSpPr>
        <p:grpSpPr>
          <a:xfrm>
            <a:off x="3567478" y="555189"/>
            <a:ext cx="833073" cy="338484"/>
            <a:chOff x="3567478" y="555189"/>
            <a:chExt cx="833073" cy="338484"/>
          </a:xfrm>
        </p:grpSpPr>
        <p:sp>
          <p:nvSpPr>
            <p:cNvPr id="445" name="SMARTInkShape-3672">
              <a:extLst>
                <a:ext uri="{FF2B5EF4-FFF2-40B4-BE49-F238E27FC236}">
                  <a16:creationId xmlns:a16="http://schemas.microsoft.com/office/drawing/2014/main" xmlns="" id="{3097FAC8-5E39-4D1A-A260-8BC37472F2F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171950" y="8382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673">
              <a:extLst>
                <a:ext uri="{FF2B5EF4-FFF2-40B4-BE49-F238E27FC236}">
                  <a16:creationId xmlns:a16="http://schemas.microsoft.com/office/drawing/2014/main" xmlns="" id="{41AD42B5-191B-495B-9A45-270A5C785FE7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349750" y="8318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674">
              <a:extLst>
                <a:ext uri="{FF2B5EF4-FFF2-40B4-BE49-F238E27FC236}">
                  <a16:creationId xmlns:a16="http://schemas.microsoft.com/office/drawing/2014/main" xmlns="" id="{51A30FAD-8AAC-4BED-BA1D-9D78B571BF5F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567478" y="555189"/>
              <a:ext cx="102823" cy="338484"/>
            </a:xfrm>
            <a:custGeom>
              <a:avLst/>
              <a:gdLst/>
              <a:ahLst/>
              <a:cxnLst/>
              <a:rect l="0" t="0" r="0" b="0"/>
              <a:pathLst>
                <a:path w="102823" h="338484">
                  <a:moveTo>
                    <a:pt x="102822" y="29011"/>
                  </a:moveTo>
                  <a:lnTo>
                    <a:pt x="102822" y="29011"/>
                  </a:lnTo>
                  <a:lnTo>
                    <a:pt x="92683" y="10849"/>
                  </a:lnTo>
                  <a:lnTo>
                    <a:pt x="85145" y="3771"/>
                  </a:lnTo>
                  <a:lnTo>
                    <a:pt x="73328" y="154"/>
                  </a:lnTo>
                  <a:lnTo>
                    <a:pt x="48928" y="0"/>
                  </a:lnTo>
                  <a:lnTo>
                    <a:pt x="30891" y="4123"/>
                  </a:lnTo>
                  <a:lnTo>
                    <a:pt x="15820" y="13011"/>
                  </a:lnTo>
                  <a:lnTo>
                    <a:pt x="5828" y="24016"/>
                  </a:lnTo>
                  <a:lnTo>
                    <a:pt x="2176" y="29915"/>
                  </a:lnTo>
                  <a:lnTo>
                    <a:pt x="0" y="42113"/>
                  </a:lnTo>
                  <a:lnTo>
                    <a:pt x="2090" y="54589"/>
                  </a:lnTo>
                  <a:lnTo>
                    <a:pt x="7723" y="67190"/>
                  </a:lnTo>
                  <a:lnTo>
                    <a:pt x="18693" y="77965"/>
                  </a:lnTo>
                  <a:lnTo>
                    <a:pt x="48731" y="103122"/>
                  </a:lnTo>
                  <a:lnTo>
                    <a:pt x="66726" y="127013"/>
                  </a:lnTo>
                  <a:lnTo>
                    <a:pt x="70786" y="147356"/>
                  </a:lnTo>
                  <a:lnTo>
                    <a:pt x="67645" y="194910"/>
                  </a:lnTo>
                  <a:lnTo>
                    <a:pt x="62258" y="212340"/>
                  </a:lnTo>
                  <a:lnTo>
                    <a:pt x="55161" y="224085"/>
                  </a:lnTo>
                  <a:lnTo>
                    <a:pt x="43936" y="233958"/>
                  </a:lnTo>
                  <a:lnTo>
                    <a:pt x="34555" y="237955"/>
                  </a:lnTo>
                  <a:lnTo>
                    <a:pt x="34733" y="237451"/>
                  </a:lnTo>
                  <a:lnTo>
                    <a:pt x="36812" y="235010"/>
                  </a:lnTo>
                  <a:lnTo>
                    <a:pt x="40088" y="233455"/>
                  </a:lnTo>
                  <a:lnTo>
                    <a:pt x="51311" y="232457"/>
                  </a:lnTo>
                  <a:lnTo>
                    <a:pt x="53665" y="233786"/>
                  </a:lnTo>
                  <a:lnTo>
                    <a:pt x="55233" y="236083"/>
                  </a:lnTo>
                  <a:lnTo>
                    <a:pt x="56280" y="239026"/>
                  </a:lnTo>
                  <a:lnTo>
                    <a:pt x="61205" y="244177"/>
                  </a:lnTo>
                  <a:lnTo>
                    <a:pt x="64494" y="246538"/>
                  </a:lnTo>
                  <a:lnTo>
                    <a:pt x="66686" y="249524"/>
                  </a:lnTo>
                  <a:lnTo>
                    <a:pt x="69123" y="256604"/>
                  </a:lnTo>
                  <a:lnTo>
                    <a:pt x="67123" y="271894"/>
                  </a:lnTo>
                  <a:lnTo>
                    <a:pt x="53339" y="315546"/>
                  </a:lnTo>
                  <a:lnTo>
                    <a:pt x="52195" y="334498"/>
                  </a:lnTo>
                  <a:lnTo>
                    <a:pt x="54254" y="336386"/>
                  </a:lnTo>
                  <a:lnTo>
                    <a:pt x="62186" y="338483"/>
                  </a:lnTo>
                  <a:lnTo>
                    <a:pt x="96472" y="33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675">
              <a:extLst>
                <a:ext uri="{FF2B5EF4-FFF2-40B4-BE49-F238E27FC236}">
                  <a16:creationId xmlns:a16="http://schemas.microsoft.com/office/drawing/2014/main" xmlns="" id="{6AFC21CE-D59A-44AD-9BE9-DCADF0D497B1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746500" y="642233"/>
              <a:ext cx="158751" cy="164218"/>
            </a:xfrm>
            <a:custGeom>
              <a:avLst/>
              <a:gdLst/>
              <a:ahLst/>
              <a:cxnLst/>
              <a:rect l="0" t="0" r="0" b="0"/>
              <a:pathLst>
                <a:path w="158751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1689" y="11547"/>
                  </a:lnTo>
                  <a:lnTo>
                    <a:pt x="69038" y="49367"/>
                  </a:lnTo>
                  <a:lnTo>
                    <a:pt x="108415" y="87854"/>
                  </a:lnTo>
                  <a:lnTo>
                    <a:pt x="136075" y="126069"/>
                  </a:lnTo>
                  <a:lnTo>
                    <a:pt x="1587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676">
              <a:extLst>
                <a:ext uri="{FF2B5EF4-FFF2-40B4-BE49-F238E27FC236}">
                  <a16:creationId xmlns:a16="http://schemas.microsoft.com/office/drawing/2014/main" xmlns="" id="{FA5B6C71-EDBE-4E7F-8337-0E3471306747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790950" y="628650"/>
              <a:ext cx="165101" cy="228601"/>
            </a:xfrm>
            <a:custGeom>
              <a:avLst/>
              <a:gdLst/>
              <a:ahLst/>
              <a:cxnLst/>
              <a:rect l="0" t="0" r="0" b="0"/>
              <a:pathLst>
                <a:path w="165101" h="228601">
                  <a:moveTo>
                    <a:pt x="165100" y="0"/>
                  </a:moveTo>
                  <a:lnTo>
                    <a:pt x="165100" y="0"/>
                  </a:lnTo>
                  <a:lnTo>
                    <a:pt x="151616" y="0"/>
                  </a:lnTo>
                  <a:lnTo>
                    <a:pt x="123005" y="16855"/>
                  </a:lnTo>
                  <a:lnTo>
                    <a:pt x="91087" y="54305"/>
                  </a:lnTo>
                  <a:lnTo>
                    <a:pt x="62659" y="101149"/>
                  </a:lnTo>
                  <a:lnTo>
                    <a:pt x="39732" y="147406"/>
                  </a:lnTo>
                  <a:lnTo>
                    <a:pt x="19534" y="18902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677">
              <a:extLst>
                <a:ext uri="{FF2B5EF4-FFF2-40B4-BE49-F238E27FC236}">
                  <a16:creationId xmlns:a16="http://schemas.microsoft.com/office/drawing/2014/main" xmlns="" id="{3D3B17D6-D994-480E-AEEA-2964491A7F0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006850" y="8001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46037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691">
            <a:extLst>
              <a:ext uri="{FF2B5EF4-FFF2-40B4-BE49-F238E27FC236}">
                <a16:creationId xmlns:a16="http://schemas.microsoft.com/office/drawing/2014/main" xmlns="" id="{65745BBD-98F1-48EB-B1B7-FA875FF43995}"/>
              </a:ext>
            </a:extLst>
          </p:cNvPr>
          <p:cNvGrpSpPr/>
          <p:nvPr/>
        </p:nvGrpSpPr>
        <p:grpSpPr>
          <a:xfrm>
            <a:off x="4635500" y="520700"/>
            <a:ext cx="890902" cy="355601"/>
            <a:chOff x="4635500" y="520700"/>
            <a:chExt cx="890902" cy="355601"/>
          </a:xfrm>
        </p:grpSpPr>
        <p:sp>
          <p:nvSpPr>
            <p:cNvPr id="452" name="SMARTInkShape-3678">
              <a:extLst>
                <a:ext uri="{FF2B5EF4-FFF2-40B4-BE49-F238E27FC236}">
                  <a16:creationId xmlns:a16="http://schemas.microsoft.com/office/drawing/2014/main" xmlns="" id="{5B9C9A8F-1080-49C2-B97F-A3EA9707AA6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448300" y="520700"/>
              <a:ext cx="78102" cy="311151"/>
            </a:xfrm>
            <a:custGeom>
              <a:avLst/>
              <a:gdLst/>
              <a:ahLst/>
              <a:cxnLst/>
              <a:rect l="0" t="0" r="0" b="0"/>
              <a:pathLst>
                <a:path w="78102" h="311151">
                  <a:moveTo>
                    <a:pt x="0" y="0"/>
                  </a:moveTo>
                  <a:lnTo>
                    <a:pt x="0" y="0"/>
                  </a:lnTo>
                  <a:lnTo>
                    <a:pt x="10845" y="706"/>
                  </a:lnTo>
                  <a:lnTo>
                    <a:pt x="32376" y="3658"/>
                  </a:lnTo>
                  <a:lnTo>
                    <a:pt x="65660" y="2096"/>
                  </a:lnTo>
                  <a:lnTo>
                    <a:pt x="74818" y="5631"/>
                  </a:lnTo>
                  <a:lnTo>
                    <a:pt x="78101" y="12221"/>
                  </a:lnTo>
                  <a:lnTo>
                    <a:pt x="73204" y="49843"/>
                  </a:lnTo>
                  <a:lnTo>
                    <a:pt x="55304" y="91246"/>
                  </a:lnTo>
                  <a:lnTo>
                    <a:pt x="28528" y="137222"/>
                  </a:lnTo>
                  <a:lnTo>
                    <a:pt x="10246" y="164216"/>
                  </a:lnTo>
                  <a:lnTo>
                    <a:pt x="8948" y="168744"/>
                  </a:lnTo>
                  <a:lnTo>
                    <a:pt x="9493" y="172468"/>
                  </a:lnTo>
                  <a:lnTo>
                    <a:pt x="11267" y="175657"/>
                  </a:lnTo>
                  <a:lnTo>
                    <a:pt x="13862" y="178488"/>
                  </a:lnTo>
                  <a:lnTo>
                    <a:pt x="16744" y="185396"/>
                  </a:lnTo>
                  <a:lnTo>
                    <a:pt x="17513" y="189214"/>
                  </a:lnTo>
                  <a:lnTo>
                    <a:pt x="22129" y="195338"/>
                  </a:lnTo>
                  <a:lnTo>
                    <a:pt x="28180" y="201117"/>
                  </a:lnTo>
                  <a:lnTo>
                    <a:pt x="49390" y="235633"/>
                  </a:lnTo>
                  <a:lnTo>
                    <a:pt x="60492" y="262426"/>
                  </a:lnTo>
                  <a:lnTo>
                    <a:pt x="62162" y="273973"/>
                  </a:lnTo>
                  <a:lnTo>
                    <a:pt x="59143" y="284279"/>
                  </a:lnTo>
                  <a:lnTo>
                    <a:pt x="45706" y="302393"/>
                  </a:lnTo>
                  <a:lnTo>
                    <a:pt x="37717" y="307258"/>
                  </a:lnTo>
                  <a:lnTo>
                    <a:pt x="127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679">
              <a:extLst>
                <a:ext uri="{FF2B5EF4-FFF2-40B4-BE49-F238E27FC236}">
                  <a16:creationId xmlns:a16="http://schemas.microsoft.com/office/drawing/2014/main" xmlns="" id="{263E9C86-F9E6-4CB4-A7BF-521C449C68DB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200934" y="787332"/>
              <a:ext cx="94040" cy="88969"/>
            </a:xfrm>
            <a:custGeom>
              <a:avLst/>
              <a:gdLst/>
              <a:ahLst/>
              <a:cxnLst/>
              <a:rect l="0" t="0" r="0" b="0"/>
              <a:pathLst>
                <a:path w="94040" h="88969">
                  <a:moveTo>
                    <a:pt x="12416" y="25468"/>
                  </a:moveTo>
                  <a:lnTo>
                    <a:pt x="12416" y="25468"/>
                  </a:lnTo>
                  <a:lnTo>
                    <a:pt x="12416" y="28839"/>
                  </a:lnTo>
                  <a:lnTo>
                    <a:pt x="676" y="73540"/>
                  </a:lnTo>
                  <a:lnTo>
                    <a:pt x="356" y="73744"/>
                  </a:lnTo>
                  <a:lnTo>
                    <a:pt x="143" y="73174"/>
                  </a:lnTo>
                  <a:lnTo>
                    <a:pt x="0" y="72089"/>
                  </a:lnTo>
                  <a:lnTo>
                    <a:pt x="11950" y="40223"/>
                  </a:lnTo>
                  <a:lnTo>
                    <a:pt x="32628" y="13879"/>
                  </a:lnTo>
                  <a:lnTo>
                    <a:pt x="44682" y="3619"/>
                  </a:lnTo>
                  <a:lnTo>
                    <a:pt x="58977" y="0"/>
                  </a:lnTo>
                  <a:lnTo>
                    <a:pt x="66740" y="23"/>
                  </a:lnTo>
                  <a:lnTo>
                    <a:pt x="73326" y="2154"/>
                  </a:lnTo>
                  <a:lnTo>
                    <a:pt x="84407" y="10168"/>
                  </a:lnTo>
                  <a:lnTo>
                    <a:pt x="90273" y="22666"/>
                  </a:lnTo>
                  <a:lnTo>
                    <a:pt x="94039" y="53686"/>
                  </a:lnTo>
                  <a:lnTo>
                    <a:pt x="88616" y="8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680">
              <a:extLst>
                <a:ext uri="{FF2B5EF4-FFF2-40B4-BE49-F238E27FC236}">
                  <a16:creationId xmlns:a16="http://schemas.microsoft.com/office/drawing/2014/main" xmlns="" id="{5C520ADB-0493-4B33-9655-DD58A8029BB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961005" y="565150"/>
              <a:ext cx="220596" cy="292101"/>
            </a:xfrm>
            <a:custGeom>
              <a:avLst/>
              <a:gdLst/>
              <a:ahLst/>
              <a:cxnLst/>
              <a:rect l="0" t="0" r="0" b="0"/>
              <a:pathLst>
                <a:path w="220596" h="292101">
                  <a:moveTo>
                    <a:pt x="220595" y="0"/>
                  </a:moveTo>
                  <a:lnTo>
                    <a:pt x="220595" y="0"/>
                  </a:lnTo>
                  <a:lnTo>
                    <a:pt x="217224" y="0"/>
                  </a:lnTo>
                  <a:lnTo>
                    <a:pt x="201643" y="6742"/>
                  </a:lnTo>
                  <a:lnTo>
                    <a:pt x="160250" y="43351"/>
                  </a:lnTo>
                  <a:lnTo>
                    <a:pt x="119538" y="88183"/>
                  </a:lnTo>
                  <a:lnTo>
                    <a:pt x="90779" y="123153"/>
                  </a:lnTo>
                  <a:lnTo>
                    <a:pt x="63415" y="157981"/>
                  </a:lnTo>
                  <a:lnTo>
                    <a:pt x="38555" y="191569"/>
                  </a:lnTo>
                  <a:lnTo>
                    <a:pt x="10808" y="236129"/>
                  </a:lnTo>
                  <a:lnTo>
                    <a:pt x="827" y="258287"/>
                  </a:lnTo>
                  <a:lnTo>
                    <a:pt x="0" y="266736"/>
                  </a:lnTo>
                  <a:lnTo>
                    <a:pt x="1565" y="273779"/>
                  </a:lnTo>
                  <a:lnTo>
                    <a:pt x="1104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681">
              <a:extLst>
                <a:ext uri="{FF2B5EF4-FFF2-40B4-BE49-F238E27FC236}">
                  <a16:creationId xmlns:a16="http://schemas.microsoft.com/office/drawing/2014/main" xmlns="" id="{87A431A2-1B03-43DE-9090-D051CB686792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927600" y="591433"/>
              <a:ext cx="203201" cy="221368"/>
            </a:xfrm>
            <a:custGeom>
              <a:avLst/>
              <a:gdLst/>
              <a:ahLst/>
              <a:cxnLst/>
              <a:rect l="0" t="0" r="0" b="0"/>
              <a:pathLst>
                <a:path w="203201" h="2213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1654" y="5154"/>
                  </a:lnTo>
                  <a:lnTo>
                    <a:pt x="62693" y="48282"/>
                  </a:lnTo>
                  <a:lnTo>
                    <a:pt x="101047" y="92785"/>
                  </a:lnTo>
                  <a:lnTo>
                    <a:pt x="138831" y="140308"/>
                  </a:lnTo>
                  <a:lnTo>
                    <a:pt x="171271" y="180416"/>
                  </a:lnTo>
                  <a:lnTo>
                    <a:pt x="20320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682">
              <a:extLst>
                <a:ext uri="{FF2B5EF4-FFF2-40B4-BE49-F238E27FC236}">
                  <a16:creationId xmlns:a16="http://schemas.microsoft.com/office/drawing/2014/main" xmlns="" id="{29526951-86B8-4DDB-A224-7564AA34CC6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635500" y="812800"/>
              <a:ext cx="29434" cy="31751"/>
            </a:xfrm>
            <a:custGeom>
              <a:avLst/>
              <a:gdLst/>
              <a:ahLst/>
              <a:cxnLst/>
              <a:rect l="0" t="0" r="0" b="0"/>
              <a:pathLst>
                <a:path w="29434" h="31751">
                  <a:moveTo>
                    <a:pt x="0" y="0"/>
                  </a:moveTo>
                  <a:lnTo>
                    <a:pt x="0" y="0"/>
                  </a:lnTo>
                  <a:lnTo>
                    <a:pt x="20226" y="0"/>
                  </a:lnTo>
                  <a:lnTo>
                    <a:pt x="25478" y="1411"/>
                  </a:lnTo>
                  <a:lnTo>
                    <a:pt x="28274" y="3763"/>
                  </a:lnTo>
                  <a:lnTo>
                    <a:pt x="29433" y="6742"/>
                  </a:lnTo>
                  <a:lnTo>
                    <a:pt x="26677" y="1084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692">
            <a:extLst>
              <a:ext uri="{FF2B5EF4-FFF2-40B4-BE49-F238E27FC236}">
                <a16:creationId xmlns:a16="http://schemas.microsoft.com/office/drawing/2014/main" xmlns="" id="{6A2CC336-ACE2-4E1E-99AC-D019782F5220}"/>
              </a:ext>
            </a:extLst>
          </p:cNvPr>
          <p:cNvGrpSpPr/>
          <p:nvPr/>
        </p:nvGrpSpPr>
        <p:grpSpPr>
          <a:xfrm>
            <a:off x="7094093" y="461372"/>
            <a:ext cx="379858" cy="554629"/>
            <a:chOff x="7094093" y="461372"/>
            <a:chExt cx="379858" cy="554629"/>
          </a:xfrm>
        </p:grpSpPr>
        <p:sp>
          <p:nvSpPr>
            <p:cNvPr id="458" name="SMARTInkShape-3683">
              <a:extLst>
                <a:ext uri="{FF2B5EF4-FFF2-40B4-BE49-F238E27FC236}">
                  <a16:creationId xmlns:a16="http://schemas.microsoft.com/office/drawing/2014/main" xmlns="" id="{1D4A7337-4A1E-478C-9D93-D5E177CBC7C2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392848" y="800983"/>
              <a:ext cx="81103" cy="215018"/>
            </a:xfrm>
            <a:custGeom>
              <a:avLst/>
              <a:gdLst/>
              <a:ahLst/>
              <a:cxnLst/>
              <a:rect l="0" t="0" r="0" b="0"/>
              <a:pathLst>
                <a:path w="81103" h="215018">
                  <a:moveTo>
                    <a:pt x="81102" y="5467"/>
                  </a:moveTo>
                  <a:lnTo>
                    <a:pt x="81102" y="5467"/>
                  </a:lnTo>
                  <a:lnTo>
                    <a:pt x="81102" y="2096"/>
                  </a:lnTo>
                  <a:lnTo>
                    <a:pt x="80397" y="1103"/>
                  </a:lnTo>
                  <a:lnTo>
                    <a:pt x="79220" y="441"/>
                  </a:lnTo>
                  <a:lnTo>
                    <a:pt x="77731" y="0"/>
                  </a:lnTo>
                  <a:lnTo>
                    <a:pt x="72313" y="3272"/>
                  </a:lnTo>
                  <a:lnTo>
                    <a:pt x="64495" y="11547"/>
                  </a:lnTo>
                  <a:lnTo>
                    <a:pt x="39508" y="55508"/>
                  </a:lnTo>
                  <a:lnTo>
                    <a:pt x="22917" y="93045"/>
                  </a:lnTo>
                  <a:lnTo>
                    <a:pt x="11337" y="132075"/>
                  </a:lnTo>
                  <a:lnTo>
                    <a:pt x="3437" y="170451"/>
                  </a:lnTo>
                  <a:lnTo>
                    <a:pt x="0" y="198520"/>
                  </a:lnTo>
                  <a:lnTo>
                    <a:pt x="929" y="204019"/>
                  </a:lnTo>
                  <a:lnTo>
                    <a:pt x="2959" y="207685"/>
                  </a:lnTo>
                  <a:lnTo>
                    <a:pt x="11252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684">
              <a:extLst>
                <a:ext uri="{FF2B5EF4-FFF2-40B4-BE49-F238E27FC236}">
                  <a16:creationId xmlns:a16="http://schemas.microsoft.com/office/drawing/2014/main" xmlns="" id="{94EAC204-BFCF-4DA2-9AE8-8ED88343471B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327900" y="8191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2946" y="16606"/>
                  </a:lnTo>
                  <a:lnTo>
                    <a:pt x="57103" y="57379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685">
              <a:extLst>
                <a:ext uri="{FF2B5EF4-FFF2-40B4-BE49-F238E27FC236}">
                  <a16:creationId xmlns:a16="http://schemas.microsoft.com/office/drawing/2014/main" xmlns="" id="{74B48773-1EF2-45BE-A0C0-D7599022AC68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094093" y="461372"/>
              <a:ext cx="160640" cy="408322"/>
            </a:xfrm>
            <a:custGeom>
              <a:avLst/>
              <a:gdLst/>
              <a:ahLst/>
              <a:cxnLst/>
              <a:rect l="0" t="0" r="0" b="0"/>
              <a:pathLst>
                <a:path w="160640" h="408322">
                  <a:moveTo>
                    <a:pt x="11557" y="135528"/>
                  </a:moveTo>
                  <a:lnTo>
                    <a:pt x="11557" y="135528"/>
                  </a:lnTo>
                  <a:lnTo>
                    <a:pt x="573" y="88780"/>
                  </a:lnTo>
                  <a:lnTo>
                    <a:pt x="0" y="85313"/>
                  </a:lnTo>
                  <a:lnTo>
                    <a:pt x="325" y="83001"/>
                  </a:lnTo>
                  <a:lnTo>
                    <a:pt x="1247" y="81460"/>
                  </a:lnTo>
                  <a:lnTo>
                    <a:pt x="2567" y="80433"/>
                  </a:lnTo>
                  <a:lnTo>
                    <a:pt x="7795" y="99213"/>
                  </a:lnTo>
                  <a:lnTo>
                    <a:pt x="13813" y="141701"/>
                  </a:lnTo>
                  <a:lnTo>
                    <a:pt x="17967" y="178253"/>
                  </a:lnTo>
                  <a:lnTo>
                    <a:pt x="20756" y="218723"/>
                  </a:lnTo>
                  <a:lnTo>
                    <a:pt x="19645" y="262579"/>
                  </a:lnTo>
                  <a:lnTo>
                    <a:pt x="16796" y="304179"/>
                  </a:lnTo>
                  <a:lnTo>
                    <a:pt x="13180" y="340306"/>
                  </a:lnTo>
                  <a:lnTo>
                    <a:pt x="5999" y="387082"/>
                  </a:lnTo>
                  <a:lnTo>
                    <a:pt x="5311" y="351629"/>
                  </a:lnTo>
                  <a:lnTo>
                    <a:pt x="7135" y="314828"/>
                  </a:lnTo>
                  <a:lnTo>
                    <a:pt x="10297" y="268134"/>
                  </a:lnTo>
                  <a:lnTo>
                    <a:pt x="12129" y="240865"/>
                  </a:lnTo>
                  <a:lnTo>
                    <a:pt x="14055" y="212103"/>
                  </a:lnTo>
                  <a:lnTo>
                    <a:pt x="16750" y="183050"/>
                  </a:lnTo>
                  <a:lnTo>
                    <a:pt x="19957" y="153804"/>
                  </a:lnTo>
                  <a:lnTo>
                    <a:pt x="23507" y="124429"/>
                  </a:lnTo>
                  <a:lnTo>
                    <a:pt x="27990" y="99201"/>
                  </a:lnTo>
                  <a:lnTo>
                    <a:pt x="38616" y="56118"/>
                  </a:lnTo>
                  <a:lnTo>
                    <a:pt x="56498" y="13613"/>
                  </a:lnTo>
                  <a:lnTo>
                    <a:pt x="63390" y="6274"/>
                  </a:lnTo>
                  <a:lnTo>
                    <a:pt x="70807" y="2086"/>
                  </a:lnTo>
                  <a:lnTo>
                    <a:pt x="78574" y="0"/>
                  </a:lnTo>
                  <a:lnTo>
                    <a:pt x="87279" y="2843"/>
                  </a:lnTo>
                  <a:lnTo>
                    <a:pt x="106359" y="17290"/>
                  </a:lnTo>
                  <a:lnTo>
                    <a:pt x="124718" y="47230"/>
                  </a:lnTo>
                  <a:lnTo>
                    <a:pt x="140872" y="86406"/>
                  </a:lnTo>
                  <a:lnTo>
                    <a:pt x="152756" y="129689"/>
                  </a:lnTo>
                  <a:lnTo>
                    <a:pt x="156489" y="153507"/>
                  </a:lnTo>
                  <a:lnTo>
                    <a:pt x="158978" y="178559"/>
                  </a:lnTo>
                  <a:lnTo>
                    <a:pt x="160639" y="204432"/>
                  </a:lnTo>
                  <a:lnTo>
                    <a:pt x="156837" y="251995"/>
                  </a:lnTo>
                  <a:lnTo>
                    <a:pt x="146682" y="295946"/>
                  </a:lnTo>
                  <a:lnTo>
                    <a:pt x="130407" y="336647"/>
                  </a:lnTo>
                  <a:lnTo>
                    <a:pt x="94672" y="381778"/>
                  </a:lnTo>
                  <a:lnTo>
                    <a:pt x="67077" y="398548"/>
                  </a:lnTo>
                  <a:lnTo>
                    <a:pt x="40465" y="406942"/>
                  </a:lnTo>
                  <a:lnTo>
                    <a:pt x="19231" y="408321"/>
                  </a:lnTo>
                  <a:lnTo>
                    <a:pt x="11734" y="405585"/>
                  </a:lnTo>
                  <a:lnTo>
                    <a:pt x="6030" y="400938"/>
                  </a:lnTo>
                  <a:lnTo>
                    <a:pt x="1522" y="395018"/>
                  </a:lnTo>
                  <a:lnTo>
                    <a:pt x="1339" y="388249"/>
                  </a:lnTo>
                  <a:lnTo>
                    <a:pt x="17907" y="35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693">
            <a:extLst>
              <a:ext uri="{FF2B5EF4-FFF2-40B4-BE49-F238E27FC236}">
                <a16:creationId xmlns:a16="http://schemas.microsoft.com/office/drawing/2014/main" xmlns="" id="{379EE2C6-21C4-410D-9909-E7A558014765}"/>
              </a:ext>
            </a:extLst>
          </p:cNvPr>
          <p:cNvGrpSpPr/>
          <p:nvPr/>
        </p:nvGrpSpPr>
        <p:grpSpPr>
          <a:xfrm>
            <a:off x="7715250" y="446167"/>
            <a:ext cx="2066259" cy="436484"/>
            <a:chOff x="7715250" y="446167"/>
            <a:chExt cx="2066259" cy="436484"/>
          </a:xfrm>
        </p:grpSpPr>
        <p:sp>
          <p:nvSpPr>
            <p:cNvPr id="462" name="SMARTInkShape-3686">
              <a:extLst>
                <a:ext uri="{FF2B5EF4-FFF2-40B4-BE49-F238E27FC236}">
                  <a16:creationId xmlns:a16="http://schemas.microsoft.com/office/drawing/2014/main" xmlns="" id="{77533A40-AD56-4FAD-AABC-651CC5D6B23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9483241" y="783813"/>
              <a:ext cx="90824" cy="67088"/>
            </a:xfrm>
            <a:custGeom>
              <a:avLst/>
              <a:gdLst/>
              <a:ahLst/>
              <a:cxnLst/>
              <a:rect l="0" t="0" r="0" b="0"/>
              <a:pathLst>
                <a:path w="90824" h="67088">
                  <a:moveTo>
                    <a:pt x="3659" y="28987"/>
                  </a:moveTo>
                  <a:lnTo>
                    <a:pt x="3659" y="28987"/>
                  </a:lnTo>
                  <a:lnTo>
                    <a:pt x="2954" y="44888"/>
                  </a:lnTo>
                  <a:lnTo>
                    <a:pt x="0" y="56119"/>
                  </a:lnTo>
                  <a:lnTo>
                    <a:pt x="3037" y="65503"/>
                  </a:lnTo>
                  <a:lnTo>
                    <a:pt x="6974" y="45900"/>
                  </a:lnTo>
                  <a:lnTo>
                    <a:pt x="22594" y="24983"/>
                  </a:lnTo>
                  <a:lnTo>
                    <a:pt x="41724" y="7653"/>
                  </a:lnTo>
                  <a:lnTo>
                    <a:pt x="54443" y="1866"/>
                  </a:lnTo>
                  <a:lnTo>
                    <a:pt x="66446" y="0"/>
                  </a:lnTo>
                  <a:lnTo>
                    <a:pt x="76483" y="1522"/>
                  </a:lnTo>
                  <a:lnTo>
                    <a:pt x="80432" y="4327"/>
                  </a:lnTo>
                  <a:lnTo>
                    <a:pt x="86698" y="13088"/>
                  </a:lnTo>
                  <a:lnTo>
                    <a:pt x="90823" y="33292"/>
                  </a:lnTo>
                  <a:lnTo>
                    <a:pt x="86209" y="67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3687">
              <a:extLst>
                <a:ext uri="{FF2B5EF4-FFF2-40B4-BE49-F238E27FC236}">
                  <a16:creationId xmlns:a16="http://schemas.microsoft.com/office/drawing/2014/main" xmlns="" id="{28989393-F164-4202-9C44-238E282E90C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671050" y="501650"/>
              <a:ext cx="110459" cy="381001"/>
            </a:xfrm>
            <a:custGeom>
              <a:avLst/>
              <a:gdLst/>
              <a:ahLst/>
              <a:cxnLst/>
              <a:rect l="0" t="0" r="0" b="0"/>
              <a:pathLst>
                <a:path w="110459" h="381001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98130" y="10113"/>
                  </a:lnTo>
                  <a:lnTo>
                    <a:pt x="103587" y="26367"/>
                  </a:lnTo>
                  <a:lnTo>
                    <a:pt x="110458" y="71295"/>
                  </a:lnTo>
                  <a:lnTo>
                    <a:pt x="109789" y="108378"/>
                  </a:lnTo>
                  <a:lnTo>
                    <a:pt x="96258" y="155810"/>
                  </a:lnTo>
                  <a:lnTo>
                    <a:pt x="90760" y="169438"/>
                  </a:lnTo>
                  <a:lnTo>
                    <a:pt x="60479" y="209871"/>
                  </a:lnTo>
                  <a:lnTo>
                    <a:pt x="59368" y="213997"/>
                  </a:lnTo>
                  <a:lnTo>
                    <a:pt x="61899" y="224226"/>
                  </a:lnTo>
                  <a:lnTo>
                    <a:pt x="64549" y="229918"/>
                  </a:lnTo>
                  <a:lnTo>
                    <a:pt x="65612" y="240004"/>
                  </a:lnTo>
                  <a:lnTo>
                    <a:pt x="65144" y="249896"/>
                  </a:lnTo>
                  <a:lnTo>
                    <a:pt x="76420" y="295994"/>
                  </a:lnTo>
                  <a:lnTo>
                    <a:pt x="78463" y="305280"/>
                  </a:lnTo>
                  <a:lnTo>
                    <a:pt x="75088" y="323122"/>
                  </a:lnTo>
                  <a:lnTo>
                    <a:pt x="61289" y="347153"/>
                  </a:lnTo>
                  <a:lnTo>
                    <a:pt x="48406" y="360312"/>
                  </a:lnTo>
                  <a:lnTo>
                    <a:pt x="23435" y="37424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688">
              <a:extLst>
                <a:ext uri="{FF2B5EF4-FFF2-40B4-BE49-F238E27FC236}">
                  <a16:creationId xmlns:a16="http://schemas.microsoft.com/office/drawing/2014/main" xmlns="" id="{B0DACF28-E65E-4634-AF05-1ED4AAC0B5D7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392882" y="542398"/>
              <a:ext cx="113069" cy="308503"/>
            </a:xfrm>
            <a:custGeom>
              <a:avLst/>
              <a:gdLst/>
              <a:ahLst/>
              <a:cxnLst/>
              <a:rect l="0" t="0" r="0" b="0"/>
              <a:pathLst>
                <a:path w="113069" h="308503">
                  <a:moveTo>
                    <a:pt x="113068" y="16402"/>
                  </a:moveTo>
                  <a:lnTo>
                    <a:pt x="113068" y="16402"/>
                  </a:lnTo>
                  <a:lnTo>
                    <a:pt x="99271" y="3310"/>
                  </a:lnTo>
                  <a:lnTo>
                    <a:pt x="93295" y="0"/>
                  </a:lnTo>
                  <a:lnTo>
                    <a:pt x="90009" y="528"/>
                  </a:lnTo>
                  <a:lnTo>
                    <a:pt x="82593" y="4879"/>
                  </a:lnTo>
                  <a:lnTo>
                    <a:pt x="61973" y="34378"/>
                  </a:lnTo>
                  <a:lnTo>
                    <a:pt x="45459" y="77939"/>
                  </a:lnTo>
                  <a:lnTo>
                    <a:pt x="37531" y="121183"/>
                  </a:lnTo>
                  <a:lnTo>
                    <a:pt x="26950" y="167863"/>
                  </a:lnTo>
                  <a:lnTo>
                    <a:pt x="12293" y="212974"/>
                  </a:lnTo>
                  <a:lnTo>
                    <a:pt x="2776" y="251975"/>
                  </a:lnTo>
                  <a:lnTo>
                    <a:pt x="0" y="292800"/>
                  </a:lnTo>
                  <a:lnTo>
                    <a:pt x="5118" y="30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689">
              <a:extLst>
                <a:ext uri="{FF2B5EF4-FFF2-40B4-BE49-F238E27FC236}">
                  <a16:creationId xmlns:a16="http://schemas.microsoft.com/office/drawing/2014/main" xmlns="" id="{5495E45F-8724-49AF-B91D-31E360D3BCA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271000" y="536379"/>
              <a:ext cx="146051" cy="98622"/>
            </a:xfrm>
            <a:custGeom>
              <a:avLst/>
              <a:gdLst/>
              <a:ahLst/>
              <a:cxnLst/>
              <a:rect l="0" t="0" r="0" b="0"/>
              <a:pathLst>
                <a:path w="146051" h="986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36627" y="1275"/>
                  </a:lnTo>
                  <a:lnTo>
                    <a:pt x="71295" y="16234"/>
                  </a:lnTo>
                  <a:lnTo>
                    <a:pt x="110796" y="56006"/>
                  </a:lnTo>
                  <a:lnTo>
                    <a:pt x="14605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690">
              <a:extLst>
                <a:ext uri="{FF2B5EF4-FFF2-40B4-BE49-F238E27FC236}">
                  <a16:creationId xmlns:a16="http://schemas.microsoft.com/office/drawing/2014/main" xmlns="" id="{53C20AEF-AF69-4E52-A2E3-755BC8C965F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9124950" y="78105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57150" y="0"/>
                  </a:moveTo>
                  <a:lnTo>
                    <a:pt x="57150" y="0"/>
                  </a:lnTo>
                  <a:lnTo>
                    <a:pt x="30636" y="1220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691">
              <a:extLst>
                <a:ext uri="{FF2B5EF4-FFF2-40B4-BE49-F238E27FC236}">
                  <a16:creationId xmlns:a16="http://schemas.microsoft.com/office/drawing/2014/main" xmlns="" id="{E6829142-2D0E-4C08-A11F-726938DE467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997950" y="768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692">
              <a:extLst>
                <a:ext uri="{FF2B5EF4-FFF2-40B4-BE49-F238E27FC236}">
                  <a16:creationId xmlns:a16="http://schemas.microsoft.com/office/drawing/2014/main" xmlns="" id="{7E0DF017-8E9F-4CBC-92E3-8D6E1A8137F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607323" y="806450"/>
              <a:ext cx="41378" cy="38101"/>
            </a:xfrm>
            <a:custGeom>
              <a:avLst/>
              <a:gdLst/>
              <a:ahLst/>
              <a:cxnLst/>
              <a:rect l="0" t="0" r="0" b="0"/>
              <a:pathLst>
                <a:path w="41378" h="38101">
                  <a:moveTo>
                    <a:pt x="41377" y="0"/>
                  </a:moveTo>
                  <a:lnTo>
                    <a:pt x="41377" y="0"/>
                  </a:lnTo>
                  <a:lnTo>
                    <a:pt x="18146" y="10845"/>
                  </a:lnTo>
                  <a:lnTo>
                    <a:pt x="3841" y="25321"/>
                  </a:lnTo>
                  <a:lnTo>
                    <a:pt x="0" y="31950"/>
                  </a:lnTo>
                  <a:lnTo>
                    <a:pt x="386" y="34000"/>
                  </a:lnTo>
                  <a:lnTo>
                    <a:pt x="2056" y="35367"/>
                  </a:lnTo>
                  <a:lnTo>
                    <a:pt x="962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693">
              <a:extLst>
                <a:ext uri="{FF2B5EF4-FFF2-40B4-BE49-F238E27FC236}">
                  <a16:creationId xmlns:a16="http://schemas.microsoft.com/office/drawing/2014/main" xmlns="" id="{492E3555-8829-4D92-93B8-27EDCF2F6F2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794750" y="7747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22601" y="132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694">
              <a:extLst>
                <a:ext uri="{FF2B5EF4-FFF2-40B4-BE49-F238E27FC236}">
                  <a16:creationId xmlns:a16="http://schemas.microsoft.com/office/drawing/2014/main" xmlns="" id="{FB07D072-E851-4B6E-97FC-77009129FB7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559800" y="730250"/>
              <a:ext cx="9771" cy="88901"/>
            </a:xfrm>
            <a:custGeom>
              <a:avLst/>
              <a:gdLst/>
              <a:ahLst/>
              <a:cxnLst/>
              <a:rect l="0" t="0" r="0" b="0"/>
              <a:pathLst>
                <a:path w="9771" h="88901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9720" y="12209"/>
                  </a:lnTo>
                  <a:lnTo>
                    <a:pt x="9770" y="5831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695">
              <a:extLst>
                <a:ext uri="{FF2B5EF4-FFF2-40B4-BE49-F238E27FC236}">
                  <a16:creationId xmlns:a16="http://schemas.microsoft.com/office/drawing/2014/main" xmlns="" id="{1C1DDCF3-5326-4C0B-B7C5-326B312AE97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386243" y="531040"/>
              <a:ext cx="110058" cy="288111"/>
            </a:xfrm>
            <a:custGeom>
              <a:avLst/>
              <a:gdLst/>
              <a:ahLst/>
              <a:cxnLst/>
              <a:rect l="0" t="0" r="0" b="0"/>
              <a:pathLst>
                <a:path w="110058" h="288111">
                  <a:moveTo>
                    <a:pt x="110057" y="15060"/>
                  </a:moveTo>
                  <a:lnTo>
                    <a:pt x="110057" y="15060"/>
                  </a:lnTo>
                  <a:lnTo>
                    <a:pt x="86913" y="754"/>
                  </a:lnTo>
                  <a:lnTo>
                    <a:pt x="76487" y="0"/>
                  </a:lnTo>
                  <a:lnTo>
                    <a:pt x="70744" y="787"/>
                  </a:lnTo>
                  <a:lnTo>
                    <a:pt x="49176" y="15378"/>
                  </a:lnTo>
                  <a:lnTo>
                    <a:pt x="18721" y="49251"/>
                  </a:lnTo>
                  <a:lnTo>
                    <a:pt x="6638" y="72463"/>
                  </a:lnTo>
                  <a:lnTo>
                    <a:pt x="0" y="100350"/>
                  </a:lnTo>
                  <a:lnTo>
                    <a:pt x="5061" y="147351"/>
                  </a:lnTo>
                  <a:lnTo>
                    <a:pt x="14916" y="192442"/>
                  </a:lnTo>
                  <a:lnTo>
                    <a:pt x="20500" y="209608"/>
                  </a:lnTo>
                  <a:lnTo>
                    <a:pt x="35687" y="241742"/>
                  </a:lnTo>
                  <a:lnTo>
                    <a:pt x="40207" y="28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696">
              <a:extLst>
                <a:ext uri="{FF2B5EF4-FFF2-40B4-BE49-F238E27FC236}">
                  <a16:creationId xmlns:a16="http://schemas.microsoft.com/office/drawing/2014/main" xmlns="" id="{50AF9EB7-51DD-463B-A1BE-B1C7CE0F77E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293982" y="515233"/>
              <a:ext cx="88019" cy="151518"/>
            </a:xfrm>
            <a:custGeom>
              <a:avLst/>
              <a:gdLst/>
              <a:ahLst/>
              <a:cxnLst/>
              <a:rect l="0" t="0" r="0" b="0"/>
              <a:pathLst>
                <a:path w="88019" h="1515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5773" y="10842"/>
                  </a:lnTo>
                  <a:lnTo>
                    <a:pt x="31745" y="56783"/>
                  </a:lnTo>
                  <a:lnTo>
                    <a:pt x="53549" y="94520"/>
                  </a:lnTo>
                  <a:lnTo>
                    <a:pt x="88018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697">
              <a:extLst>
                <a:ext uri="{FF2B5EF4-FFF2-40B4-BE49-F238E27FC236}">
                  <a16:creationId xmlns:a16="http://schemas.microsoft.com/office/drawing/2014/main" xmlns="" id="{026B9F36-7FC3-431E-80B2-2D5C4FB2829D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715250" y="6540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5" y="6908"/>
                  </a:lnTo>
                  <a:lnTo>
                    <a:pt x="15915" y="10126"/>
                  </a:lnTo>
                  <a:lnTo>
                    <a:pt x="53029" y="12192"/>
                  </a:lnTo>
                  <a:lnTo>
                    <a:pt x="94029" y="12549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698">
              <a:extLst>
                <a:ext uri="{FF2B5EF4-FFF2-40B4-BE49-F238E27FC236}">
                  <a16:creationId xmlns:a16="http://schemas.microsoft.com/office/drawing/2014/main" xmlns="" id="{13DF5047-1D80-4F1F-95DE-A221EC83ED4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040818" y="446167"/>
              <a:ext cx="118933" cy="368959"/>
            </a:xfrm>
            <a:custGeom>
              <a:avLst/>
              <a:gdLst/>
              <a:ahLst/>
              <a:cxnLst/>
              <a:rect l="0" t="0" r="0" b="0"/>
              <a:pathLst>
                <a:path w="118933" h="368959">
                  <a:moveTo>
                    <a:pt x="118932" y="23733"/>
                  </a:moveTo>
                  <a:lnTo>
                    <a:pt x="118932" y="23733"/>
                  </a:lnTo>
                  <a:lnTo>
                    <a:pt x="108819" y="13620"/>
                  </a:lnTo>
                  <a:lnTo>
                    <a:pt x="82303" y="3960"/>
                  </a:lnTo>
                  <a:lnTo>
                    <a:pt x="54379" y="0"/>
                  </a:lnTo>
                  <a:lnTo>
                    <a:pt x="36855" y="4718"/>
                  </a:lnTo>
                  <a:lnTo>
                    <a:pt x="21070" y="14576"/>
                  </a:lnTo>
                  <a:lnTo>
                    <a:pt x="9350" y="28365"/>
                  </a:lnTo>
                  <a:lnTo>
                    <a:pt x="5082" y="43901"/>
                  </a:lnTo>
                  <a:lnTo>
                    <a:pt x="6243" y="60213"/>
                  </a:lnTo>
                  <a:lnTo>
                    <a:pt x="15536" y="84558"/>
                  </a:lnTo>
                  <a:lnTo>
                    <a:pt x="47365" y="129462"/>
                  </a:lnTo>
                  <a:lnTo>
                    <a:pt x="51846" y="143396"/>
                  </a:lnTo>
                  <a:lnTo>
                    <a:pt x="50999" y="163141"/>
                  </a:lnTo>
                  <a:lnTo>
                    <a:pt x="39537" y="185767"/>
                  </a:lnTo>
                  <a:lnTo>
                    <a:pt x="7503" y="219741"/>
                  </a:lnTo>
                  <a:lnTo>
                    <a:pt x="6546" y="222138"/>
                  </a:lnTo>
                  <a:lnTo>
                    <a:pt x="7319" y="223736"/>
                  </a:lnTo>
                  <a:lnTo>
                    <a:pt x="9246" y="224802"/>
                  </a:lnTo>
                  <a:lnTo>
                    <a:pt x="25848" y="226512"/>
                  </a:lnTo>
                  <a:lnTo>
                    <a:pt x="30771" y="229475"/>
                  </a:lnTo>
                  <a:lnTo>
                    <a:pt x="40002" y="240292"/>
                  </a:lnTo>
                  <a:lnTo>
                    <a:pt x="42323" y="246422"/>
                  </a:lnTo>
                  <a:lnTo>
                    <a:pt x="43021" y="258878"/>
                  </a:lnTo>
                  <a:lnTo>
                    <a:pt x="35334" y="273351"/>
                  </a:lnTo>
                  <a:lnTo>
                    <a:pt x="10269" y="313976"/>
                  </a:lnTo>
                  <a:lnTo>
                    <a:pt x="0" y="349342"/>
                  </a:lnTo>
                  <a:lnTo>
                    <a:pt x="838" y="353694"/>
                  </a:lnTo>
                  <a:lnTo>
                    <a:pt x="5533" y="360412"/>
                  </a:lnTo>
                  <a:lnTo>
                    <a:pt x="19480" y="368161"/>
                  </a:lnTo>
                  <a:lnTo>
                    <a:pt x="30987" y="368958"/>
                  </a:lnTo>
                  <a:lnTo>
                    <a:pt x="49082" y="36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699">
              <a:extLst>
                <a:ext uri="{FF2B5EF4-FFF2-40B4-BE49-F238E27FC236}">
                  <a16:creationId xmlns:a16="http://schemas.microsoft.com/office/drawing/2014/main" xmlns="" id="{1BB72924-744C-4DB1-87C6-AEDEB9F061D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743629" y="730250"/>
              <a:ext cx="143072" cy="24518"/>
            </a:xfrm>
            <a:custGeom>
              <a:avLst/>
              <a:gdLst/>
              <a:ahLst/>
              <a:cxnLst/>
              <a:rect l="0" t="0" r="0" b="0"/>
              <a:pathLst>
                <a:path w="14307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5" y="24517"/>
                  </a:lnTo>
                  <a:lnTo>
                    <a:pt x="31113" y="23815"/>
                  </a:lnTo>
                  <a:lnTo>
                    <a:pt x="70073" y="15209"/>
                  </a:lnTo>
                  <a:lnTo>
                    <a:pt x="105924" y="7700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694">
            <a:extLst>
              <a:ext uri="{FF2B5EF4-FFF2-40B4-BE49-F238E27FC236}">
                <a16:creationId xmlns:a16="http://schemas.microsoft.com/office/drawing/2014/main" xmlns="" id="{42F4CFF4-6F54-4BF1-BBFF-B34C09179CF9}"/>
              </a:ext>
            </a:extLst>
          </p:cNvPr>
          <p:cNvGrpSpPr/>
          <p:nvPr/>
        </p:nvGrpSpPr>
        <p:grpSpPr>
          <a:xfrm>
            <a:off x="3236093" y="1543232"/>
            <a:ext cx="516758" cy="399852"/>
            <a:chOff x="3236093" y="1543232"/>
            <a:chExt cx="516758" cy="399852"/>
          </a:xfrm>
        </p:grpSpPr>
        <p:sp>
          <p:nvSpPr>
            <p:cNvPr id="477" name="SMARTInkShape-3700">
              <a:extLst>
                <a:ext uri="{FF2B5EF4-FFF2-40B4-BE49-F238E27FC236}">
                  <a16:creationId xmlns:a16="http://schemas.microsoft.com/office/drawing/2014/main" xmlns="" id="{CDDC126E-FB1E-472C-975F-68D91DE8BC4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594100" y="1751827"/>
              <a:ext cx="158751" cy="134353"/>
            </a:xfrm>
            <a:custGeom>
              <a:avLst/>
              <a:gdLst/>
              <a:ahLst/>
              <a:cxnLst/>
              <a:rect l="0" t="0" r="0" b="0"/>
              <a:pathLst>
                <a:path w="158751" h="134353">
                  <a:moveTo>
                    <a:pt x="0" y="38873"/>
                  </a:moveTo>
                  <a:lnTo>
                    <a:pt x="0" y="38873"/>
                  </a:lnTo>
                  <a:lnTo>
                    <a:pt x="10113" y="52357"/>
                  </a:lnTo>
                  <a:lnTo>
                    <a:pt x="14503" y="55623"/>
                  </a:lnTo>
                  <a:lnTo>
                    <a:pt x="18841" y="57096"/>
                  </a:lnTo>
                  <a:lnTo>
                    <a:pt x="23144" y="57371"/>
                  </a:lnTo>
                  <a:lnTo>
                    <a:pt x="42684" y="51018"/>
                  </a:lnTo>
                  <a:lnTo>
                    <a:pt x="54483" y="42154"/>
                  </a:lnTo>
                  <a:lnTo>
                    <a:pt x="63726" y="30453"/>
                  </a:lnTo>
                  <a:lnTo>
                    <a:pt x="70186" y="15846"/>
                  </a:lnTo>
                  <a:lnTo>
                    <a:pt x="71645" y="5591"/>
                  </a:lnTo>
                  <a:lnTo>
                    <a:pt x="71047" y="1868"/>
                  </a:lnTo>
                  <a:lnTo>
                    <a:pt x="67825" y="92"/>
                  </a:lnTo>
                  <a:lnTo>
                    <a:pt x="56721" y="0"/>
                  </a:lnTo>
                  <a:lnTo>
                    <a:pt x="31231" y="17399"/>
                  </a:lnTo>
                  <a:lnTo>
                    <a:pt x="11449" y="48268"/>
                  </a:lnTo>
                  <a:lnTo>
                    <a:pt x="3392" y="80854"/>
                  </a:lnTo>
                  <a:lnTo>
                    <a:pt x="7747" y="112852"/>
                  </a:lnTo>
                  <a:lnTo>
                    <a:pt x="12926" y="120648"/>
                  </a:lnTo>
                  <a:lnTo>
                    <a:pt x="28087" y="131192"/>
                  </a:lnTo>
                  <a:lnTo>
                    <a:pt x="66570" y="134352"/>
                  </a:lnTo>
                  <a:lnTo>
                    <a:pt x="101317" y="132343"/>
                  </a:lnTo>
                  <a:lnTo>
                    <a:pt x="158750" y="127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701">
              <a:extLst>
                <a:ext uri="{FF2B5EF4-FFF2-40B4-BE49-F238E27FC236}">
                  <a16:creationId xmlns:a16="http://schemas.microsoft.com/office/drawing/2014/main" xmlns="" id="{0042973B-E84C-4379-B624-E771D9C8CB9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473450" y="1765300"/>
              <a:ext cx="95251" cy="127404"/>
            </a:xfrm>
            <a:custGeom>
              <a:avLst/>
              <a:gdLst/>
              <a:ahLst/>
              <a:cxnLst/>
              <a:rect l="0" t="0" r="0" b="0"/>
              <a:pathLst>
                <a:path w="95251" h="127404">
                  <a:moveTo>
                    <a:pt x="0" y="6350"/>
                  </a:moveTo>
                  <a:lnTo>
                    <a:pt x="0" y="6350"/>
                  </a:lnTo>
                  <a:lnTo>
                    <a:pt x="36152" y="30129"/>
                  </a:lnTo>
                  <a:lnTo>
                    <a:pt x="46877" y="46317"/>
                  </a:lnTo>
                  <a:lnTo>
                    <a:pt x="54106" y="75264"/>
                  </a:lnTo>
                  <a:lnTo>
                    <a:pt x="51479" y="113828"/>
                  </a:lnTo>
                  <a:lnTo>
                    <a:pt x="48044" y="124203"/>
                  </a:lnTo>
                  <a:lnTo>
                    <a:pt x="45435" y="126546"/>
                  </a:lnTo>
                  <a:lnTo>
                    <a:pt x="42284" y="127403"/>
                  </a:lnTo>
                  <a:lnTo>
                    <a:pt x="38773" y="127269"/>
                  </a:lnTo>
                  <a:lnTo>
                    <a:pt x="36432" y="124357"/>
                  </a:lnTo>
                  <a:lnTo>
                    <a:pt x="33831" y="113596"/>
                  </a:lnTo>
                  <a:lnTo>
                    <a:pt x="42479" y="84928"/>
                  </a:lnTo>
                  <a:lnTo>
                    <a:pt x="65070" y="387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702">
              <a:extLst>
                <a:ext uri="{FF2B5EF4-FFF2-40B4-BE49-F238E27FC236}">
                  <a16:creationId xmlns:a16="http://schemas.microsoft.com/office/drawing/2014/main" xmlns="" id="{4B345945-F499-4B1B-B224-2EFE8F58048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3270802" y="1784350"/>
              <a:ext cx="158199" cy="44451"/>
            </a:xfrm>
            <a:custGeom>
              <a:avLst/>
              <a:gdLst/>
              <a:ahLst/>
              <a:cxnLst/>
              <a:rect l="0" t="0" r="0" b="0"/>
              <a:pathLst>
                <a:path w="158199" h="44451">
                  <a:moveTo>
                    <a:pt x="18498" y="44450"/>
                  </a:moveTo>
                  <a:lnTo>
                    <a:pt x="18498" y="44450"/>
                  </a:lnTo>
                  <a:lnTo>
                    <a:pt x="275" y="39424"/>
                  </a:lnTo>
                  <a:lnTo>
                    <a:pt x="0" y="38983"/>
                  </a:lnTo>
                  <a:lnTo>
                    <a:pt x="43465" y="22520"/>
                  </a:lnTo>
                  <a:lnTo>
                    <a:pt x="78983" y="12831"/>
                  </a:lnTo>
                  <a:lnTo>
                    <a:pt x="118288" y="6173"/>
                  </a:lnTo>
                  <a:lnTo>
                    <a:pt x="158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703">
              <a:extLst>
                <a:ext uri="{FF2B5EF4-FFF2-40B4-BE49-F238E27FC236}">
                  <a16:creationId xmlns:a16="http://schemas.microsoft.com/office/drawing/2014/main" xmlns="" id="{1A81B0BB-B1FE-4DA4-B0BE-6375AF31F9C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236093" y="1543232"/>
              <a:ext cx="186558" cy="399852"/>
            </a:xfrm>
            <a:custGeom>
              <a:avLst/>
              <a:gdLst/>
              <a:ahLst/>
              <a:cxnLst/>
              <a:rect l="0" t="0" r="0" b="0"/>
              <a:pathLst>
                <a:path w="186558" h="399852">
                  <a:moveTo>
                    <a:pt x="59557" y="203018"/>
                  </a:moveTo>
                  <a:lnTo>
                    <a:pt x="59557" y="203018"/>
                  </a:lnTo>
                  <a:lnTo>
                    <a:pt x="62928" y="203018"/>
                  </a:lnTo>
                  <a:lnTo>
                    <a:pt x="63921" y="202312"/>
                  </a:lnTo>
                  <a:lnTo>
                    <a:pt x="64583" y="201137"/>
                  </a:lnTo>
                  <a:lnTo>
                    <a:pt x="65829" y="196929"/>
                  </a:lnTo>
                  <a:lnTo>
                    <a:pt x="65907" y="186660"/>
                  </a:lnTo>
                  <a:lnTo>
                    <a:pt x="65907" y="188222"/>
                  </a:lnTo>
                  <a:lnTo>
                    <a:pt x="64025" y="191268"/>
                  </a:lnTo>
                  <a:lnTo>
                    <a:pt x="62536" y="193068"/>
                  </a:lnTo>
                  <a:lnTo>
                    <a:pt x="51160" y="229468"/>
                  </a:lnTo>
                  <a:lnTo>
                    <a:pt x="39900" y="272473"/>
                  </a:lnTo>
                  <a:lnTo>
                    <a:pt x="31065" y="305854"/>
                  </a:lnTo>
                  <a:lnTo>
                    <a:pt x="15602" y="351002"/>
                  </a:lnTo>
                  <a:lnTo>
                    <a:pt x="913" y="396107"/>
                  </a:lnTo>
                  <a:lnTo>
                    <a:pt x="0" y="398772"/>
                  </a:lnTo>
                  <a:lnTo>
                    <a:pt x="97" y="399843"/>
                  </a:lnTo>
                  <a:lnTo>
                    <a:pt x="867" y="399851"/>
                  </a:lnTo>
                  <a:lnTo>
                    <a:pt x="12875" y="357803"/>
                  </a:lnTo>
                  <a:lnTo>
                    <a:pt x="23993" y="323316"/>
                  </a:lnTo>
                  <a:lnTo>
                    <a:pt x="38341" y="279767"/>
                  </a:lnTo>
                  <a:lnTo>
                    <a:pt x="46119" y="253479"/>
                  </a:lnTo>
                  <a:lnTo>
                    <a:pt x="54126" y="224664"/>
                  </a:lnTo>
                  <a:lnTo>
                    <a:pt x="62286" y="194165"/>
                  </a:lnTo>
                  <a:lnTo>
                    <a:pt x="71254" y="165366"/>
                  </a:lnTo>
                  <a:lnTo>
                    <a:pt x="80760" y="137700"/>
                  </a:lnTo>
                  <a:lnTo>
                    <a:pt x="90626" y="110789"/>
                  </a:lnTo>
                  <a:lnTo>
                    <a:pt x="107232" y="65837"/>
                  </a:lnTo>
                  <a:lnTo>
                    <a:pt x="120963" y="30571"/>
                  </a:lnTo>
                  <a:lnTo>
                    <a:pt x="135215" y="2345"/>
                  </a:lnTo>
                  <a:lnTo>
                    <a:pt x="137512" y="92"/>
                  </a:lnTo>
                  <a:lnTo>
                    <a:pt x="139044" y="0"/>
                  </a:lnTo>
                  <a:lnTo>
                    <a:pt x="141200" y="33582"/>
                  </a:lnTo>
                  <a:lnTo>
                    <a:pt x="141704" y="74561"/>
                  </a:lnTo>
                  <a:lnTo>
                    <a:pt x="141838" y="98330"/>
                  </a:lnTo>
                  <a:lnTo>
                    <a:pt x="142633" y="124054"/>
                  </a:lnTo>
                  <a:lnTo>
                    <a:pt x="143869" y="151081"/>
                  </a:lnTo>
                  <a:lnTo>
                    <a:pt x="145398" y="178976"/>
                  </a:lnTo>
                  <a:lnTo>
                    <a:pt x="147123" y="206040"/>
                  </a:lnTo>
                  <a:lnTo>
                    <a:pt x="148979" y="232550"/>
                  </a:lnTo>
                  <a:lnTo>
                    <a:pt x="150921" y="258689"/>
                  </a:lnTo>
                  <a:lnTo>
                    <a:pt x="156843" y="302785"/>
                  </a:lnTo>
                  <a:lnTo>
                    <a:pt x="168110" y="349936"/>
                  </a:lnTo>
                  <a:lnTo>
                    <a:pt x="175536" y="366387"/>
                  </a:lnTo>
                  <a:lnTo>
                    <a:pt x="178504" y="369786"/>
                  </a:lnTo>
                  <a:lnTo>
                    <a:pt x="186557" y="374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695">
            <a:extLst>
              <a:ext uri="{FF2B5EF4-FFF2-40B4-BE49-F238E27FC236}">
                <a16:creationId xmlns:a16="http://schemas.microsoft.com/office/drawing/2014/main" xmlns="" id="{9E2BA0EC-40DD-4849-9B68-6B9BB310C44C}"/>
              </a:ext>
            </a:extLst>
          </p:cNvPr>
          <p:cNvGrpSpPr/>
          <p:nvPr/>
        </p:nvGrpSpPr>
        <p:grpSpPr>
          <a:xfrm>
            <a:off x="4311650" y="1619802"/>
            <a:ext cx="247651" cy="316949"/>
            <a:chOff x="4311650" y="1619802"/>
            <a:chExt cx="247651" cy="316949"/>
          </a:xfrm>
        </p:grpSpPr>
        <p:sp>
          <p:nvSpPr>
            <p:cNvPr id="482" name="SMARTInkShape-3704">
              <a:extLst>
                <a:ext uri="{FF2B5EF4-FFF2-40B4-BE49-F238E27FC236}">
                  <a16:creationId xmlns:a16="http://schemas.microsoft.com/office/drawing/2014/main" xmlns="" id="{B2BBD5D8-25D2-4337-B2F4-17A778DEEA9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337050" y="1619802"/>
              <a:ext cx="215901" cy="316949"/>
            </a:xfrm>
            <a:custGeom>
              <a:avLst/>
              <a:gdLst/>
              <a:ahLst/>
              <a:cxnLst/>
              <a:rect l="0" t="0" r="0" b="0"/>
              <a:pathLst>
                <a:path w="215901" h="316949">
                  <a:moveTo>
                    <a:pt x="215900" y="18498"/>
                  </a:moveTo>
                  <a:lnTo>
                    <a:pt x="215900" y="18498"/>
                  </a:lnTo>
                  <a:lnTo>
                    <a:pt x="215900" y="5014"/>
                  </a:lnTo>
                  <a:lnTo>
                    <a:pt x="213783" y="1748"/>
                  </a:lnTo>
                  <a:lnTo>
                    <a:pt x="210255" y="275"/>
                  </a:lnTo>
                  <a:lnTo>
                    <a:pt x="205787" y="0"/>
                  </a:lnTo>
                  <a:lnTo>
                    <a:pt x="179272" y="26579"/>
                  </a:lnTo>
                  <a:lnTo>
                    <a:pt x="154699" y="58543"/>
                  </a:lnTo>
                  <a:lnTo>
                    <a:pt x="127317" y="97679"/>
                  </a:lnTo>
                  <a:lnTo>
                    <a:pt x="98684" y="143295"/>
                  </a:lnTo>
                  <a:lnTo>
                    <a:pt x="71376" y="186147"/>
                  </a:lnTo>
                  <a:lnTo>
                    <a:pt x="46539" y="224947"/>
                  </a:lnTo>
                  <a:lnTo>
                    <a:pt x="18806" y="272442"/>
                  </a:lnTo>
                  <a:lnTo>
                    <a:pt x="0" y="316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705">
              <a:extLst>
                <a:ext uri="{FF2B5EF4-FFF2-40B4-BE49-F238E27FC236}">
                  <a16:creationId xmlns:a16="http://schemas.microsoft.com/office/drawing/2014/main" xmlns="" id="{CBF18BF2-2888-4662-984C-C1F7C4E5FB15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311650" y="1658233"/>
              <a:ext cx="247651" cy="208668"/>
            </a:xfrm>
            <a:custGeom>
              <a:avLst/>
              <a:gdLst/>
              <a:ahLst/>
              <a:cxnLst/>
              <a:rect l="0" t="0" r="0" b="0"/>
              <a:pathLst>
                <a:path w="247651" h="208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31161" y="9491"/>
                  </a:lnTo>
                  <a:lnTo>
                    <a:pt x="71949" y="35822"/>
                  </a:lnTo>
                  <a:lnTo>
                    <a:pt x="105355" y="62232"/>
                  </a:lnTo>
                  <a:lnTo>
                    <a:pt x="140663" y="92079"/>
                  </a:lnTo>
                  <a:lnTo>
                    <a:pt x="175170" y="121808"/>
                  </a:lnTo>
                  <a:lnTo>
                    <a:pt x="216218" y="162940"/>
                  </a:lnTo>
                  <a:lnTo>
                    <a:pt x="2476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5" name="SMARTInkShape-3706">
            <a:extLst>
              <a:ext uri="{FF2B5EF4-FFF2-40B4-BE49-F238E27FC236}">
                <a16:creationId xmlns:a16="http://schemas.microsoft.com/office/drawing/2014/main" xmlns="" id="{9608FF13-45E3-441F-BB21-05C9B1B909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6603" y="1667057"/>
            <a:ext cx="137551" cy="352244"/>
          </a:xfrm>
          <a:custGeom>
            <a:avLst/>
            <a:gdLst/>
            <a:ahLst/>
            <a:cxnLst/>
            <a:rect l="0" t="0" r="0" b="0"/>
            <a:pathLst>
              <a:path w="137551" h="352244">
                <a:moveTo>
                  <a:pt x="105147" y="180793"/>
                </a:moveTo>
                <a:lnTo>
                  <a:pt x="105147" y="180793"/>
                </a:lnTo>
                <a:lnTo>
                  <a:pt x="70013" y="134123"/>
                </a:lnTo>
                <a:lnTo>
                  <a:pt x="55461" y="106914"/>
                </a:lnTo>
                <a:lnTo>
                  <a:pt x="51313" y="86810"/>
                </a:lnTo>
                <a:lnTo>
                  <a:pt x="55116" y="66115"/>
                </a:lnTo>
                <a:lnTo>
                  <a:pt x="69157" y="38394"/>
                </a:lnTo>
                <a:lnTo>
                  <a:pt x="96234" y="10064"/>
                </a:lnTo>
                <a:lnTo>
                  <a:pt x="112240" y="2608"/>
                </a:lnTo>
                <a:lnTo>
                  <a:pt x="126643" y="0"/>
                </a:lnTo>
                <a:lnTo>
                  <a:pt x="135397" y="1192"/>
                </a:lnTo>
                <a:lnTo>
                  <a:pt x="137309" y="5320"/>
                </a:lnTo>
                <a:lnTo>
                  <a:pt x="137550" y="19314"/>
                </a:lnTo>
                <a:lnTo>
                  <a:pt x="116865" y="60511"/>
                </a:lnTo>
                <a:lnTo>
                  <a:pt x="93657" y="96760"/>
                </a:lnTo>
                <a:lnTo>
                  <a:pt x="67585" y="134978"/>
                </a:lnTo>
                <a:lnTo>
                  <a:pt x="41886" y="170779"/>
                </a:lnTo>
                <a:lnTo>
                  <a:pt x="10360" y="215926"/>
                </a:lnTo>
                <a:lnTo>
                  <a:pt x="1401" y="235448"/>
                </a:lnTo>
                <a:lnTo>
                  <a:pt x="0" y="242630"/>
                </a:lnTo>
                <a:lnTo>
                  <a:pt x="2594" y="247418"/>
                </a:lnTo>
                <a:lnTo>
                  <a:pt x="7849" y="250609"/>
                </a:lnTo>
                <a:lnTo>
                  <a:pt x="14882" y="252737"/>
                </a:lnTo>
                <a:lnTo>
                  <a:pt x="58833" y="247424"/>
                </a:lnTo>
                <a:lnTo>
                  <a:pt x="81547" y="245926"/>
                </a:lnTo>
                <a:lnTo>
                  <a:pt x="85180" y="246793"/>
                </a:lnTo>
                <a:lnTo>
                  <a:pt x="87602" y="248076"/>
                </a:lnTo>
                <a:lnTo>
                  <a:pt x="88512" y="251049"/>
                </a:lnTo>
                <a:lnTo>
                  <a:pt x="82038" y="292420"/>
                </a:lnTo>
                <a:lnTo>
                  <a:pt x="81131" y="316800"/>
                </a:lnTo>
                <a:lnTo>
                  <a:pt x="83420" y="328494"/>
                </a:lnTo>
                <a:lnTo>
                  <a:pt x="94315" y="338396"/>
                </a:lnTo>
                <a:lnTo>
                  <a:pt x="117847" y="3522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8" name="SMARTInkShape-Group697">
            <a:extLst>
              <a:ext uri="{FF2B5EF4-FFF2-40B4-BE49-F238E27FC236}">
                <a16:creationId xmlns:a16="http://schemas.microsoft.com/office/drawing/2014/main" xmlns="" id="{CC97C224-473D-4E10-9EC4-61F176600215}"/>
              </a:ext>
            </a:extLst>
          </p:cNvPr>
          <p:cNvGrpSpPr/>
          <p:nvPr/>
        </p:nvGrpSpPr>
        <p:grpSpPr>
          <a:xfrm>
            <a:off x="5613400" y="1625600"/>
            <a:ext cx="222251" cy="323851"/>
            <a:chOff x="5613400" y="1625600"/>
            <a:chExt cx="222251" cy="323851"/>
          </a:xfrm>
        </p:grpSpPr>
        <p:sp>
          <p:nvSpPr>
            <p:cNvPr id="486" name="SMARTInkShape-3707">
              <a:extLst>
                <a:ext uri="{FF2B5EF4-FFF2-40B4-BE49-F238E27FC236}">
                  <a16:creationId xmlns:a16="http://schemas.microsoft.com/office/drawing/2014/main" xmlns="" id="{0CA9EF3A-C516-4084-94D8-5A8A930894D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722496" y="1645533"/>
              <a:ext cx="113155" cy="303918"/>
            </a:xfrm>
            <a:custGeom>
              <a:avLst/>
              <a:gdLst/>
              <a:ahLst/>
              <a:cxnLst/>
              <a:rect l="0" t="0" r="0" b="0"/>
              <a:pathLst>
                <a:path w="113155" h="303918">
                  <a:moveTo>
                    <a:pt x="113154" y="5467"/>
                  </a:moveTo>
                  <a:lnTo>
                    <a:pt x="113154" y="5467"/>
                  </a:lnTo>
                  <a:lnTo>
                    <a:pt x="101221" y="441"/>
                  </a:lnTo>
                  <a:lnTo>
                    <a:pt x="98849" y="0"/>
                  </a:lnTo>
                  <a:lnTo>
                    <a:pt x="96562" y="411"/>
                  </a:lnTo>
                  <a:lnTo>
                    <a:pt x="92139" y="2750"/>
                  </a:lnTo>
                  <a:lnTo>
                    <a:pt x="68451" y="42871"/>
                  </a:lnTo>
                  <a:lnTo>
                    <a:pt x="53027" y="79360"/>
                  </a:lnTo>
                  <a:lnTo>
                    <a:pt x="30016" y="126916"/>
                  </a:lnTo>
                  <a:lnTo>
                    <a:pt x="14751" y="167825"/>
                  </a:lnTo>
                  <a:lnTo>
                    <a:pt x="4663" y="207854"/>
                  </a:lnTo>
                  <a:lnTo>
                    <a:pt x="0" y="249167"/>
                  </a:lnTo>
                  <a:lnTo>
                    <a:pt x="605" y="274446"/>
                  </a:lnTo>
                  <a:lnTo>
                    <a:pt x="5747" y="286350"/>
                  </a:lnTo>
                  <a:lnTo>
                    <a:pt x="14617" y="294463"/>
                  </a:lnTo>
                  <a:lnTo>
                    <a:pt x="30604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708">
              <a:extLst>
                <a:ext uri="{FF2B5EF4-FFF2-40B4-BE49-F238E27FC236}">
                  <a16:creationId xmlns:a16="http://schemas.microsoft.com/office/drawing/2014/main" xmlns="" id="{B190D5E3-1C74-4B65-84D5-FC8B9F2F8B9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613400" y="1625600"/>
              <a:ext cx="95251" cy="158751"/>
            </a:xfrm>
            <a:custGeom>
              <a:avLst/>
              <a:gdLst/>
              <a:ahLst/>
              <a:cxnLst/>
              <a:rect l="0" t="0" r="0" b="0"/>
              <a:pathLst>
                <a:path w="95251" h="1587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30507" y="51555"/>
                  </a:lnTo>
                  <a:lnTo>
                    <a:pt x="50431" y="92495"/>
                  </a:lnTo>
                  <a:lnTo>
                    <a:pt x="76483" y="132533"/>
                  </a:lnTo>
                  <a:lnTo>
                    <a:pt x="952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698">
            <a:extLst>
              <a:ext uri="{FF2B5EF4-FFF2-40B4-BE49-F238E27FC236}">
                <a16:creationId xmlns:a16="http://schemas.microsoft.com/office/drawing/2014/main" xmlns="" id="{D1F843C9-84C4-4E0F-8A11-206A5382A64F}"/>
              </a:ext>
            </a:extLst>
          </p:cNvPr>
          <p:cNvGrpSpPr/>
          <p:nvPr/>
        </p:nvGrpSpPr>
        <p:grpSpPr>
          <a:xfrm>
            <a:off x="6611648" y="1524000"/>
            <a:ext cx="860221" cy="466923"/>
            <a:chOff x="6611648" y="1524000"/>
            <a:chExt cx="860221" cy="466923"/>
          </a:xfrm>
        </p:grpSpPr>
        <p:sp>
          <p:nvSpPr>
            <p:cNvPr id="489" name="SMARTInkShape-3709">
              <a:extLst>
                <a:ext uri="{FF2B5EF4-FFF2-40B4-BE49-F238E27FC236}">
                  <a16:creationId xmlns:a16="http://schemas.microsoft.com/office/drawing/2014/main" xmlns="" id="{5496768D-A291-4665-AE6F-39683E89A0F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294856" y="1524000"/>
              <a:ext cx="177013" cy="466923"/>
            </a:xfrm>
            <a:custGeom>
              <a:avLst/>
              <a:gdLst/>
              <a:ahLst/>
              <a:cxnLst/>
              <a:rect l="0" t="0" r="0" b="0"/>
              <a:pathLst>
                <a:path w="177013" h="466923">
                  <a:moveTo>
                    <a:pt x="52094" y="0"/>
                  </a:moveTo>
                  <a:lnTo>
                    <a:pt x="52094" y="0"/>
                  </a:lnTo>
                  <a:lnTo>
                    <a:pt x="48331" y="40182"/>
                  </a:lnTo>
                  <a:lnTo>
                    <a:pt x="41954" y="70775"/>
                  </a:lnTo>
                  <a:lnTo>
                    <a:pt x="34418" y="107891"/>
                  </a:lnTo>
                  <a:lnTo>
                    <a:pt x="26364" y="147905"/>
                  </a:lnTo>
                  <a:lnTo>
                    <a:pt x="18080" y="187797"/>
                  </a:lnTo>
                  <a:lnTo>
                    <a:pt x="9695" y="224341"/>
                  </a:lnTo>
                  <a:lnTo>
                    <a:pt x="412" y="266535"/>
                  </a:lnTo>
                  <a:lnTo>
                    <a:pt x="0" y="274351"/>
                  </a:lnTo>
                  <a:lnTo>
                    <a:pt x="1137" y="278857"/>
                  </a:lnTo>
                  <a:lnTo>
                    <a:pt x="3306" y="281154"/>
                  </a:lnTo>
                  <a:lnTo>
                    <a:pt x="7574" y="279864"/>
                  </a:lnTo>
                  <a:lnTo>
                    <a:pt x="27065" y="263858"/>
                  </a:lnTo>
                  <a:lnTo>
                    <a:pt x="58935" y="225321"/>
                  </a:lnTo>
                  <a:lnTo>
                    <a:pt x="89827" y="183505"/>
                  </a:lnTo>
                  <a:lnTo>
                    <a:pt x="89950" y="181603"/>
                  </a:lnTo>
                  <a:lnTo>
                    <a:pt x="90121" y="189040"/>
                  </a:lnTo>
                  <a:lnTo>
                    <a:pt x="93925" y="197142"/>
                  </a:lnTo>
                  <a:lnTo>
                    <a:pt x="96915" y="201278"/>
                  </a:lnTo>
                  <a:lnTo>
                    <a:pt x="114606" y="213841"/>
                  </a:lnTo>
                  <a:lnTo>
                    <a:pt x="137722" y="219758"/>
                  </a:lnTo>
                  <a:lnTo>
                    <a:pt x="159074" y="218141"/>
                  </a:lnTo>
                  <a:lnTo>
                    <a:pt x="168550" y="213133"/>
                  </a:lnTo>
                  <a:lnTo>
                    <a:pt x="177012" y="205162"/>
                  </a:lnTo>
                  <a:lnTo>
                    <a:pt x="171735" y="210523"/>
                  </a:lnTo>
                  <a:lnTo>
                    <a:pt x="162380" y="235822"/>
                  </a:lnTo>
                  <a:lnTo>
                    <a:pt x="155618" y="275940"/>
                  </a:lnTo>
                  <a:lnTo>
                    <a:pt x="156145" y="315769"/>
                  </a:lnTo>
                  <a:lnTo>
                    <a:pt x="158889" y="363319"/>
                  </a:lnTo>
                  <a:lnTo>
                    <a:pt x="157413" y="395014"/>
                  </a:lnTo>
                  <a:lnTo>
                    <a:pt x="143978" y="435247"/>
                  </a:lnTo>
                  <a:lnTo>
                    <a:pt x="130091" y="456145"/>
                  </a:lnTo>
                  <a:lnTo>
                    <a:pt x="123142" y="462141"/>
                  </a:lnTo>
                  <a:lnTo>
                    <a:pt x="116392" y="465433"/>
                  </a:lnTo>
                  <a:lnTo>
                    <a:pt x="109776" y="466922"/>
                  </a:lnTo>
                  <a:lnTo>
                    <a:pt x="64794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710">
              <a:extLst>
                <a:ext uri="{FF2B5EF4-FFF2-40B4-BE49-F238E27FC236}">
                  <a16:creationId xmlns:a16="http://schemas.microsoft.com/office/drawing/2014/main" xmlns="" id="{8CE6920C-D5C7-4F2F-A18F-5F9118A7650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143750" y="1644650"/>
              <a:ext cx="146051" cy="186638"/>
            </a:xfrm>
            <a:custGeom>
              <a:avLst/>
              <a:gdLst/>
              <a:ahLst/>
              <a:cxnLst/>
              <a:rect l="0" t="0" r="0" b="0"/>
              <a:pathLst>
                <a:path w="146051" h="186638">
                  <a:moveTo>
                    <a:pt x="0" y="63500"/>
                  </a:moveTo>
                  <a:lnTo>
                    <a:pt x="0" y="63500"/>
                  </a:lnTo>
                  <a:lnTo>
                    <a:pt x="6741" y="56758"/>
                  </a:lnTo>
                  <a:lnTo>
                    <a:pt x="10844" y="56889"/>
                  </a:lnTo>
                  <a:lnTo>
                    <a:pt x="21048" y="62678"/>
                  </a:lnTo>
                  <a:lnTo>
                    <a:pt x="38692" y="84580"/>
                  </a:lnTo>
                  <a:lnTo>
                    <a:pt x="53954" y="113412"/>
                  </a:lnTo>
                  <a:lnTo>
                    <a:pt x="57376" y="135777"/>
                  </a:lnTo>
                  <a:lnTo>
                    <a:pt x="55838" y="157712"/>
                  </a:lnTo>
                  <a:lnTo>
                    <a:pt x="50453" y="174516"/>
                  </a:lnTo>
                  <a:lnTo>
                    <a:pt x="47041" y="179844"/>
                  </a:lnTo>
                  <a:lnTo>
                    <a:pt x="39486" y="185764"/>
                  </a:lnTo>
                  <a:lnTo>
                    <a:pt x="36201" y="186637"/>
                  </a:lnTo>
                  <a:lnTo>
                    <a:pt x="33307" y="186514"/>
                  </a:lnTo>
                  <a:lnTo>
                    <a:pt x="30669" y="185726"/>
                  </a:lnTo>
                  <a:lnTo>
                    <a:pt x="27742" y="175443"/>
                  </a:lnTo>
                  <a:lnTo>
                    <a:pt x="26961" y="167762"/>
                  </a:lnTo>
                  <a:lnTo>
                    <a:pt x="35501" y="147939"/>
                  </a:lnTo>
                  <a:lnTo>
                    <a:pt x="60143" y="109215"/>
                  </a:lnTo>
                  <a:lnTo>
                    <a:pt x="89787" y="67638"/>
                  </a:lnTo>
                  <a:lnTo>
                    <a:pt x="128037" y="2198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711">
              <a:extLst>
                <a:ext uri="{FF2B5EF4-FFF2-40B4-BE49-F238E27FC236}">
                  <a16:creationId xmlns:a16="http://schemas.microsoft.com/office/drawing/2014/main" xmlns="" id="{DAFC91D0-2715-4225-A5C3-3B46FC3749D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902450" y="1707786"/>
              <a:ext cx="209551" cy="114724"/>
            </a:xfrm>
            <a:custGeom>
              <a:avLst/>
              <a:gdLst/>
              <a:ahLst/>
              <a:cxnLst/>
              <a:rect l="0" t="0" r="0" b="0"/>
              <a:pathLst>
                <a:path w="209551" h="114724">
                  <a:moveTo>
                    <a:pt x="0" y="57514"/>
                  </a:moveTo>
                  <a:lnTo>
                    <a:pt x="0" y="57514"/>
                  </a:lnTo>
                  <a:lnTo>
                    <a:pt x="3370" y="54143"/>
                  </a:lnTo>
                  <a:lnTo>
                    <a:pt x="22381" y="46683"/>
                  </a:lnTo>
                  <a:lnTo>
                    <a:pt x="65359" y="32944"/>
                  </a:lnTo>
                  <a:lnTo>
                    <a:pt x="84198" y="17778"/>
                  </a:lnTo>
                  <a:lnTo>
                    <a:pt x="90337" y="7868"/>
                  </a:lnTo>
                  <a:lnTo>
                    <a:pt x="91976" y="3250"/>
                  </a:lnTo>
                  <a:lnTo>
                    <a:pt x="90244" y="877"/>
                  </a:lnTo>
                  <a:lnTo>
                    <a:pt x="86268" y="0"/>
                  </a:lnTo>
                  <a:lnTo>
                    <a:pt x="80796" y="122"/>
                  </a:lnTo>
                  <a:lnTo>
                    <a:pt x="56237" y="10405"/>
                  </a:lnTo>
                  <a:lnTo>
                    <a:pt x="33361" y="30229"/>
                  </a:lnTo>
                  <a:lnTo>
                    <a:pt x="16548" y="57347"/>
                  </a:lnTo>
                  <a:lnTo>
                    <a:pt x="14645" y="75549"/>
                  </a:lnTo>
                  <a:lnTo>
                    <a:pt x="16113" y="84354"/>
                  </a:lnTo>
                  <a:lnTo>
                    <a:pt x="19914" y="91635"/>
                  </a:lnTo>
                  <a:lnTo>
                    <a:pt x="31665" y="103488"/>
                  </a:lnTo>
                  <a:lnTo>
                    <a:pt x="57516" y="114723"/>
                  </a:lnTo>
                  <a:lnTo>
                    <a:pt x="79185" y="114455"/>
                  </a:lnTo>
                  <a:lnTo>
                    <a:pt x="115184" y="104489"/>
                  </a:lnTo>
                  <a:lnTo>
                    <a:pt x="139388" y="92503"/>
                  </a:lnTo>
                  <a:lnTo>
                    <a:pt x="171435" y="65216"/>
                  </a:lnTo>
                  <a:lnTo>
                    <a:pt x="187671" y="42593"/>
                  </a:lnTo>
                  <a:lnTo>
                    <a:pt x="194417" y="24071"/>
                  </a:lnTo>
                  <a:lnTo>
                    <a:pt x="195228" y="16169"/>
                  </a:lnTo>
                  <a:lnTo>
                    <a:pt x="193652" y="10900"/>
                  </a:lnTo>
                  <a:lnTo>
                    <a:pt x="190484" y="7388"/>
                  </a:lnTo>
                  <a:lnTo>
                    <a:pt x="186256" y="5047"/>
                  </a:lnTo>
                  <a:lnTo>
                    <a:pt x="172151" y="8090"/>
                  </a:lnTo>
                  <a:lnTo>
                    <a:pt x="154828" y="17203"/>
                  </a:lnTo>
                  <a:lnTo>
                    <a:pt x="137722" y="30661"/>
                  </a:lnTo>
                  <a:lnTo>
                    <a:pt x="128237" y="47931"/>
                  </a:lnTo>
                  <a:lnTo>
                    <a:pt x="125433" y="65249"/>
                  </a:lnTo>
                  <a:lnTo>
                    <a:pt x="128891" y="77650"/>
                  </a:lnTo>
                  <a:lnTo>
                    <a:pt x="135131" y="85984"/>
                  </a:lnTo>
                  <a:lnTo>
                    <a:pt x="138771" y="89194"/>
                  </a:lnTo>
                  <a:lnTo>
                    <a:pt x="143314" y="89923"/>
                  </a:lnTo>
                  <a:lnTo>
                    <a:pt x="154007" y="86970"/>
                  </a:lnTo>
                  <a:lnTo>
                    <a:pt x="188544" y="59287"/>
                  </a:lnTo>
                  <a:lnTo>
                    <a:pt x="189196" y="60107"/>
                  </a:lnTo>
                  <a:lnTo>
                    <a:pt x="189920" y="64781"/>
                  </a:lnTo>
                  <a:lnTo>
                    <a:pt x="197070" y="75346"/>
                  </a:lnTo>
                  <a:lnTo>
                    <a:pt x="209550" y="89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712">
              <a:extLst>
                <a:ext uri="{FF2B5EF4-FFF2-40B4-BE49-F238E27FC236}">
                  <a16:creationId xmlns:a16="http://schemas.microsoft.com/office/drawing/2014/main" xmlns="" id="{1500843A-0FC5-43B9-8C1B-A2AA1192BD9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762941" y="1714500"/>
              <a:ext cx="76136" cy="99434"/>
            </a:xfrm>
            <a:custGeom>
              <a:avLst/>
              <a:gdLst/>
              <a:ahLst/>
              <a:cxnLst/>
              <a:rect l="0" t="0" r="0" b="0"/>
              <a:pathLst>
                <a:path w="76136" h="99434">
                  <a:moveTo>
                    <a:pt x="6159" y="0"/>
                  </a:moveTo>
                  <a:lnTo>
                    <a:pt x="6159" y="0"/>
                  </a:lnTo>
                  <a:lnTo>
                    <a:pt x="1132" y="22604"/>
                  </a:lnTo>
                  <a:lnTo>
                    <a:pt x="3641" y="65510"/>
                  </a:lnTo>
                  <a:lnTo>
                    <a:pt x="0" y="99433"/>
                  </a:lnTo>
                  <a:lnTo>
                    <a:pt x="12035" y="66056"/>
                  </a:lnTo>
                  <a:lnTo>
                    <a:pt x="41827" y="23916"/>
                  </a:lnTo>
                  <a:lnTo>
                    <a:pt x="51645" y="14157"/>
                  </a:lnTo>
                  <a:lnTo>
                    <a:pt x="60712" y="9820"/>
                  </a:lnTo>
                  <a:lnTo>
                    <a:pt x="65105" y="10074"/>
                  </a:lnTo>
                  <a:lnTo>
                    <a:pt x="73750" y="14120"/>
                  </a:lnTo>
                  <a:lnTo>
                    <a:pt x="75914" y="19291"/>
                  </a:lnTo>
                  <a:lnTo>
                    <a:pt x="76135" y="62809"/>
                  </a:lnTo>
                  <a:lnTo>
                    <a:pt x="7600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713">
              <a:extLst>
                <a:ext uri="{FF2B5EF4-FFF2-40B4-BE49-F238E27FC236}">
                  <a16:creationId xmlns:a16="http://schemas.microsoft.com/office/drawing/2014/main" xmlns="" id="{84580AE8-4343-462D-8A45-1BF1D33AEB3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699250" y="16637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95250"/>
                  </a:moveTo>
                  <a:lnTo>
                    <a:pt x="12700" y="95250"/>
                  </a:lnTo>
                  <a:lnTo>
                    <a:pt x="7631" y="52446"/>
                  </a:lnTo>
                  <a:lnTo>
                    <a:pt x="762" y="64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714">
              <a:extLst>
                <a:ext uri="{FF2B5EF4-FFF2-40B4-BE49-F238E27FC236}">
                  <a16:creationId xmlns:a16="http://schemas.microsoft.com/office/drawing/2014/main" xmlns="" id="{EB3F1A95-14F4-4A36-84BC-D4791689C5B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699250" y="17462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4122" y="4481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715">
              <a:extLst>
                <a:ext uri="{FF2B5EF4-FFF2-40B4-BE49-F238E27FC236}">
                  <a16:creationId xmlns:a16="http://schemas.microsoft.com/office/drawing/2014/main" xmlns="" id="{A2CEC761-263F-4D5C-91E6-87BCA92F12C6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611648" y="1555750"/>
              <a:ext cx="11403" cy="323851"/>
            </a:xfrm>
            <a:custGeom>
              <a:avLst/>
              <a:gdLst/>
              <a:ahLst/>
              <a:cxnLst/>
              <a:rect l="0" t="0" r="0" b="0"/>
              <a:pathLst>
                <a:path w="11403" h="323851">
                  <a:moveTo>
                    <a:pt x="11402" y="0"/>
                  </a:moveTo>
                  <a:lnTo>
                    <a:pt x="11402" y="0"/>
                  </a:lnTo>
                  <a:lnTo>
                    <a:pt x="8031" y="3371"/>
                  </a:lnTo>
                  <a:lnTo>
                    <a:pt x="5640" y="39706"/>
                  </a:lnTo>
                  <a:lnTo>
                    <a:pt x="5314" y="75973"/>
                  </a:lnTo>
                  <a:lnTo>
                    <a:pt x="5168" y="116081"/>
                  </a:lnTo>
                  <a:lnTo>
                    <a:pt x="4398" y="156719"/>
                  </a:lnTo>
                  <a:lnTo>
                    <a:pt x="1703" y="195947"/>
                  </a:lnTo>
                  <a:lnTo>
                    <a:pt x="35" y="234549"/>
                  </a:lnTo>
                  <a:lnTo>
                    <a:pt x="0" y="270050"/>
                  </a:lnTo>
                  <a:lnTo>
                    <a:pt x="5052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699">
            <a:extLst>
              <a:ext uri="{FF2B5EF4-FFF2-40B4-BE49-F238E27FC236}">
                <a16:creationId xmlns:a16="http://schemas.microsoft.com/office/drawing/2014/main" xmlns="" id="{4289992C-B37B-4C1F-A4BA-A243BC43AC61}"/>
              </a:ext>
            </a:extLst>
          </p:cNvPr>
          <p:cNvGrpSpPr/>
          <p:nvPr/>
        </p:nvGrpSpPr>
        <p:grpSpPr>
          <a:xfrm>
            <a:off x="7988300" y="1503158"/>
            <a:ext cx="1149351" cy="320886"/>
            <a:chOff x="7988300" y="1503158"/>
            <a:chExt cx="1149351" cy="320886"/>
          </a:xfrm>
        </p:grpSpPr>
        <p:sp>
          <p:nvSpPr>
            <p:cNvPr id="497" name="SMARTInkShape-3716">
              <a:extLst>
                <a:ext uri="{FF2B5EF4-FFF2-40B4-BE49-F238E27FC236}">
                  <a16:creationId xmlns:a16="http://schemas.microsoft.com/office/drawing/2014/main" xmlns="" id="{85312316-EE14-4D12-8CBF-BC6004D76B9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105900" y="1755579"/>
              <a:ext cx="31751" cy="9722"/>
            </a:xfrm>
            <a:custGeom>
              <a:avLst/>
              <a:gdLst/>
              <a:ahLst/>
              <a:cxnLst/>
              <a:rect l="0" t="0" r="0" b="0"/>
              <a:pathLst>
                <a:path w="31751" h="9722">
                  <a:moveTo>
                    <a:pt x="31750" y="3371"/>
                  </a:moveTo>
                  <a:lnTo>
                    <a:pt x="31750" y="3371"/>
                  </a:lnTo>
                  <a:lnTo>
                    <a:pt x="21637" y="0"/>
                  </a:lnTo>
                  <a:lnTo>
                    <a:pt x="17248" y="41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717">
              <a:extLst>
                <a:ext uri="{FF2B5EF4-FFF2-40B4-BE49-F238E27FC236}">
                  <a16:creationId xmlns:a16="http://schemas.microsoft.com/office/drawing/2014/main" xmlns="" id="{90328A2D-81FA-4803-A61C-B10351143117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665869" y="1503158"/>
              <a:ext cx="296942" cy="262143"/>
            </a:xfrm>
            <a:custGeom>
              <a:avLst/>
              <a:gdLst/>
              <a:ahLst/>
              <a:cxnLst/>
              <a:rect l="0" t="0" r="0" b="0"/>
              <a:pathLst>
                <a:path w="296942" h="262143">
                  <a:moveTo>
                    <a:pt x="8231" y="173242"/>
                  </a:moveTo>
                  <a:lnTo>
                    <a:pt x="8231" y="173242"/>
                  </a:lnTo>
                  <a:lnTo>
                    <a:pt x="29280" y="161032"/>
                  </a:lnTo>
                  <a:lnTo>
                    <a:pt x="40182" y="149477"/>
                  </a:lnTo>
                  <a:lnTo>
                    <a:pt x="41525" y="146110"/>
                  </a:lnTo>
                  <a:lnTo>
                    <a:pt x="41715" y="143160"/>
                  </a:lnTo>
                  <a:lnTo>
                    <a:pt x="41138" y="140487"/>
                  </a:lnTo>
                  <a:lnTo>
                    <a:pt x="37931" y="139411"/>
                  </a:lnTo>
                  <a:lnTo>
                    <a:pt x="26840" y="140097"/>
                  </a:lnTo>
                  <a:lnTo>
                    <a:pt x="16265" y="146516"/>
                  </a:lnTo>
                  <a:lnTo>
                    <a:pt x="7570" y="157131"/>
                  </a:lnTo>
                  <a:lnTo>
                    <a:pt x="1352" y="171255"/>
                  </a:lnTo>
                  <a:lnTo>
                    <a:pt x="0" y="186941"/>
                  </a:lnTo>
                  <a:lnTo>
                    <a:pt x="2455" y="202613"/>
                  </a:lnTo>
                  <a:lnTo>
                    <a:pt x="8252" y="216635"/>
                  </a:lnTo>
                  <a:lnTo>
                    <a:pt x="23056" y="229922"/>
                  </a:lnTo>
                  <a:lnTo>
                    <a:pt x="44453" y="240766"/>
                  </a:lnTo>
                  <a:lnTo>
                    <a:pt x="84267" y="246166"/>
                  </a:lnTo>
                  <a:lnTo>
                    <a:pt x="127343" y="242905"/>
                  </a:lnTo>
                  <a:lnTo>
                    <a:pt x="156654" y="236894"/>
                  </a:lnTo>
                  <a:lnTo>
                    <a:pt x="180502" y="223874"/>
                  </a:lnTo>
                  <a:lnTo>
                    <a:pt x="197683" y="207034"/>
                  </a:lnTo>
                  <a:lnTo>
                    <a:pt x="205321" y="190142"/>
                  </a:lnTo>
                  <a:lnTo>
                    <a:pt x="204535" y="183803"/>
                  </a:lnTo>
                  <a:lnTo>
                    <a:pt x="201190" y="178872"/>
                  </a:lnTo>
                  <a:lnTo>
                    <a:pt x="196137" y="174878"/>
                  </a:lnTo>
                  <a:lnTo>
                    <a:pt x="179232" y="172323"/>
                  </a:lnTo>
                  <a:lnTo>
                    <a:pt x="157610" y="174950"/>
                  </a:lnTo>
                  <a:lnTo>
                    <a:pt x="133888" y="183173"/>
                  </a:lnTo>
                  <a:lnTo>
                    <a:pt x="118641" y="195765"/>
                  </a:lnTo>
                  <a:lnTo>
                    <a:pt x="110219" y="210769"/>
                  </a:lnTo>
                  <a:lnTo>
                    <a:pt x="106474" y="226845"/>
                  </a:lnTo>
                  <a:lnTo>
                    <a:pt x="107593" y="234377"/>
                  </a:lnTo>
                  <a:lnTo>
                    <a:pt x="114480" y="248391"/>
                  </a:lnTo>
                  <a:lnTo>
                    <a:pt x="119985" y="252975"/>
                  </a:lnTo>
                  <a:lnTo>
                    <a:pt x="133630" y="258067"/>
                  </a:lnTo>
                  <a:lnTo>
                    <a:pt x="167290" y="250822"/>
                  </a:lnTo>
                  <a:lnTo>
                    <a:pt x="205172" y="231898"/>
                  </a:lnTo>
                  <a:lnTo>
                    <a:pt x="239836" y="198304"/>
                  </a:lnTo>
                  <a:lnTo>
                    <a:pt x="259804" y="167448"/>
                  </a:lnTo>
                  <a:lnTo>
                    <a:pt x="276674" y="130450"/>
                  </a:lnTo>
                  <a:lnTo>
                    <a:pt x="288875" y="85784"/>
                  </a:lnTo>
                  <a:lnTo>
                    <a:pt x="295240" y="47118"/>
                  </a:lnTo>
                  <a:lnTo>
                    <a:pt x="296941" y="8872"/>
                  </a:lnTo>
                  <a:lnTo>
                    <a:pt x="295955" y="2279"/>
                  </a:lnTo>
                  <a:lnTo>
                    <a:pt x="293885" y="0"/>
                  </a:lnTo>
                  <a:lnTo>
                    <a:pt x="291095" y="597"/>
                  </a:lnTo>
                  <a:lnTo>
                    <a:pt x="287824" y="3112"/>
                  </a:lnTo>
                  <a:lnTo>
                    <a:pt x="269737" y="36991"/>
                  </a:lnTo>
                  <a:lnTo>
                    <a:pt x="260156" y="69647"/>
                  </a:lnTo>
                  <a:lnTo>
                    <a:pt x="253547" y="106033"/>
                  </a:lnTo>
                  <a:lnTo>
                    <a:pt x="248257" y="145723"/>
                  </a:lnTo>
                  <a:lnTo>
                    <a:pt x="243556" y="181237"/>
                  </a:lnTo>
                  <a:lnTo>
                    <a:pt x="241232" y="212073"/>
                  </a:lnTo>
                  <a:lnTo>
                    <a:pt x="249531" y="262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718">
              <a:extLst>
                <a:ext uri="{FF2B5EF4-FFF2-40B4-BE49-F238E27FC236}">
                  <a16:creationId xmlns:a16="http://schemas.microsoft.com/office/drawing/2014/main" xmlns="" id="{B281247D-DAF8-434F-AD4A-A0C0DEAE742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505629" y="1638300"/>
              <a:ext cx="124022" cy="12701"/>
            </a:xfrm>
            <a:custGeom>
              <a:avLst/>
              <a:gdLst/>
              <a:ahLst/>
              <a:cxnLst/>
              <a:rect l="0" t="0" r="0" b="0"/>
              <a:pathLst>
                <a:path w="12402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0445" y="6907"/>
                  </a:lnTo>
                  <a:lnTo>
                    <a:pt x="78561" y="10984"/>
                  </a:lnTo>
                  <a:lnTo>
                    <a:pt x="1240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719">
              <a:extLst>
                <a:ext uri="{FF2B5EF4-FFF2-40B4-BE49-F238E27FC236}">
                  <a16:creationId xmlns:a16="http://schemas.microsoft.com/office/drawing/2014/main" xmlns="" id="{CCA0ACF0-26AE-474A-9B45-E2E585C92EE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326764" y="1526018"/>
              <a:ext cx="288265" cy="273990"/>
            </a:xfrm>
            <a:custGeom>
              <a:avLst/>
              <a:gdLst/>
              <a:ahLst/>
              <a:cxnLst/>
              <a:rect l="0" t="0" r="0" b="0"/>
              <a:pathLst>
                <a:path w="288265" h="273990">
                  <a:moveTo>
                    <a:pt x="48886" y="4332"/>
                  </a:moveTo>
                  <a:lnTo>
                    <a:pt x="48886" y="4332"/>
                  </a:lnTo>
                  <a:lnTo>
                    <a:pt x="38772" y="11074"/>
                  </a:lnTo>
                  <a:lnTo>
                    <a:pt x="31926" y="25673"/>
                  </a:lnTo>
                  <a:lnTo>
                    <a:pt x="20342" y="67100"/>
                  </a:lnTo>
                  <a:lnTo>
                    <a:pt x="10800" y="106312"/>
                  </a:lnTo>
                  <a:lnTo>
                    <a:pt x="4207" y="147258"/>
                  </a:lnTo>
                  <a:lnTo>
                    <a:pt x="807" y="185212"/>
                  </a:lnTo>
                  <a:lnTo>
                    <a:pt x="0" y="219484"/>
                  </a:lnTo>
                  <a:lnTo>
                    <a:pt x="1994" y="248827"/>
                  </a:lnTo>
                  <a:lnTo>
                    <a:pt x="8995" y="266572"/>
                  </a:lnTo>
                  <a:lnTo>
                    <a:pt x="13826" y="272292"/>
                  </a:lnTo>
                  <a:lnTo>
                    <a:pt x="20573" y="273989"/>
                  </a:lnTo>
                  <a:lnTo>
                    <a:pt x="37478" y="270229"/>
                  </a:lnTo>
                  <a:lnTo>
                    <a:pt x="63459" y="256213"/>
                  </a:lnTo>
                  <a:lnTo>
                    <a:pt x="85659" y="235283"/>
                  </a:lnTo>
                  <a:lnTo>
                    <a:pt x="98901" y="207836"/>
                  </a:lnTo>
                  <a:lnTo>
                    <a:pt x="103921" y="180732"/>
                  </a:lnTo>
                  <a:lnTo>
                    <a:pt x="101333" y="167164"/>
                  </a:lnTo>
                  <a:lnTo>
                    <a:pt x="98667" y="161570"/>
                  </a:lnTo>
                  <a:lnTo>
                    <a:pt x="93362" y="159252"/>
                  </a:lnTo>
                  <a:lnTo>
                    <a:pt x="78060" y="160439"/>
                  </a:lnTo>
                  <a:lnTo>
                    <a:pt x="63263" y="167552"/>
                  </a:lnTo>
                  <a:lnTo>
                    <a:pt x="56355" y="172412"/>
                  </a:lnTo>
                  <a:lnTo>
                    <a:pt x="46796" y="185338"/>
                  </a:lnTo>
                  <a:lnTo>
                    <a:pt x="43259" y="192736"/>
                  </a:lnTo>
                  <a:lnTo>
                    <a:pt x="41211" y="208482"/>
                  </a:lnTo>
                  <a:lnTo>
                    <a:pt x="43358" y="222771"/>
                  </a:lnTo>
                  <a:lnTo>
                    <a:pt x="49015" y="231473"/>
                  </a:lnTo>
                  <a:lnTo>
                    <a:pt x="58116" y="235811"/>
                  </a:lnTo>
                  <a:lnTo>
                    <a:pt x="97281" y="239947"/>
                  </a:lnTo>
                  <a:lnTo>
                    <a:pt x="114856" y="248115"/>
                  </a:lnTo>
                  <a:lnTo>
                    <a:pt x="128066" y="246500"/>
                  </a:lnTo>
                  <a:lnTo>
                    <a:pt x="135539" y="244094"/>
                  </a:lnTo>
                  <a:lnTo>
                    <a:pt x="173025" y="213740"/>
                  </a:lnTo>
                  <a:lnTo>
                    <a:pt x="200015" y="180893"/>
                  </a:lnTo>
                  <a:lnTo>
                    <a:pt x="226121" y="142070"/>
                  </a:lnTo>
                  <a:lnTo>
                    <a:pt x="251835" y="98945"/>
                  </a:lnTo>
                  <a:lnTo>
                    <a:pt x="271730" y="59553"/>
                  </a:lnTo>
                  <a:lnTo>
                    <a:pt x="287305" y="16931"/>
                  </a:lnTo>
                  <a:lnTo>
                    <a:pt x="288264" y="8498"/>
                  </a:lnTo>
                  <a:lnTo>
                    <a:pt x="287493" y="3581"/>
                  </a:lnTo>
                  <a:lnTo>
                    <a:pt x="285568" y="1009"/>
                  </a:lnTo>
                  <a:lnTo>
                    <a:pt x="282875" y="0"/>
                  </a:lnTo>
                  <a:lnTo>
                    <a:pt x="278960" y="2855"/>
                  </a:lnTo>
                  <a:lnTo>
                    <a:pt x="268969" y="15435"/>
                  </a:lnTo>
                  <a:lnTo>
                    <a:pt x="251443" y="55835"/>
                  </a:lnTo>
                  <a:lnTo>
                    <a:pt x="239101" y="91898"/>
                  </a:lnTo>
                  <a:lnTo>
                    <a:pt x="227970" y="129328"/>
                  </a:lnTo>
                  <a:lnTo>
                    <a:pt x="218443" y="176756"/>
                  </a:lnTo>
                  <a:lnTo>
                    <a:pt x="215967" y="202085"/>
                  </a:lnTo>
                  <a:lnTo>
                    <a:pt x="217424" y="211662"/>
                  </a:lnTo>
                  <a:lnTo>
                    <a:pt x="224686" y="226066"/>
                  </a:lnTo>
                  <a:lnTo>
                    <a:pt x="230291" y="230471"/>
                  </a:lnTo>
                  <a:lnTo>
                    <a:pt x="244046" y="235366"/>
                  </a:lnTo>
                  <a:lnTo>
                    <a:pt x="250959" y="234555"/>
                  </a:lnTo>
                  <a:lnTo>
                    <a:pt x="277486" y="220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720">
              <a:extLst>
                <a:ext uri="{FF2B5EF4-FFF2-40B4-BE49-F238E27FC236}">
                  <a16:creationId xmlns:a16="http://schemas.microsoft.com/office/drawing/2014/main" xmlns="" id="{7A2472D4-D187-4715-B3D3-28B44A51646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178800" y="1688525"/>
              <a:ext cx="88901" cy="120864"/>
            </a:xfrm>
            <a:custGeom>
              <a:avLst/>
              <a:gdLst/>
              <a:ahLst/>
              <a:cxnLst/>
              <a:rect l="0" t="0" r="0" b="0"/>
              <a:pathLst>
                <a:path w="88901" h="120864">
                  <a:moveTo>
                    <a:pt x="0" y="57725"/>
                  </a:moveTo>
                  <a:lnTo>
                    <a:pt x="0" y="57725"/>
                  </a:lnTo>
                  <a:lnTo>
                    <a:pt x="0" y="63192"/>
                  </a:lnTo>
                  <a:lnTo>
                    <a:pt x="6742" y="60442"/>
                  </a:lnTo>
                  <a:lnTo>
                    <a:pt x="26026" y="43053"/>
                  </a:lnTo>
                  <a:lnTo>
                    <a:pt x="45116" y="16386"/>
                  </a:lnTo>
                  <a:lnTo>
                    <a:pt x="49116" y="2986"/>
                  </a:lnTo>
                  <a:lnTo>
                    <a:pt x="47561" y="771"/>
                  </a:lnTo>
                  <a:lnTo>
                    <a:pt x="44407" y="0"/>
                  </a:lnTo>
                  <a:lnTo>
                    <a:pt x="40187" y="192"/>
                  </a:lnTo>
                  <a:lnTo>
                    <a:pt x="20765" y="13945"/>
                  </a:lnTo>
                  <a:lnTo>
                    <a:pt x="10875" y="30036"/>
                  </a:lnTo>
                  <a:lnTo>
                    <a:pt x="3222" y="58928"/>
                  </a:lnTo>
                  <a:lnTo>
                    <a:pt x="2836" y="87950"/>
                  </a:lnTo>
                  <a:lnTo>
                    <a:pt x="4008" y="96925"/>
                  </a:lnTo>
                  <a:lnTo>
                    <a:pt x="10954" y="110660"/>
                  </a:lnTo>
                  <a:lnTo>
                    <a:pt x="15769" y="116299"/>
                  </a:lnTo>
                  <a:lnTo>
                    <a:pt x="22506" y="119352"/>
                  </a:lnTo>
                  <a:lnTo>
                    <a:pt x="39401" y="120863"/>
                  </a:lnTo>
                  <a:lnTo>
                    <a:pt x="58669" y="113538"/>
                  </a:lnTo>
                  <a:lnTo>
                    <a:pt x="88900" y="95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721">
              <a:extLst>
                <a:ext uri="{FF2B5EF4-FFF2-40B4-BE49-F238E27FC236}">
                  <a16:creationId xmlns:a16="http://schemas.microsoft.com/office/drawing/2014/main" xmlns="" id="{FA45F8FD-AE55-4977-8F5E-4503BD16693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988300" y="1701800"/>
              <a:ext cx="152401" cy="122244"/>
            </a:xfrm>
            <a:custGeom>
              <a:avLst/>
              <a:gdLst/>
              <a:ahLst/>
              <a:cxnLst/>
              <a:rect l="0" t="0" r="0" b="0"/>
              <a:pathLst>
                <a:path w="152401" h="122244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3370" y="883"/>
                  </a:lnTo>
                  <a:lnTo>
                    <a:pt x="31814" y="6655"/>
                  </a:lnTo>
                  <a:lnTo>
                    <a:pt x="64695" y="23138"/>
                  </a:lnTo>
                  <a:lnTo>
                    <a:pt x="86374" y="42739"/>
                  </a:lnTo>
                  <a:lnTo>
                    <a:pt x="98361" y="67443"/>
                  </a:lnTo>
                  <a:lnTo>
                    <a:pt x="101557" y="80946"/>
                  </a:lnTo>
                  <a:lnTo>
                    <a:pt x="99464" y="101592"/>
                  </a:lnTo>
                  <a:lnTo>
                    <a:pt x="95943" y="110061"/>
                  </a:lnTo>
                  <a:lnTo>
                    <a:pt x="90773" y="115708"/>
                  </a:lnTo>
                  <a:lnTo>
                    <a:pt x="77504" y="121981"/>
                  </a:lnTo>
                  <a:lnTo>
                    <a:pt x="71424" y="122243"/>
                  </a:lnTo>
                  <a:lnTo>
                    <a:pt x="60906" y="118771"/>
                  </a:lnTo>
                  <a:lnTo>
                    <a:pt x="53410" y="108761"/>
                  </a:lnTo>
                  <a:lnTo>
                    <a:pt x="50423" y="102141"/>
                  </a:lnTo>
                  <a:lnTo>
                    <a:pt x="52749" y="83496"/>
                  </a:lnTo>
                  <a:lnTo>
                    <a:pt x="62250" y="61804"/>
                  </a:lnTo>
                  <a:lnTo>
                    <a:pt x="87432" y="31169"/>
                  </a:lnTo>
                  <a:lnTo>
                    <a:pt x="116531" y="1017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700">
            <a:extLst>
              <a:ext uri="{FF2B5EF4-FFF2-40B4-BE49-F238E27FC236}">
                <a16:creationId xmlns:a16="http://schemas.microsoft.com/office/drawing/2014/main" xmlns="" id="{E652CD71-027C-4AF4-9A4E-5A4DC382A20B}"/>
              </a:ext>
            </a:extLst>
          </p:cNvPr>
          <p:cNvGrpSpPr/>
          <p:nvPr/>
        </p:nvGrpSpPr>
        <p:grpSpPr>
          <a:xfrm>
            <a:off x="2532318" y="2807958"/>
            <a:ext cx="636333" cy="589293"/>
            <a:chOff x="2532318" y="2807958"/>
            <a:chExt cx="636333" cy="589293"/>
          </a:xfrm>
        </p:grpSpPr>
        <p:sp>
          <p:nvSpPr>
            <p:cNvPr id="504" name="SMARTInkShape-3722">
              <a:extLst>
                <a:ext uri="{FF2B5EF4-FFF2-40B4-BE49-F238E27FC236}">
                  <a16:creationId xmlns:a16="http://schemas.microsoft.com/office/drawing/2014/main" xmlns="" id="{DC5D0BC1-B857-42D9-809D-8103CF0438C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088059" y="3150483"/>
              <a:ext cx="80592" cy="215018"/>
            </a:xfrm>
            <a:custGeom>
              <a:avLst/>
              <a:gdLst/>
              <a:ahLst/>
              <a:cxnLst/>
              <a:rect l="0" t="0" r="0" b="0"/>
              <a:pathLst>
                <a:path w="80592" h="215018">
                  <a:moveTo>
                    <a:pt x="80591" y="5467"/>
                  </a:moveTo>
                  <a:lnTo>
                    <a:pt x="80591" y="5467"/>
                  </a:lnTo>
                  <a:lnTo>
                    <a:pt x="77220" y="2096"/>
                  </a:lnTo>
                  <a:lnTo>
                    <a:pt x="73684" y="441"/>
                  </a:lnTo>
                  <a:lnTo>
                    <a:pt x="71753" y="0"/>
                  </a:lnTo>
                  <a:lnTo>
                    <a:pt x="65844" y="3272"/>
                  </a:lnTo>
                  <a:lnTo>
                    <a:pt x="62293" y="6120"/>
                  </a:lnTo>
                  <a:lnTo>
                    <a:pt x="43605" y="50041"/>
                  </a:lnTo>
                  <a:lnTo>
                    <a:pt x="26771" y="96351"/>
                  </a:lnTo>
                  <a:lnTo>
                    <a:pt x="11257" y="136504"/>
                  </a:lnTo>
                  <a:lnTo>
                    <a:pt x="860" y="178629"/>
                  </a:lnTo>
                  <a:lnTo>
                    <a:pt x="0" y="193200"/>
                  </a:lnTo>
                  <a:lnTo>
                    <a:pt x="4391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723">
              <a:extLst>
                <a:ext uri="{FF2B5EF4-FFF2-40B4-BE49-F238E27FC236}">
                  <a16:creationId xmlns:a16="http://schemas.microsoft.com/office/drawing/2014/main" xmlns="" id="{FB1B5514-8458-4353-8F69-1727D9FB0FF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044342" y="3156833"/>
              <a:ext cx="73509" cy="81668"/>
            </a:xfrm>
            <a:custGeom>
              <a:avLst/>
              <a:gdLst/>
              <a:ahLst/>
              <a:cxnLst/>
              <a:rect l="0" t="0" r="0" b="0"/>
              <a:pathLst>
                <a:path w="73509" h="816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41240" y="44654"/>
                  </a:lnTo>
                  <a:lnTo>
                    <a:pt x="73508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724">
              <a:extLst>
                <a:ext uri="{FF2B5EF4-FFF2-40B4-BE49-F238E27FC236}">
                  <a16:creationId xmlns:a16="http://schemas.microsoft.com/office/drawing/2014/main" xmlns="" id="{D63B7D9C-57D2-4CDF-A9B6-78CE93CC8C8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863248" y="3327400"/>
              <a:ext cx="64103" cy="69851"/>
            </a:xfrm>
            <a:custGeom>
              <a:avLst/>
              <a:gdLst/>
              <a:ahLst/>
              <a:cxnLst/>
              <a:rect l="0" t="0" r="0" b="0"/>
              <a:pathLst>
                <a:path w="64103" h="69851">
                  <a:moveTo>
                    <a:pt x="64102" y="0"/>
                  </a:moveTo>
                  <a:lnTo>
                    <a:pt x="64102" y="0"/>
                  </a:lnTo>
                  <a:lnTo>
                    <a:pt x="38754" y="17325"/>
                  </a:lnTo>
                  <a:lnTo>
                    <a:pt x="2952" y="57811"/>
                  </a:lnTo>
                  <a:lnTo>
                    <a:pt x="758" y="61824"/>
                  </a:lnTo>
                  <a:lnTo>
                    <a:pt x="0" y="64499"/>
                  </a:lnTo>
                  <a:lnTo>
                    <a:pt x="60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725">
              <a:extLst>
                <a:ext uri="{FF2B5EF4-FFF2-40B4-BE49-F238E27FC236}">
                  <a16:creationId xmlns:a16="http://schemas.microsoft.com/office/drawing/2014/main" xmlns="" id="{1B7D8B82-6A32-4868-8299-FBBA34ACEE9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756580" y="3190679"/>
              <a:ext cx="113621" cy="168472"/>
            </a:xfrm>
            <a:custGeom>
              <a:avLst/>
              <a:gdLst/>
              <a:ahLst/>
              <a:cxnLst/>
              <a:rect l="0" t="0" r="0" b="0"/>
              <a:pathLst>
                <a:path w="113621" h="168472">
                  <a:moveTo>
                    <a:pt x="113620" y="3371"/>
                  </a:moveTo>
                  <a:lnTo>
                    <a:pt x="113620" y="3371"/>
                  </a:lnTo>
                  <a:lnTo>
                    <a:pt x="106878" y="0"/>
                  </a:lnTo>
                  <a:lnTo>
                    <a:pt x="89201" y="1275"/>
                  </a:lnTo>
                  <a:lnTo>
                    <a:pt x="74075" y="11847"/>
                  </a:lnTo>
                  <a:lnTo>
                    <a:pt x="37997" y="54121"/>
                  </a:lnTo>
                  <a:lnTo>
                    <a:pt x="8449" y="99891"/>
                  </a:lnTo>
                  <a:lnTo>
                    <a:pt x="320" y="121528"/>
                  </a:lnTo>
                  <a:lnTo>
                    <a:pt x="0" y="141022"/>
                  </a:lnTo>
                  <a:lnTo>
                    <a:pt x="567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726">
              <a:extLst>
                <a:ext uri="{FF2B5EF4-FFF2-40B4-BE49-F238E27FC236}">
                  <a16:creationId xmlns:a16="http://schemas.microsoft.com/office/drawing/2014/main" xmlns="" id="{EED18D0F-79F9-486D-B942-8196491FA16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724150" y="3204114"/>
              <a:ext cx="127001" cy="148687"/>
            </a:xfrm>
            <a:custGeom>
              <a:avLst/>
              <a:gdLst/>
              <a:ahLst/>
              <a:cxnLst/>
              <a:rect l="0" t="0" r="0" b="0"/>
              <a:pathLst>
                <a:path w="127001" h="148687">
                  <a:moveTo>
                    <a:pt x="0" y="15336"/>
                  </a:moveTo>
                  <a:lnTo>
                    <a:pt x="0" y="15336"/>
                  </a:lnTo>
                  <a:lnTo>
                    <a:pt x="0" y="6498"/>
                  </a:lnTo>
                  <a:lnTo>
                    <a:pt x="1411" y="4505"/>
                  </a:lnTo>
                  <a:lnTo>
                    <a:pt x="6742" y="409"/>
                  </a:lnTo>
                  <a:lnTo>
                    <a:pt x="15696" y="0"/>
                  </a:lnTo>
                  <a:lnTo>
                    <a:pt x="21048" y="879"/>
                  </a:lnTo>
                  <a:lnTo>
                    <a:pt x="34519" y="15026"/>
                  </a:lnTo>
                  <a:lnTo>
                    <a:pt x="66164" y="60979"/>
                  </a:lnTo>
                  <a:lnTo>
                    <a:pt x="94522" y="100682"/>
                  </a:lnTo>
                  <a:lnTo>
                    <a:pt x="127000" y="14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727">
              <a:extLst>
                <a:ext uri="{FF2B5EF4-FFF2-40B4-BE49-F238E27FC236}">
                  <a16:creationId xmlns:a16="http://schemas.microsoft.com/office/drawing/2014/main" xmlns="" id="{21C9AA57-7710-47AD-9B04-AAA42C86306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532318" y="2807958"/>
              <a:ext cx="127583" cy="370042"/>
            </a:xfrm>
            <a:custGeom>
              <a:avLst/>
              <a:gdLst/>
              <a:ahLst/>
              <a:cxnLst/>
              <a:rect l="0" t="0" r="0" b="0"/>
              <a:pathLst>
                <a:path w="127583" h="370042">
                  <a:moveTo>
                    <a:pt x="20382" y="119392"/>
                  </a:moveTo>
                  <a:lnTo>
                    <a:pt x="20382" y="119392"/>
                  </a:lnTo>
                  <a:lnTo>
                    <a:pt x="17011" y="122763"/>
                  </a:lnTo>
                  <a:lnTo>
                    <a:pt x="15356" y="126299"/>
                  </a:lnTo>
                  <a:lnTo>
                    <a:pt x="14915" y="128230"/>
                  </a:lnTo>
                  <a:lnTo>
                    <a:pt x="15326" y="129518"/>
                  </a:lnTo>
                  <a:lnTo>
                    <a:pt x="16306" y="130375"/>
                  </a:lnTo>
                  <a:lnTo>
                    <a:pt x="17664" y="130947"/>
                  </a:lnTo>
                  <a:lnTo>
                    <a:pt x="56771" y="114315"/>
                  </a:lnTo>
                  <a:lnTo>
                    <a:pt x="97368" y="87920"/>
                  </a:lnTo>
                  <a:lnTo>
                    <a:pt x="113159" y="72008"/>
                  </a:lnTo>
                  <a:lnTo>
                    <a:pt x="127207" y="43812"/>
                  </a:lnTo>
                  <a:lnTo>
                    <a:pt x="127582" y="34433"/>
                  </a:lnTo>
                  <a:lnTo>
                    <a:pt x="122354" y="16486"/>
                  </a:lnTo>
                  <a:lnTo>
                    <a:pt x="117291" y="9866"/>
                  </a:lnTo>
                  <a:lnTo>
                    <a:pt x="104140" y="628"/>
                  </a:lnTo>
                  <a:lnTo>
                    <a:pt x="95270" y="0"/>
                  </a:lnTo>
                  <a:lnTo>
                    <a:pt x="74127" y="4945"/>
                  </a:lnTo>
                  <a:lnTo>
                    <a:pt x="41794" y="26372"/>
                  </a:lnTo>
                  <a:lnTo>
                    <a:pt x="13242" y="58434"/>
                  </a:lnTo>
                  <a:lnTo>
                    <a:pt x="3098" y="82422"/>
                  </a:lnTo>
                  <a:lnTo>
                    <a:pt x="0" y="107899"/>
                  </a:lnTo>
                  <a:lnTo>
                    <a:pt x="3327" y="135686"/>
                  </a:lnTo>
                  <a:lnTo>
                    <a:pt x="15154" y="160736"/>
                  </a:lnTo>
                  <a:lnTo>
                    <a:pt x="54862" y="205561"/>
                  </a:lnTo>
                  <a:lnTo>
                    <a:pt x="96991" y="238954"/>
                  </a:lnTo>
                  <a:lnTo>
                    <a:pt x="112991" y="255316"/>
                  </a:lnTo>
                  <a:lnTo>
                    <a:pt x="127158" y="283765"/>
                  </a:lnTo>
                  <a:lnTo>
                    <a:pt x="125693" y="304160"/>
                  </a:lnTo>
                  <a:lnTo>
                    <a:pt x="122340" y="314537"/>
                  </a:lnTo>
                  <a:lnTo>
                    <a:pt x="105443" y="333594"/>
                  </a:lnTo>
                  <a:lnTo>
                    <a:pt x="68163" y="356426"/>
                  </a:lnTo>
                  <a:lnTo>
                    <a:pt x="24803" y="370041"/>
                  </a:lnTo>
                  <a:lnTo>
                    <a:pt x="19096" y="369746"/>
                  </a:lnTo>
                  <a:lnTo>
                    <a:pt x="15291" y="368140"/>
                  </a:lnTo>
                  <a:lnTo>
                    <a:pt x="7682" y="360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SMARTInkShape-Group701">
            <a:extLst>
              <a:ext uri="{FF2B5EF4-FFF2-40B4-BE49-F238E27FC236}">
                <a16:creationId xmlns:a16="http://schemas.microsoft.com/office/drawing/2014/main" xmlns="" id="{4D771D26-A9B1-4226-836D-B8CE2CC81E81}"/>
              </a:ext>
            </a:extLst>
          </p:cNvPr>
          <p:cNvGrpSpPr/>
          <p:nvPr/>
        </p:nvGrpSpPr>
        <p:grpSpPr>
          <a:xfrm>
            <a:off x="3448050" y="3073400"/>
            <a:ext cx="139701" cy="93486"/>
            <a:chOff x="3448050" y="3073400"/>
            <a:chExt cx="139701" cy="93486"/>
          </a:xfrm>
        </p:grpSpPr>
        <p:sp>
          <p:nvSpPr>
            <p:cNvPr id="511" name="SMARTInkShape-3728">
              <a:extLst>
                <a:ext uri="{FF2B5EF4-FFF2-40B4-BE49-F238E27FC236}">
                  <a16:creationId xmlns:a16="http://schemas.microsoft.com/office/drawing/2014/main" xmlns="" id="{12A159C1-61AC-4880-B156-0263AB8D310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485654" y="3149600"/>
              <a:ext cx="95747" cy="17286"/>
            </a:xfrm>
            <a:custGeom>
              <a:avLst/>
              <a:gdLst/>
              <a:ahLst/>
              <a:cxnLst/>
              <a:rect l="0" t="0" r="0" b="0"/>
              <a:pathLst>
                <a:path w="95747" h="17286">
                  <a:moveTo>
                    <a:pt x="13196" y="6350"/>
                  </a:moveTo>
                  <a:lnTo>
                    <a:pt x="13196" y="6350"/>
                  </a:lnTo>
                  <a:lnTo>
                    <a:pt x="810" y="15078"/>
                  </a:lnTo>
                  <a:lnTo>
                    <a:pt x="0" y="16402"/>
                  </a:lnTo>
                  <a:lnTo>
                    <a:pt x="165" y="17285"/>
                  </a:lnTo>
                  <a:lnTo>
                    <a:pt x="47542" y="10028"/>
                  </a:lnTo>
                  <a:lnTo>
                    <a:pt x="95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729">
              <a:extLst>
                <a:ext uri="{FF2B5EF4-FFF2-40B4-BE49-F238E27FC236}">
                  <a16:creationId xmlns:a16="http://schemas.microsoft.com/office/drawing/2014/main" xmlns="" id="{CCEF57D6-1FDD-492F-97BA-C8E3443D81F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448050" y="3073400"/>
              <a:ext cx="139701" cy="13093"/>
            </a:xfrm>
            <a:custGeom>
              <a:avLst/>
              <a:gdLst/>
              <a:ahLst/>
              <a:cxnLst/>
              <a:rect l="0" t="0" r="0" b="0"/>
              <a:pathLst>
                <a:path w="139701" h="13093">
                  <a:moveTo>
                    <a:pt x="0" y="6350"/>
                  </a:moveTo>
                  <a:lnTo>
                    <a:pt x="0" y="6350"/>
                  </a:lnTo>
                  <a:lnTo>
                    <a:pt x="16856" y="13092"/>
                  </a:lnTo>
                  <a:lnTo>
                    <a:pt x="54304" y="10543"/>
                  </a:lnTo>
                  <a:lnTo>
                    <a:pt x="86930" y="633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702">
            <a:extLst>
              <a:ext uri="{FF2B5EF4-FFF2-40B4-BE49-F238E27FC236}">
                <a16:creationId xmlns:a16="http://schemas.microsoft.com/office/drawing/2014/main" xmlns="" id="{700FEA3F-C3DA-400B-806B-8DF4A00334EB}"/>
              </a:ext>
            </a:extLst>
          </p:cNvPr>
          <p:cNvGrpSpPr/>
          <p:nvPr/>
        </p:nvGrpSpPr>
        <p:grpSpPr>
          <a:xfrm>
            <a:off x="4218551" y="2537773"/>
            <a:ext cx="4366366" cy="713428"/>
            <a:chOff x="4218551" y="2537773"/>
            <a:chExt cx="4366366" cy="713428"/>
          </a:xfrm>
        </p:grpSpPr>
        <p:sp>
          <p:nvSpPr>
            <p:cNvPr id="514" name="SMARTInkShape-3730">
              <a:extLst>
                <a:ext uri="{FF2B5EF4-FFF2-40B4-BE49-F238E27FC236}">
                  <a16:creationId xmlns:a16="http://schemas.microsoft.com/office/drawing/2014/main" xmlns="" id="{BE549CC7-DB58-4A62-B9FE-A6B27918E37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638800" y="28194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3944" y="20213"/>
                  </a:lnTo>
                  <a:lnTo>
                    <a:pt x="69884" y="13452"/>
                  </a:lnTo>
                  <a:lnTo>
                    <a:pt x="109847" y="762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731">
              <a:extLst>
                <a:ext uri="{FF2B5EF4-FFF2-40B4-BE49-F238E27FC236}">
                  <a16:creationId xmlns:a16="http://schemas.microsoft.com/office/drawing/2014/main" xmlns="" id="{EDBD32DF-A4AC-4461-BCC8-9B14E355F3B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846029" y="2668294"/>
              <a:ext cx="167422" cy="286611"/>
            </a:xfrm>
            <a:custGeom>
              <a:avLst/>
              <a:gdLst/>
              <a:ahLst/>
              <a:cxnLst/>
              <a:rect l="0" t="0" r="0" b="0"/>
              <a:pathLst>
                <a:path w="167422" h="286611">
                  <a:moveTo>
                    <a:pt x="167421" y="5056"/>
                  </a:moveTo>
                  <a:lnTo>
                    <a:pt x="167421" y="5056"/>
                  </a:lnTo>
                  <a:lnTo>
                    <a:pt x="160680" y="1685"/>
                  </a:lnTo>
                  <a:lnTo>
                    <a:pt x="130550" y="0"/>
                  </a:lnTo>
                  <a:lnTo>
                    <a:pt x="90628" y="5730"/>
                  </a:lnTo>
                  <a:lnTo>
                    <a:pt x="70495" y="11000"/>
                  </a:lnTo>
                  <a:lnTo>
                    <a:pt x="44707" y="25867"/>
                  </a:lnTo>
                  <a:lnTo>
                    <a:pt x="32683" y="37589"/>
                  </a:lnTo>
                  <a:lnTo>
                    <a:pt x="21352" y="59459"/>
                  </a:lnTo>
                  <a:lnTo>
                    <a:pt x="16896" y="87184"/>
                  </a:lnTo>
                  <a:lnTo>
                    <a:pt x="19754" y="133932"/>
                  </a:lnTo>
                  <a:lnTo>
                    <a:pt x="20187" y="174867"/>
                  </a:lnTo>
                  <a:lnTo>
                    <a:pt x="15454" y="213415"/>
                  </a:lnTo>
                  <a:lnTo>
                    <a:pt x="3452" y="254639"/>
                  </a:lnTo>
                  <a:lnTo>
                    <a:pt x="0" y="268382"/>
                  </a:lnTo>
                  <a:lnTo>
                    <a:pt x="819" y="276842"/>
                  </a:lnTo>
                  <a:lnTo>
                    <a:pt x="5246" y="285571"/>
                  </a:lnTo>
                  <a:lnTo>
                    <a:pt x="8505" y="286610"/>
                  </a:lnTo>
                  <a:lnTo>
                    <a:pt x="41627" y="281508"/>
                  </a:lnTo>
                  <a:lnTo>
                    <a:pt x="86494" y="265686"/>
                  </a:lnTo>
                  <a:lnTo>
                    <a:pt x="103921" y="25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732">
              <a:extLst>
                <a:ext uri="{FF2B5EF4-FFF2-40B4-BE49-F238E27FC236}">
                  <a16:creationId xmlns:a16="http://schemas.microsoft.com/office/drawing/2014/main" xmlns="" id="{52EF4092-C9C4-4965-A235-A50449085D5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045200" y="273685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0" y="0"/>
                  </a:moveTo>
                  <a:lnTo>
                    <a:pt x="0" y="0"/>
                  </a:lnTo>
                  <a:lnTo>
                    <a:pt x="27789" y="36628"/>
                  </a:lnTo>
                  <a:lnTo>
                    <a:pt x="57778" y="82103"/>
                  </a:lnTo>
                  <a:lnTo>
                    <a:pt x="90566" y="121607"/>
                  </a:lnTo>
                  <a:lnTo>
                    <a:pt x="1079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733">
              <a:extLst>
                <a:ext uri="{FF2B5EF4-FFF2-40B4-BE49-F238E27FC236}">
                  <a16:creationId xmlns:a16="http://schemas.microsoft.com/office/drawing/2014/main" xmlns="" id="{DAD02B2A-24DB-44A1-BAD7-45A229C1FE0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088359" y="2768600"/>
              <a:ext cx="102892" cy="152401"/>
            </a:xfrm>
            <a:custGeom>
              <a:avLst/>
              <a:gdLst/>
              <a:ahLst/>
              <a:cxnLst/>
              <a:rect l="0" t="0" r="0" b="0"/>
              <a:pathLst>
                <a:path w="102892" h="152401">
                  <a:moveTo>
                    <a:pt x="102891" y="0"/>
                  </a:moveTo>
                  <a:lnTo>
                    <a:pt x="102891" y="0"/>
                  </a:lnTo>
                  <a:lnTo>
                    <a:pt x="89407" y="3371"/>
                  </a:lnTo>
                  <a:lnTo>
                    <a:pt x="54496" y="26745"/>
                  </a:lnTo>
                  <a:lnTo>
                    <a:pt x="26150" y="55275"/>
                  </a:lnTo>
                  <a:lnTo>
                    <a:pt x="4737" y="100602"/>
                  </a:lnTo>
                  <a:lnTo>
                    <a:pt x="0" y="120912"/>
                  </a:lnTo>
                  <a:lnTo>
                    <a:pt x="129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734">
              <a:extLst>
                <a:ext uri="{FF2B5EF4-FFF2-40B4-BE49-F238E27FC236}">
                  <a16:creationId xmlns:a16="http://schemas.microsoft.com/office/drawing/2014/main" xmlns="" id="{F1D1B085-7875-467F-A2B3-4DE36165808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200579" y="2686053"/>
              <a:ext cx="160602" cy="241298"/>
            </a:xfrm>
            <a:custGeom>
              <a:avLst/>
              <a:gdLst/>
              <a:ahLst/>
              <a:cxnLst/>
              <a:rect l="0" t="0" r="0" b="0"/>
              <a:pathLst>
                <a:path w="160602" h="241298">
                  <a:moveTo>
                    <a:pt x="3371" y="25397"/>
                  </a:moveTo>
                  <a:lnTo>
                    <a:pt x="3371" y="25397"/>
                  </a:lnTo>
                  <a:lnTo>
                    <a:pt x="0" y="18655"/>
                  </a:lnTo>
                  <a:lnTo>
                    <a:pt x="418" y="15963"/>
                  </a:lnTo>
                  <a:lnTo>
                    <a:pt x="2108" y="13464"/>
                  </a:lnTo>
                  <a:lnTo>
                    <a:pt x="4647" y="11091"/>
                  </a:lnTo>
                  <a:lnTo>
                    <a:pt x="21702" y="4382"/>
                  </a:lnTo>
                  <a:lnTo>
                    <a:pt x="58523" y="863"/>
                  </a:lnTo>
                  <a:lnTo>
                    <a:pt x="102067" y="168"/>
                  </a:lnTo>
                  <a:lnTo>
                    <a:pt x="148145" y="0"/>
                  </a:lnTo>
                  <a:lnTo>
                    <a:pt x="143299" y="42060"/>
                  </a:lnTo>
                  <a:lnTo>
                    <a:pt x="143821" y="79514"/>
                  </a:lnTo>
                  <a:lnTo>
                    <a:pt x="149987" y="119003"/>
                  </a:lnTo>
                  <a:lnTo>
                    <a:pt x="157999" y="157560"/>
                  </a:lnTo>
                  <a:lnTo>
                    <a:pt x="160601" y="193372"/>
                  </a:lnTo>
                  <a:lnTo>
                    <a:pt x="158388" y="208003"/>
                  </a:lnTo>
                  <a:lnTo>
                    <a:pt x="149407" y="219679"/>
                  </a:lnTo>
                  <a:lnTo>
                    <a:pt x="130367" y="232305"/>
                  </a:lnTo>
                  <a:lnTo>
                    <a:pt x="116963" y="237300"/>
                  </a:lnTo>
                  <a:lnTo>
                    <a:pt x="73221" y="241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735">
              <a:extLst>
                <a:ext uri="{FF2B5EF4-FFF2-40B4-BE49-F238E27FC236}">
                  <a16:creationId xmlns:a16="http://schemas.microsoft.com/office/drawing/2014/main" xmlns="" id="{58A937A1-F4C7-4EC9-AADA-B2F1A1E8AD7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432550" y="2876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736">
              <a:extLst>
                <a:ext uri="{FF2B5EF4-FFF2-40B4-BE49-F238E27FC236}">
                  <a16:creationId xmlns:a16="http://schemas.microsoft.com/office/drawing/2014/main" xmlns="" id="{EE6DB3F7-E5E2-47DA-9EFF-62B3B9DC52D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381750" y="2622550"/>
              <a:ext cx="103729" cy="330201"/>
            </a:xfrm>
            <a:custGeom>
              <a:avLst/>
              <a:gdLst/>
              <a:ahLst/>
              <a:cxnLst/>
              <a:rect l="0" t="0" r="0" b="0"/>
              <a:pathLst>
                <a:path w="103729" h="330201">
                  <a:moveTo>
                    <a:pt x="76200" y="0"/>
                  </a:moveTo>
                  <a:lnTo>
                    <a:pt x="76200" y="0"/>
                  </a:lnTo>
                  <a:lnTo>
                    <a:pt x="82941" y="3371"/>
                  </a:lnTo>
                  <a:lnTo>
                    <a:pt x="93876" y="25693"/>
                  </a:lnTo>
                  <a:lnTo>
                    <a:pt x="102682" y="72602"/>
                  </a:lnTo>
                  <a:lnTo>
                    <a:pt x="103728" y="111055"/>
                  </a:lnTo>
                  <a:lnTo>
                    <a:pt x="100429" y="152369"/>
                  </a:lnTo>
                  <a:lnTo>
                    <a:pt x="91906" y="196601"/>
                  </a:lnTo>
                  <a:lnTo>
                    <a:pt x="75420" y="238367"/>
                  </a:lnTo>
                  <a:lnTo>
                    <a:pt x="55392" y="274569"/>
                  </a:lnTo>
                  <a:lnTo>
                    <a:pt x="28955" y="30869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737">
              <a:extLst>
                <a:ext uri="{FF2B5EF4-FFF2-40B4-BE49-F238E27FC236}">
                  <a16:creationId xmlns:a16="http://schemas.microsoft.com/office/drawing/2014/main" xmlns="" id="{53DA15F7-45C2-41A2-BA99-750AE58FE7B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565900" y="2832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738">
              <a:extLst>
                <a:ext uri="{FF2B5EF4-FFF2-40B4-BE49-F238E27FC236}">
                  <a16:creationId xmlns:a16="http://schemas.microsoft.com/office/drawing/2014/main" xmlns="" id="{12682C35-E938-4C9D-9C8E-216F3D5E9FD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162800" y="28257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41112" y="4469"/>
                  </a:lnTo>
                  <a:lnTo>
                    <a:pt x="83443" y="1324"/>
                  </a:lnTo>
                  <a:lnTo>
                    <a:pt x="129147" y="39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739">
              <a:extLst>
                <a:ext uri="{FF2B5EF4-FFF2-40B4-BE49-F238E27FC236}">
                  <a16:creationId xmlns:a16="http://schemas.microsoft.com/office/drawing/2014/main" xmlns="" id="{4948E8EE-DF54-4C95-BE68-835A6A0E86C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056069" y="2666277"/>
              <a:ext cx="94032" cy="280124"/>
            </a:xfrm>
            <a:custGeom>
              <a:avLst/>
              <a:gdLst/>
              <a:ahLst/>
              <a:cxnLst/>
              <a:rect l="0" t="0" r="0" b="0"/>
              <a:pathLst>
                <a:path w="94032" h="280124">
                  <a:moveTo>
                    <a:pt x="94031" y="19773"/>
                  </a:moveTo>
                  <a:lnTo>
                    <a:pt x="94031" y="19773"/>
                  </a:lnTo>
                  <a:lnTo>
                    <a:pt x="93326" y="5976"/>
                  </a:lnTo>
                  <a:lnTo>
                    <a:pt x="90660" y="0"/>
                  </a:lnTo>
                  <a:lnTo>
                    <a:pt x="87551" y="241"/>
                  </a:lnTo>
                  <a:lnTo>
                    <a:pt x="78451" y="6153"/>
                  </a:lnTo>
                  <a:lnTo>
                    <a:pt x="50293" y="47474"/>
                  </a:lnTo>
                  <a:lnTo>
                    <a:pt x="27292" y="89521"/>
                  </a:lnTo>
                  <a:lnTo>
                    <a:pt x="11619" y="136708"/>
                  </a:lnTo>
                  <a:lnTo>
                    <a:pt x="2897" y="181577"/>
                  </a:lnTo>
                  <a:lnTo>
                    <a:pt x="0" y="221291"/>
                  </a:lnTo>
                  <a:lnTo>
                    <a:pt x="903" y="261028"/>
                  </a:lnTo>
                  <a:lnTo>
                    <a:pt x="5131" y="28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740">
              <a:extLst>
                <a:ext uri="{FF2B5EF4-FFF2-40B4-BE49-F238E27FC236}">
                  <a16:creationId xmlns:a16="http://schemas.microsoft.com/office/drawing/2014/main" xmlns="" id="{1E3B34EC-2B7D-4722-B080-C529AA6C799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955015" y="2662415"/>
              <a:ext cx="125236" cy="176036"/>
            </a:xfrm>
            <a:custGeom>
              <a:avLst/>
              <a:gdLst/>
              <a:ahLst/>
              <a:cxnLst/>
              <a:rect l="0" t="0" r="0" b="0"/>
              <a:pathLst>
                <a:path w="125236" h="1760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31647" y="47227"/>
                  </a:lnTo>
                  <a:lnTo>
                    <a:pt x="64109" y="89970"/>
                  </a:lnTo>
                  <a:lnTo>
                    <a:pt x="93797" y="130544"/>
                  </a:lnTo>
                  <a:lnTo>
                    <a:pt x="125235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741">
              <a:extLst>
                <a:ext uri="{FF2B5EF4-FFF2-40B4-BE49-F238E27FC236}">
                  <a16:creationId xmlns:a16="http://schemas.microsoft.com/office/drawing/2014/main" xmlns="" id="{EB90C125-BD76-4304-A4CB-787F388630F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793143" y="2627007"/>
              <a:ext cx="102958" cy="319394"/>
            </a:xfrm>
            <a:custGeom>
              <a:avLst/>
              <a:gdLst/>
              <a:ahLst/>
              <a:cxnLst/>
              <a:rect l="0" t="0" r="0" b="0"/>
              <a:pathLst>
                <a:path w="102958" h="319394">
                  <a:moveTo>
                    <a:pt x="83907" y="20943"/>
                  </a:moveTo>
                  <a:lnTo>
                    <a:pt x="83907" y="20943"/>
                  </a:lnTo>
                  <a:lnTo>
                    <a:pt x="87277" y="10830"/>
                  </a:lnTo>
                  <a:lnTo>
                    <a:pt x="87564" y="7146"/>
                  </a:lnTo>
                  <a:lnTo>
                    <a:pt x="86001" y="1170"/>
                  </a:lnTo>
                  <a:lnTo>
                    <a:pt x="83893" y="0"/>
                  </a:lnTo>
                  <a:lnTo>
                    <a:pt x="77786" y="581"/>
                  </a:lnTo>
                  <a:lnTo>
                    <a:pt x="59673" y="21730"/>
                  </a:lnTo>
                  <a:lnTo>
                    <a:pt x="42562" y="52572"/>
                  </a:lnTo>
                  <a:lnTo>
                    <a:pt x="24608" y="93561"/>
                  </a:lnTo>
                  <a:lnTo>
                    <a:pt x="16858" y="117333"/>
                  </a:lnTo>
                  <a:lnTo>
                    <a:pt x="9574" y="142353"/>
                  </a:lnTo>
                  <a:lnTo>
                    <a:pt x="1483" y="187086"/>
                  </a:lnTo>
                  <a:lnTo>
                    <a:pt x="0" y="226723"/>
                  </a:lnTo>
                  <a:lnTo>
                    <a:pt x="6399" y="260803"/>
                  </a:lnTo>
                  <a:lnTo>
                    <a:pt x="21942" y="286768"/>
                  </a:lnTo>
                  <a:lnTo>
                    <a:pt x="32014" y="297643"/>
                  </a:lnTo>
                  <a:lnTo>
                    <a:pt x="58256" y="309726"/>
                  </a:lnTo>
                  <a:lnTo>
                    <a:pt x="102957" y="31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742">
              <a:extLst>
                <a:ext uri="{FF2B5EF4-FFF2-40B4-BE49-F238E27FC236}">
                  <a16:creationId xmlns:a16="http://schemas.microsoft.com/office/drawing/2014/main" xmlns="" id="{6CEA9D43-4E11-4CB6-9F0D-2478126776C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488418" y="2642483"/>
              <a:ext cx="137933" cy="276536"/>
            </a:xfrm>
            <a:custGeom>
              <a:avLst/>
              <a:gdLst/>
              <a:ahLst/>
              <a:cxnLst/>
              <a:rect l="0" t="0" r="0" b="0"/>
              <a:pathLst>
                <a:path w="137933" h="276536">
                  <a:moveTo>
                    <a:pt x="137932" y="5467"/>
                  </a:moveTo>
                  <a:lnTo>
                    <a:pt x="137932" y="5467"/>
                  </a:lnTo>
                  <a:lnTo>
                    <a:pt x="134561" y="2096"/>
                  </a:lnTo>
                  <a:lnTo>
                    <a:pt x="129143" y="441"/>
                  </a:lnTo>
                  <a:lnTo>
                    <a:pt x="125722" y="0"/>
                  </a:lnTo>
                  <a:lnTo>
                    <a:pt x="104053" y="6120"/>
                  </a:lnTo>
                  <a:lnTo>
                    <a:pt x="78663" y="20242"/>
                  </a:lnTo>
                  <a:lnTo>
                    <a:pt x="53264" y="47945"/>
                  </a:lnTo>
                  <a:lnTo>
                    <a:pt x="31235" y="86335"/>
                  </a:lnTo>
                  <a:lnTo>
                    <a:pt x="14674" y="128990"/>
                  </a:lnTo>
                  <a:lnTo>
                    <a:pt x="4201" y="169537"/>
                  </a:lnTo>
                  <a:lnTo>
                    <a:pt x="0" y="208362"/>
                  </a:lnTo>
                  <a:lnTo>
                    <a:pt x="2128" y="239934"/>
                  </a:lnTo>
                  <a:lnTo>
                    <a:pt x="7254" y="254549"/>
                  </a:lnTo>
                  <a:lnTo>
                    <a:pt x="14236" y="265043"/>
                  </a:lnTo>
                  <a:lnTo>
                    <a:pt x="22043" y="272058"/>
                  </a:lnTo>
                  <a:lnTo>
                    <a:pt x="33979" y="275647"/>
                  </a:lnTo>
                  <a:lnTo>
                    <a:pt x="48692" y="276535"/>
                  </a:lnTo>
                  <a:lnTo>
                    <a:pt x="83013" y="269476"/>
                  </a:lnTo>
                  <a:lnTo>
                    <a:pt x="112532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743">
              <a:extLst>
                <a:ext uri="{FF2B5EF4-FFF2-40B4-BE49-F238E27FC236}">
                  <a16:creationId xmlns:a16="http://schemas.microsoft.com/office/drawing/2014/main" xmlns="" id="{E2474AFD-5AB3-4EE3-BB85-87A3FB5ECCD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484829" y="2819400"/>
              <a:ext cx="90722" cy="12701"/>
            </a:xfrm>
            <a:custGeom>
              <a:avLst/>
              <a:gdLst/>
              <a:ahLst/>
              <a:cxnLst/>
              <a:rect l="0" t="0" r="0" b="0"/>
              <a:pathLst>
                <a:path w="9072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8" y="8336"/>
                  </a:lnTo>
                  <a:lnTo>
                    <a:pt x="0" y="7674"/>
                  </a:lnTo>
                  <a:lnTo>
                    <a:pt x="607" y="7233"/>
                  </a:lnTo>
                  <a:lnTo>
                    <a:pt x="46869" y="4585"/>
                  </a:lnTo>
                  <a:lnTo>
                    <a:pt x="90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744">
              <a:extLst>
                <a:ext uri="{FF2B5EF4-FFF2-40B4-BE49-F238E27FC236}">
                  <a16:creationId xmlns:a16="http://schemas.microsoft.com/office/drawing/2014/main" xmlns="" id="{3EEB0FE6-7E1F-47B8-B988-EC9B0696ABD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668613" y="2642829"/>
              <a:ext cx="167288" cy="270983"/>
            </a:xfrm>
            <a:custGeom>
              <a:avLst/>
              <a:gdLst/>
              <a:ahLst/>
              <a:cxnLst/>
              <a:rect l="0" t="0" r="0" b="0"/>
              <a:pathLst>
                <a:path w="167288" h="270983">
                  <a:moveTo>
                    <a:pt x="167287" y="17821"/>
                  </a:moveTo>
                  <a:lnTo>
                    <a:pt x="167287" y="17821"/>
                  </a:lnTo>
                  <a:lnTo>
                    <a:pt x="152783" y="4729"/>
                  </a:lnTo>
                  <a:lnTo>
                    <a:pt x="144143" y="1419"/>
                  </a:lnTo>
                  <a:lnTo>
                    <a:pt x="113301" y="0"/>
                  </a:lnTo>
                  <a:lnTo>
                    <a:pt x="91318" y="4701"/>
                  </a:lnTo>
                  <a:lnTo>
                    <a:pt x="62727" y="18574"/>
                  </a:lnTo>
                  <a:lnTo>
                    <a:pt x="57363" y="22557"/>
                  </a:lnTo>
                  <a:lnTo>
                    <a:pt x="49523" y="34507"/>
                  </a:lnTo>
                  <a:lnTo>
                    <a:pt x="44391" y="49226"/>
                  </a:lnTo>
                  <a:lnTo>
                    <a:pt x="40827" y="96763"/>
                  </a:lnTo>
                  <a:lnTo>
                    <a:pt x="37076" y="132934"/>
                  </a:lnTo>
                  <a:lnTo>
                    <a:pt x="28125" y="170462"/>
                  </a:lnTo>
                  <a:lnTo>
                    <a:pt x="16823" y="215293"/>
                  </a:lnTo>
                  <a:lnTo>
                    <a:pt x="0" y="258543"/>
                  </a:lnTo>
                  <a:lnTo>
                    <a:pt x="744" y="265449"/>
                  </a:lnTo>
                  <a:lnTo>
                    <a:pt x="4047" y="267573"/>
                  </a:lnTo>
                  <a:lnTo>
                    <a:pt x="29626" y="270982"/>
                  </a:lnTo>
                  <a:lnTo>
                    <a:pt x="47544" y="270037"/>
                  </a:lnTo>
                  <a:lnTo>
                    <a:pt x="84692" y="262277"/>
                  </a:lnTo>
                  <a:lnTo>
                    <a:pt x="135537" y="25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745">
              <a:extLst>
                <a:ext uri="{FF2B5EF4-FFF2-40B4-BE49-F238E27FC236}">
                  <a16:creationId xmlns:a16="http://schemas.microsoft.com/office/drawing/2014/main" xmlns="" id="{9048784F-FC65-4836-85B2-26DB011ACD2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880348" y="2660650"/>
              <a:ext cx="101603" cy="152401"/>
            </a:xfrm>
            <a:custGeom>
              <a:avLst/>
              <a:gdLst/>
              <a:ahLst/>
              <a:cxnLst/>
              <a:rect l="0" t="0" r="0" b="0"/>
              <a:pathLst>
                <a:path w="101603" h="1524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33201" y="50219"/>
                  </a:lnTo>
                  <a:lnTo>
                    <a:pt x="62325" y="97513"/>
                  </a:lnTo>
                  <a:lnTo>
                    <a:pt x="10160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746">
              <a:extLst>
                <a:ext uri="{FF2B5EF4-FFF2-40B4-BE49-F238E27FC236}">
                  <a16:creationId xmlns:a16="http://schemas.microsoft.com/office/drawing/2014/main" xmlns="" id="{48AAEE96-BE62-4829-BAC9-D85C9EB92F3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958260" y="2693283"/>
              <a:ext cx="106241" cy="202318"/>
            </a:xfrm>
            <a:custGeom>
              <a:avLst/>
              <a:gdLst/>
              <a:ahLst/>
              <a:cxnLst/>
              <a:rect l="0" t="0" r="0" b="0"/>
              <a:pathLst>
                <a:path w="106241" h="202318">
                  <a:moveTo>
                    <a:pt x="106240" y="5467"/>
                  </a:moveTo>
                  <a:lnTo>
                    <a:pt x="106240" y="5467"/>
                  </a:lnTo>
                  <a:lnTo>
                    <a:pt x="102869" y="2096"/>
                  </a:lnTo>
                  <a:lnTo>
                    <a:pt x="97451" y="441"/>
                  </a:lnTo>
                  <a:lnTo>
                    <a:pt x="94030" y="0"/>
                  </a:lnTo>
                  <a:lnTo>
                    <a:pt x="84587" y="5154"/>
                  </a:lnTo>
                  <a:lnTo>
                    <a:pt x="73332" y="15911"/>
                  </a:lnTo>
                  <a:lnTo>
                    <a:pt x="45958" y="61597"/>
                  </a:lnTo>
                  <a:lnTo>
                    <a:pt x="23777" y="108120"/>
                  </a:lnTo>
                  <a:lnTo>
                    <a:pt x="6957" y="154312"/>
                  </a:lnTo>
                  <a:lnTo>
                    <a:pt x="0" y="187660"/>
                  </a:lnTo>
                  <a:lnTo>
                    <a:pt x="932" y="195803"/>
                  </a:lnTo>
                  <a:lnTo>
                    <a:pt x="464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747">
              <a:extLst>
                <a:ext uri="{FF2B5EF4-FFF2-40B4-BE49-F238E27FC236}">
                  <a16:creationId xmlns:a16="http://schemas.microsoft.com/office/drawing/2014/main" xmlns="" id="{12F7FFDE-392B-4B4C-8686-09229C46674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089898" y="2660824"/>
              <a:ext cx="105787" cy="252770"/>
            </a:xfrm>
            <a:custGeom>
              <a:avLst/>
              <a:gdLst/>
              <a:ahLst/>
              <a:cxnLst/>
              <a:rect l="0" t="0" r="0" b="0"/>
              <a:pathLst>
                <a:path w="105787" h="252770">
                  <a:moveTo>
                    <a:pt x="2" y="6176"/>
                  </a:moveTo>
                  <a:lnTo>
                    <a:pt x="2" y="6176"/>
                  </a:lnTo>
                  <a:lnTo>
                    <a:pt x="0" y="2805"/>
                  </a:lnTo>
                  <a:lnTo>
                    <a:pt x="2118" y="1812"/>
                  </a:lnTo>
                  <a:lnTo>
                    <a:pt x="42634" y="0"/>
                  </a:lnTo>
                  <a:lnTo>
                    <a:pt x="86711" y="3220"/>
                  </a:lnTo>
                  <a:lnTo>
                    <a:pt x="96866" y="8625"/>
                  </a:lnTo>
                  <a:lnTo>
                    <a:pt x="100560" y="12042"/>
                  </a:lnTo>
                  <a:lnTo>
                    <a:pt x="104667" y="21483"/>
                  </a:lnTo>
                  <a:lnTo>
                    <a:pt x="105786" y="33441"/>
                  </a:lnTo>
                  <a:lnTo>
                    <a:pt x="98875" y="65994"/>
                  </a:lnTo>
                  <a:lnTo>
                    <a:pt x="84129" y="106186"/>
                  </a:lnTo>
                  <a:lnTo>
                    <a:pt x="69040" y="148097"/>
                  </a:lnTo>
                  <a:lnTo>
                    <a:pt x="65848" y="179068"/>
                  </a:lnTo>
                  <a:lnTo>
                    <a:pt x="69764" y="205727"/>
                  </a:lnTo>
                  <a:lnTo>
                    <a:pt x="83960" y="237274"/>
                  </a:lnTo>
                  <a:lnTo>
                    <a:pt x="84196" y="241381"/>
                  </a:lnTo>
                  <a:lnTo>
                    <a:pt x="82943" y="244823"/>
                  </a:lnTo>
                  <a:lnTo>
                    <a:pt x="80696" y="247824"/>
                  </a:lnTo>
                  <a:lnTo>
                    <a:pt x="70673" y="251159"/>
                  </a:lnTo>
                  <a:lnTo>
                    <a:pt x="29482" y="252769"/>
                  </a:lnTo>
                  <a:lnTo>
                    <a:pt x="2" y="247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748">
              <a:extLst>
                <a:ext uri="{FF2B5EF4-FFF2-40B4-BE49-F238E27FC236}">
                  <a16:creationId xmlns:a16="http://schemas.microsoft.com/office/drawing/2014/main" xmlns="" id="{8F7E0AA0-A12D-41C5-B8DF-D81078F1F41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248650" y="2637942"/>
              <a:ext cx="102209" cy="289409"/>
            </a:xfrm>
            <a:custGeom>
              <a:avLst/>
              <a:gdLst/>
              <a:ahLst/>
              <a:cxnLst/>
              <a:rect l="0" t="0" r="0" b="0"/>
              <a:pathLst>
                <a:path w="102209" h="289409">
                  <a:moveTo>
                    <a:pt x="44450" y="3658"/>
                  </a:moveTo>
                  <a:lnTo>
                    <a:pt x="44450" y="3658"/>
                  </a:lnTo>
                  <a:lnTo>
                    <a:pt x="47820" y="287"/>
                  </a:lnTo>
                  <a:lnTo>
                    <a:pt x="50225" y="0"/>
                  </a:lnTo>
                  <a:lnTo>
                    <a:pt x="56659" y="1562"/>
                  </a:lnTo>
                  <a:lnTo>
                    <a:pt x="71586" y="16521"/>
                  </a:lnTo>
                  <a:lnTo>
                    <a:pt x="90523" y="59115"/>
                  </a:lnTo>
                  <a:lnTo>
                    <a:pt x="99264" y="91100"/>
                  </a:lnTo>
                  <a:lnTo>
                    <a:pt x="102208" y="126482"/>
                  </a:lnTo>
                  <a:lnTo>
                    <a:pt x="99047" y="162669"/>
                  </a:lnTo>
                  <a:lnTo>
                    <a:pt x="88236" y="197567"/>
                  </a:lnTo>
                  <a:lnTo>
                    <a:pt x="59540" y="238834"/>
                  </a:lnTo>
                  <a:lnTo>
                    <a:pt x="17056" y="277652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749">
              <a:extLst>
                <a:ext uri="{FF2B5EF4-FFF2-40B4-BE49-F238E27FC236}">
                  <a16:creationId xmlns:a16="http://schemas.microsoft.com/office/drawing/2014/main" xmlns="" id="{9F109FEA-B594-4130-B587-479BC24352B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401050" y="2537773"/>
              <a:ext cx="183867" cy="419800"/>
            </a:xfrm>
            <a:custGeom>
              <a:avLst/>
              <a:gdLst/>
              <a:ahLst/>
              <a:cxnLst/>
              <a:rect l="0" t="0" r="0" b="0"/>
              <a:pathLst>
                <a:path w="183867" h="419800">
                  <a:moveTo>
                    <a:pt x="44450" y="14927"/>
                  </a:moveTo>
                  <a:lnTo>
                    <a:pt x="44450" y="14927"/>
                  </a:lnTo>
                  <a:lnTo>
                    <a:pt x="63909" y="8019"/>
                  </a:lnTo>
                  <a:lnTo>
                    <a:pt x="100819" y="0"/>
                  </a:lnTo>
                  <a:lnTo>
                    <a:pt x="134998" y="470"/>
                  </a:lnTo>
                  <a:lnTo>
                    <a:pt x="153839" y="7090"/>
                  </a:lnTo>
                  <a:lnTo>
                    <a:pt x="161824" y="11819"/>
                  </a:lnTo>
                  <a:lnTo>
                    <a:pt x="174462" y="26481"/>
                  </a:lnTo>
                  <a:lnTo>
                    <a:pt x="179809" y="35330"/>
                  </a:lnTo>
                  <a:lnTo>
                    <a:pt x="183866" y="58332"/>
                  </a:lnTo>
                  <a:lnTo>
                    <a:pt x="180303" y="100930"/>
                  </a:lnTo>
                  <a:lnTo>
                    <a:pt x="173268" y="132878"/>
                  </a:lnTo>
                  <a:lnTo>
                    <a:pt x="163085" y="165892"/>
                  </a:lnTo>
                  <a:lnTo>
                    <a:pt x="151505" y="201262"/>
                  </a:lnTo>
                  <a:lnTo>
                    <a:pt x="140713" y="237442"/>
                  </a:lnTo>
                  <a:lnTo>
                    <a:pt x="133565" y="272338"/>
                  </a:lnTo>
                  <a:lnTo>
                    <a:pt x="131798" y="304780"/>
                  </a:lnTo>
                  <a:lnTo>
                    <a:pt x="134778" y="334251"/>
                  </a:lnTo>
                  <a:lnTo>
                    <a:pt x="153936" y="380033"/>
                  </a:lnTo>
                  <a:lnTo>
                    <a:pt x="162960" y="397330"/>
                  </a:lnTo>
                  <a:lnTo>
                    <a:pt x="164619" y="409721"/>
                  </a:lnTo>
                  <a:lnTo>
                    <a:pt x="161957" y="413589"/>
                  </a:lnTo>
                  <a:lnTo>
                    <a:pt x="157359" y="416169"/>
                  </a:lnTo>
                  <a:lnTo>
                    <a:pt x="131761" y="419799"/>
                  </a:lnTo>
                  <a:lnTo>
                    <a:pt x="91016" y="418993"/>
                  </a:lnTo>
                  <a:lnTo>
                    <a:pt x="45077" y="414285"/>
                  </a:lnTo>
                  <a:lnTo>
                    <a:pt x="0" y="408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750">
              <a:extLst>
                <a:ext uri="{FF2B5EF4-FFF2-40B4-BE49-F238E27FC236}">
                  <a16:creationId xmlns:a16="http://schemas.microsoft.com/office/drawing/2014/main" xmlns="" id="{C7B9A2E9-2CA4-49E1-B3F7-2E870605B12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248150" y="3177647"/>
              <a:ext cx="4095751" cy="73554"/>
            </a:xfrm>
            <a:custGeom>
              <a:avLst/>
              <a:gdLst/>
              <a:ahLst/>
              <a:cxnLst/>
              <a:rect l="0" t="0" r="0" b="0"/>
              <a:pathLst>
                <a:path w="4095751" h="73554">
                  <a:moveTo>
                    <a:pt x="0" y="73553"/>
                  </a:moveTo>
                  <a:lnTo>
                    <a:pt x="0" y="73553"/>
                  </a:lnTo>
                  <a:lnTo>
                    <a:pt x="43274" y="71672"/>
                  </a:lnTo>
                  <a:lnTo>
                    <a:pt x="77532" y="70182"/>
                  </a:lnTo>
                  <a:lnTo>
                    <a:pt x="125771" y="67778"/>
                  </a:lnTo>
                  <a:lnTo>
                    <a:pt x="183331" y="64764"/>
                  </a:lnTo>
                  <a:lnTo>
                    <a:pt x="247104" y="61344"/>
                  </a:lnTo>
                  <a:lnTo>
                    <a:pt x="322075" y="56241"/>
                  </a:lnTo>
                  <a:lnTo>
                    <a:pt x="404511" y="50017"/>
                  </a:lnTo>
                  <a:lnTo>
                    <a:pt x="491924" y="43046"/>
                  </a:lnTo>
                  <a:lnTo>
                    <a:pt x="589005" y="36282"/>
                  </a:lnTo>
                  <a:lnTo>
                    <a:pt x="692531" y="29656"/>
                  </a:lnTo>
                  <a:lnTo>
                    <a:pt x="800353" y="23121"/>
                  </a:lnTo>
                  <a:lnTo>
                    <a:pt x="920214" y="17354"/>
                  </a:lnTo>
                  <a:lnTo>
                    <a:pt x="1048098" y="12098"/>
                  </a:lnTo>
                  <a:lnTo>
                    <a:pt x="1181332" y="7183"/>
                  </a:lnTo>
                  <a:lnTo>
                    <a:pt x="1320249" y="3907"/>
                  </a:lnTo>
                  <a:lnTo>
                    <a:pt x="1462955" y="1722"/>
                  </a:lnTo>
                  <a:lnTo>
                    <a:pt x="1608186" y="265"/>
                  </a:lnTo>
                  <a:lnTo>
                    <a:pt x="1758629" y="0"/>
                  </a:lnTo>
                  <a:lnTo>
                    <a:pt x="1912548" y="529"/>
                  </a:lnTo>
                  <a:lnTo>
                    <a:pt x="2068782" y="1587"/>
                  </a:lnTo>
                  <a:lnTo>
                    <a:pt x="2227971" y="3704"/>
                  </a:lnTo>
                  <a:lnTo>
                    <a:pt x="2389131" y="6526"/>
                  </a:lnTo>
                  <a:lnTo>
                    <a:pt x="2551605" y="9818"/>
                  </a:lnTo>
                  <a:lnTo>
                    <a:pt x="2708602" y="14129"/>
                  </a:lnTo>
                  <a:lnTo>
                    <a:pt x="2861951" y="19121"/>
                  </a:lnTo>
                  <a:lnTo>
                    <a:pt x="3012868" y="24565"/>
                  </a:lnTo>
                  <a:lnTo>
                    <a:pt x="3153695" y="29606"/>
                  </a:lnTo>
                  <a:lnTo>
                    <a:pt x="3287797" y="34377"/>
                  </a:lnTo>
                  <a:lnTo>
                    <a:pt x="3417415" y="38969"/>
                  </a:lnTo>
                  <a:lnTo>
                    <a:pt x="3533460" y="43441"/>
                  </a:lnTo>
                  <a:lnTo>
                    <a:pt x="3640456" y="47834"/>
                  </a:lnTo>
                  <a:lnTo>
                    <a:pt x="3741420" y="52174"/>
                  </a:lnTo>
                  <a:lnTo>
                    <a:pt x="3825663" y="55067"/>
                  </a:lnTo>
                  <a:lnTo>
                    <a:pt x="3898759" y="56995"/>
                  </a:lnTo>
                  <a:lnTo>
                    <a:pt x="3964423" y="58282"/>
                  </a:lnTo>
                  <a:lnTo>
                    <a:pt x="4008198" y="59139"/>
                  </a:lnTo>
                  <a:lnTo>
                    <a:pt x="4095750" y="60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751">
              <a:extLst>
                <a:ext uri="{FF2B5EF4-FFF2-40B4-BE49-F238E27FC236}">
                  <a16:creationId xmlns:a16="http://schemas.microsoft.com/office/drawing/2014/main" xmlns="" id="{FC42802E-9586-4A5F-B4C1-007692EF976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295900" y="2867056"/>
              <a:ext cx="127001" cy="3145"/>
            </a:xfrm>
            <a:custGeom>
              <a:avLst/>
              <a:gdLst/>
              <a:ahLst/>
              <a:cxnLst/>
              <a:rect l="0" t="0" r="0" b="0"/>
              <a:pathLst>
                <a:path w="127001" h="3145">
                  <a:moveTo>
                    <a:pt x="0" y="3144"/>
                  </a:moveTo>
                  <a:lnTo>
                    <a:pt x="0" y="3144"/>
                  </a:lnTo>
                  <a:lnTo>
                    <a:pt x="40164" y="1263"/>
                  </a:lnTo>
                  <a:lnTo>
                    <a:pt x="80574" y="0"/>
                  </a:lnTo>
                  <a:lnTo>
                    <a:pt x="127000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752">
              <a:extLst>
                <a:ext uri="{FF2B5EF4-FFF2-40B4-BE49-F238E27FC236}">
                  <a16:creationId xmlns:a16="http://schemas.microsoft.com/office/drawing/2014/main" xmlns="" id="{8204EBBA-2DF6-4487-9DF1-F679CA1E435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090308" y="2736850"/>
              <a:ext cx="148443" cy="241301"/>
            </a:xfrm>
            <a:custGeom>
              <a:avLst/>
              <a:gdLst/>
              <a:ahLst/>
              <a:cxnLst/>
              <a:rect l="0" t="0" r="0" b="0"/>
              <a:pathLst>
                <a:path w="148443" h="241301">
                  <a:moveTo>
                    <a:pt x="148442" y="0"/>
                  </a:moveTo>
                  <a:lnTo>
                    <a:pt x="148442" y="0"/>
                  </a:lnTo>
                  <a:lnTo>
                    <a:pt x="134958" y="3371"/>
                  </a:lnTo>
                  <a:lnTo>
                    <a:pt x="113089" y="18951"/>
                  </a:lnTo>
                  <a:lnTo>
                    <a:pt x="78622" y="58296"/>
                  </a:lnTo>
                  <a:lnTo>
                    <a:pt x="53206" y="92232"/>
                  </a:lnTo>
                  <a:lnTo>
                    <a:pt x="29914" y="126364"/>
                  </a:lnTo>
                  <a:lnTo>
                    <a:pt x="7019" y="168675"/>
                  </a:lnTo>
                  <a:lnTo>
                    <a:pt x="0" y="203161"/>
                  </a:lnTo>
                  <a:lnTo>
                    <a:pt x="239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753">
              <a:extLst>
                <a:ext uri="{FF2B5EF4-FFF2-40B4-BE49-F238E27FC236}">
                  <a16:creationId xmlns:a16="http://schemas.microsoft.com/office/drawing/2014/main" xmlns="" id="{5246548E-5DDE-4D8E-93B7-CF3CF280963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071829" y="2762250"/>
              <a:ext cx="135172" cy="190501"/>
            </a:xfrm>
            <a:custGeom>
              <a:avLst/>
              <a:gdLst/>
              <a:ahLst/>
              <a:cxnLst/>
              <a:rect l="0" t="0" r="0" b="0"/>
              <a:pathLst>
                <a:path w="135172" h="19050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1411"/>
                  </a:lnTo>
                  <a:lnTo>
                    <a:pt x="0" y="3763"/>
                  </a:lnTo>
                  <a:lnTo>
                    <a:pt x="8203" y="31161"/>
                  </a:lnTo>
                  <a:lnTo>
                    <a:pt x="38621" y="78043"/>
                  </a:lnTo>
                  <a:lnTo>
                    <a:pt x="68306" y="119001"/>
                  </a:lnTo>
                  <a:lnTo>
                    <a:pt x="106179" y="165480"/>
                  </a:lnTo>
                  <a:lnTo>
                    <a:pt x="123993" y="183087"/>
                  </a:lnTo>
                  <a:lnTo>
                    <a:pt x="13517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754">
              <a:extLst>
                <a:ext uri="{FF2B5EF4-FFF2-40B4-BE49-F238E27FC236}">
                  <a16:creationId xmlns:a16="http://schemas.microsoft.com/office/drawing/2014/main" xmlns="" id="{3B1B0250-2D62-4D37-904A-56516AFBE17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888510" y="2702740"/>
              <a:ext cx="96241" cy="281761"/>
            </a:xfrm>
            <a:custGeom>
              <a:avLst/>
              <a:gdLst/>
              <a:ahLst/>
              <a:cxnLst/>
              <a:rect l="0" t="0" r="0" b="0"/>
              <a:pathLst>
                <a:path w="96241" h="281761">
                  <a:moveTo>
                    <a:pt x="96240" y="15060"/>
                  </a:moveTo>
                  <a:lnTo>
                    <a:pt x="96240" y="15060"/>
                  </a:lnTo>
                  <a:lnTo>
                    <a:pt x="92869" y="8318"/>
                  </a:lnTo>
                  <a:lnTo>
                    <a:pt x="87451" y="3126"/>
                  </a:lnTo>
                  <a:lnTo>
                    <a:pt x="84031" y="754"/>
                  </a:lnTo>
                  <a:lnTo>
                    <a:pt x="74586" y="0"/>
                  </a:lnTo>
                  <a:lnTo>
                    <a:pt x="69104" y="787"/>
                  </a:lnTo>
                  <a:lnTo>
                    <a:pt x="55487" y="12950"/>
                  </a:lnTo>
                  <a:lnTo>
                    <a:pt x="33835" y="47361"/>
                  </a:lnTo>
                  <a:lnTo>
                    <a:pt x="21232" y="79511"/>
                  </a:lnTo>
                  <a:lnTo>
                    <a:pt x="10927" y="119669"/>
                  </a:lnTo>
                  <a:lnTo>
                    <a:pt x="3524" y="159625"/>
                  </a:lnTo>
                  <a:lnTo>
                    <a:pt x="0" y="196434"/>
                  </a:lnTo>
                  <a:lnTo>
                    <a:pt x="3137" y="226904"/>
                  </a:lnTo>
                  <a:lnTo>
                    <a:pt x="14879" y="250794"/>
                  </a:lnTo>
                  <a:lnTo>
                    <a:pt x="39090" y="28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755">
              <a:extLst>
                <a:ext uri="{FF2B5EF4-FFF2-40B4-BE49-F238E27FC236}">
                  <a16:creationId xmlns:a16="http://schemas.microsoft.com/office/drawing/2014/main" xmlns="" id="{DF0329A8-7B54-4A44-A124-E765CC19E88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584247" y="2667174"/>
              <a:ext cx="197304" cy="363892"/>
            </a:xfrm>
            <a:custGeom>
              <a:avLst/>
              <a:gdLst/>
              <a:ahLst/>
              <a:cxnLst/>
              <a:rect l="0" t="0" r="0" b="0"/>
              <a:pathLst>
                <a:path w="197304" h="363892">
                  <a:moveTo>
                    <a:pt x="197303" y="6176"/>
                  </a:moveTo>
                  <a:lnTo>
                    <a:pt x="197303" y="6176"/>
                  </a:lnTo>
                  <a:lnTo>
                    <a:pt x="155208" y="709"/>
                  </a:lnTo>
                  <a:lnTo>
                    <a:pt x="109025" y="0"/>
                  </a:lnTo>
                  <a:lnTo>
                    <a:pt x="65847" y="3220"/>
                  </a:lnTo>
                  <a:lnTo>
                    <a:pt x="55857" y="8625"/>
                  </a:lnTo>
                  <a:lnTo>
                    <a:pt x="52206" y="12042"/>
                  </a:lnTo>
                  <a:lnTo>
                    <a:pt x="48149" y="23365"/>
                  </a:lnTo>
                  <a:lnTo>
                    <a:pt x="45544" y="63742"/>
                  </a:lnTo>
                  <a:lnTo>
                    <a:pt x="48464" y="108291"/>
                  </a:lnTo>
                  <a:lnTo>
                    <a:pt x="48132" y="142577"/>
                  </a:lnTo>
                  <a:lnTo>
                    <a:pt x="43516" y="181099"/>
                  </a:lnTo>
                  <a:lnTo>
                    <a:pt x="32057" y="226441"/>
                  </a:lnTo>
                  <a:lnTo>
                    <a:pt x="19438" y="265409"/>
                  </a:lnTo>
                  <a:lnTo>
                    <a:pt x="8185" y="298485"/>
                  </a:lnTo>
                  <a:lnTo>
                    <a:pt x="0" y="338084"/>
                  </a:lnTo>
                  <a:lnTo>
                    <a:pt x="2839" y="353833"/>
                  </a:lnTo>
                  <a:lnTo>
                    <a:pt x="6276" y="358597"/>
                  </a:lnTo>
                  <a:lnTo>
                    <a:pt x="10685" y="361774"/>
                  </a:lnTo>
                  <a:lnTo>
                    <a:pt x="15741" y="363891"/>
                  </a:lnTo>
                  <a:lnTo>
                    <a:pt x="54978" y="362220"/>
                  </a:lnTo>
                  <a:lnTo>
                    <a:pt x="94612" y="357752"/>
                  </a:lnTo>
                  <a:lnTo>
                    <a:pt x="146503" y="355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756">
              <a:extLst>
                <a:ext uri="{FF2B5EF4-FFF2-40B4-BE49-F238E27FC236}">
                  <a16:creationId xmlns:a16="http://schemas.microsoft.com/office/drawing/2014/main" xmlns="" id="{CAB5940F-02C7-42FE-8B8A-1FB4723E19A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244492" y="2882900"/>
              <a:ext cx="156059" cy="44451"/>
            </a:xfrm>
            <a:custGeom>
              <a:avLst/>
              <a:gdLst/>
              <a:ahLst/>
              <a:cxnLst/>
              <a:rect l="0" t="0" r="0" b="0"/>
              <a:pathLst>
                <a:path w="15605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562" y="44450"/>
                  </a:lnTo>
                  <a:lnTo>
                    <a:pt x="35778" y="33605"/>
                  </a:lnTo>
                  <a:lnTo>
                    <a:pt x="66617" y="23402"/>
                  </a:lnTo>
                  <a:lnTo>
                    <a:pt x="101490" y="13694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757">
              <a:extLst>
                <a:ext uri="{FF2B5EF4-FFF2-40B4-BE49-F238E27FC236}">
                  <a16:creationId xmlns:a16="http://schemas.microsoft.com/office/drawing/2014/main" xmlns="" id="{AC9E0BA8-8FE4-4BE2-ADD7-D11011F8F6B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635027" y="2682980"/>
              <a:ext cx="137124" cy="270074"/>
            </a:xfrm>
            <a:custGeom>
              <a:avLst/>
              <a:gdLst/>
              <a:ahLst/>
              <a:cxnLst/>
              <a:rect l="0" t="0" r="0" b="0"/>
              <a:pathLst>
                <a:path w="137124" h="270074">
                  <a:moveTo>
                    <a:pt x="118073" y="9420"/>
                  </a:moveTo>
                  <a:lnTo>
                    <a:pt x="118073" y="9420"/>
                  </a:lnTo>
                  <a:lnTo>
                    <a:pt x="121444" y="6049"/>
                  </a:lnTo>
                  <a:lnTo>
                    <a:pt x="121731" y="4350"/>
                  </a:lnTo>
                  <a:lnTo>
                    <a:pt x="121217" y="2513"/>
                  </a:lnTo>
                  <a:lnTo>
                    <a:pt x="120169" y="582"/>
                  </a:lnTo>
                  <a:lnTo>
                    <a:pt x="117354" y="0"/>
                  </a:lnTo>
                  <a:lnTo>
                    <a:pt x="91742" y="5897"/>
                  </a:lnTo>
                  <a:lnTo>
                    <a:pt x="73347" y="15118"/>
                  </a:lnTo>
                  <a:lnTo>
                    <a:pt x="44510" y="41015"/>
                  </a:lnTo>
                  <a:lnTo>
                    <a:pt x="33401" y="56859"/>
                  </a:lnTo>
                  <a:lnTo>
                    <a:pt x="19138" y="100165"/>
                  </a:lnTo>
                  <a:lnTo>
                    <a:pt x="8247" y="137672"/>
                  </a:lnTo>
                  <a:lnTo>
                    <a:pt x="943" y="178340"/>
                  </a:lnTo>
                  <a:lnTo>
                    <a:pt x="0" y="222521"/>
                  </a:lnTo>
                  <a:lnTo>
                    <a:pt x="3508" y="239598"/>
                  </a:lnTo>
                  <a:lnTo>
                    <a:pt x="9770" y="251892"/>
                  </a:lnTo>
                  <a:lnTo>
                    <a:pt x="24600" y="266746"/>
                  </a:lnTo>
                  <a:lnTo>
                    <a:pt x="40076" y="270073"/>
                  </a:lnTo>
                  <a:lnTo>
                    <a:pt x="70504" y="266097"/>
                  </a:lnTo>
                  <a:lnTo>
                    <a:pt x="115341" y="252111"/>
                  </a:lnTo>
                  <a:lnTo>
                    <a:pt x="137123" y="24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758">
              <a:extLst>
                <a:ext uri="{FF2B5EF4-FFF2-40B4-BE49-F238E27FC236}">
                  <a16:creationId xmlns:a16="http://schemas.microsoft.com/office/drawing/2014/main" xmlns="" id="{17A96154-6EE9-4C0E-A190-4D119DF4877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218551" y="2698750"/>
              <a:ext cx="182000" cy="342503"/>
            </a:xfrm>
            <a:custGeom>
              <a:avLst/>
              <a:gdLst/>
              <a:ahLst/>
              <a:cxnLst/>
              <a:rect l="0" t="0" r="0" b="0"/>
              <a:pathLst>
                <a:path w="182000" h="342503">
                  <a:moveTo>
                    <a:pt x="181999" y="0"/>
                  </a:moveTo>
                  <a:lnTo>
                    <a:pt x="181999" y="0"/>
                  </a:lnTo>
                  <a:lnTo>
                    <a:pt x="136565" y="0"/>
                  </a:lnTo>
                  <a:lnTo>
                    <a:pt x="93248" y="0"/>
                  </a:lnTo>
                  <a:lnTo>
                    <a:pt x="66004" y="0"/>
                  </a:lnTo>
                  <a:lnTo>
                    <a:pt x="56127" y="3763"/>
                  </a:lnTo>
                  <a:lnTo>
                    <a:pt x="51517" y="6742"/>
                  </a:lnTo>
                  <a:lnTo>
                    <a:pt x="44515" y="17578"/>
                  </a:lnTo>
                  <a:lnTo>
                    <a:pt x="39756" y="33213"/>
                  </a:lnTo>
                  <a:lnTo>
                    <a:pt x="37077" y="67931"/>
                  </a:lnTo>
                  <a:lnTo>
                    <a:pt x="36451" y="100042"/>
                  </a:lnTo>
                  <a:lnTo>
                    <a:pt x="32409" y="135480"/>
                  </a:lnTo>
                  <a:lnTo>
                    <a:pt x="26614" y="171691"/>
                  </a:lnTo>
                  <a:lnTo>
                    <a:pt x="21687" y="206600"/>
                  </a:lnTo>
                  <a:lnTo>
                    <a:pt x="17145" y="239048"/>
                  </a:lnTo>
                  <a:lnTo>
                    <a:pt x="8741" y="283201"/>
                  </a:lnTo>
                  <a:lnTo>
                    <a:pt x="0" y="325934"/>
                  </a:lnTo>
                  <a:lnTo>
                    <a:pt x="694" y="332295"/>
                  </a:lnTo>
                  <a:lnTo>
                    <a:pt x="2568" y="337241"/>
                  </a:lnTo>
                  <a:lnTo>
                    <a:pt x="5228" y="341244"/>
                  </a:lnTo>
                  <a:lnTo>
                    <a:pt x="10530" y="342502"/>
                  </a:lnTo>
                  <a:lnTo>
                    <a:pt x="36962" y="336824"/>
                  </a:lnTo>
                  <a:lnTo>
                    <a:pt x="78896" y="322050"/>
                  </a:lnTo>
                  <a:lnTo>
                    <a:pt x="122208" y="303561"/>
                  </a:lnTo>
                  <a:lnTo>
                    <a:pt x="17564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703">
            <a:extLst>
              <a:ext uri="{FF2B5EF4-FFF2-40B4-BE49-F238E27FC236}">
                <a16:creationId xmlns:a16="http://schemas.microsoft.com/office/drawing/2014/main" xmlns="" id="{8D0D696F-59B3-4E27-ADDF-FAD00BD96E65}"/>
              </a:ext>
            </a:extLst>
          </p:cNvPr>
          <p:cNvGrpSpPr/>
          <p:nvPr/>
        </p:nvGrpSpPr>
        <p:grpSpPr>
          <a:xfrm>
            <a:off x="5016753" y="3508116"/>
            <a:ext cx="450598" cy="308235"/>
            <a:chOff x="5016753" y="3508116"/>
            <a:chExt cx="450598" cy="308235"/>
          </a:xfrm>
        </p:grpSpPr>
        <p:sp>
          <p:nvSpPr>
            <p:cNvPr id="544" name="SMARTInkShape-3759">
              <a:extLst>
                <a:ext uri="{FF2B5EF4-FFF2-40B4-BE49-F238E27FC236}">
                  <a16:creationId xmlns:a16="http://schemas.microsoft.com/office/drawing/2014/main" xmlns="" id="{B9FB87AF-2980-46CE-860F-BB773893FC0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016753" y="3508116"/>
              <a:ext cx="368048" cy="156562"/>
            </a:xfrm>
            <a:custGeom>
              <a:avLst/>
              <a:gdLst/>
              <a:ahLst/>
              <a:cxnLst/>
              <a:rect l="0" t="0" r="0" b="0"/>
              <a:pathLst>
                <a:path w="368048" h="156562">
                  <a:moveTo>
                    <a:pt x="75947" y="9784"/>
                  </a:moveTo>
                  <a:lnTo>
                    <a:pt x="75947" y="9784"/>
                  </a:lnTo>
                  <a:lnTo>
                    <a:pt x="79318" y="9784"/>
                  </a:lnTo>
                  <a:lnTo>
                    <a:pt x="88156" y="19897"/>
                  </a:lnTo>
                  <a:lnTo>
                    <a:pt x="96341" y="43040"/>
                  </a:lnTo>
                  <a:lnTo>
                    <a:pt x="99864" y="75612"/>
                  </a:lnTo>
                  <a:lnTo>
                    <a:pt x="95044" y="97837"/>
                  </a:lnTo>
                  <a:lnTo>
                    <a:pt x="85139" y="118769"/>
                  </a:lnTo>
                  <a:lnTo>
                    <a:pt x="71331" y="137479"/>
                  </a:lnTo>
                  <a:lnTo>
                    <a:pt x="55786" y="149558"/>
                  </a:lnTo>
                  <a:lnTo>
                    <a:pt x="47689" y="153766"/>
                  </a:lnTo>
                  <a:lnTo>
                    <a:pt x="31168" y="156561"/>
                  </a:lnTo>
                  <a:lnTo>
                    <a:pt x="22811" y="156319"/>
                  </a:lnTo>
                  <a:lnTo>
                    <a:pt x="15829" y="153335"/>
                  </a:lnTo>
                  <a:lnTo>
                    <a:pt x="4307" y="142494"/>
                  </a:lnTo>
                  <a:lnTo>
                    <a:pt x="1376" y="134946"/>
                  </a:lnTo>
                  <a:lnTo>
                    <a:pt x="0" y="117152"/>
                  </a:lnTo>
                  <a:lnTo>
                    <a:pt x="11148" y="93722"/>
                  </a:lnTo>
                  <a:lnTo>
                    <a:pt x="20048" y="80559"/>
                  </a:lnTo>
                  <a:lnTo>
                    <a:pt x="50633" y="56526"/>
                  </a:lnTo>
                  <a:lnTo>
                    <a:pt x="91507" y="35497"/>
                  </a:lnTo>
                  <a:lnTo>
                    <a:pt x="115248" y="26926"/>
                  </a:lnTo>
                  <a:lnTo>
                    <a:pt x="140248" y="19095"/>
                  </a:lnTo>
                  <a:lnTo>
                    <a:pt x="165381" y="13169"/>
                  </a:lnTo>
                  <a:lnTo>
                    <a:pt x="190603" y="8514"/>
                  </a:lnTo>
                  <a:lnTo>
                    <a:pt x="215885" y="4703"/>
                  </a:lnTo>
                  <a:lnTo>
                    <a:pt x="259026" y="470"/>
                  </a:lnTo>
                  <a:lnTo>
                    <a:pt x="295605" y="0"/>
                  </a:lnTo>
                  <a:lnTo>
                    <a:pt x="337175" y="7669"/>
                  </a:lnTo>
                  <a:lnTo>
                    <a:pt x="368047" y="22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760">
              <a:extLst>
                <a:ext uri="{FF2B5EF4-FFF2-40B4-BE49-F238E27FC236}">
                  <a16:creationId xmlns:a16="http://schemas.microsoft.com/office/drawing/2014/main" xmlns="" id="{6F8DCEB4-67E2-4308-8686-8E953ABEDF6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327650" y="365760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0" y="0"/>
                  </a:moveTo>
                  <a:lnTo>
                    <a:pt x="0" y="0"/>
                  </a:lnTo>
                  <a:lnTo>
                    <a:pt x="43898" y="40753"/>
                  </a:lnTo>
                  <a:lnTo>
                    <a:pt x="90964" y="85312"/>
                  </a:lnTo>
                  <a:lnTo>
                    <a:pt x="1206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761">
              <a:extLst>
                <a:ext uri="{FF2B5EF4-FFF2-40B4-BE49-F238E27FC236}">
                  <a16:creationId xmlns:a16="http://schemas.microsoft.com/office/drawing/2014/main" xmlns="" id="{3BB30866-C671-42B3-AD91-73004F0B9AC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321300" y="3698679"/>
              <a:ext cx="146051" cy="117672"/>
            </a:xfrm>
            <a:custGeom>
              <a:avLst/>
              <a:gdLst/>
              <a:ahLst/>
              <a:cxnLst/>
              <a:rect l="0" t="0" r="0" b="0"/>
              <a:pathLst>
                <a:path w="146051" h="11767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32235" y="227"/>
                  </a:lnTo>
                  <a:lnTo>
                    <a:pt x="122977" y="4090"/>
                  </a:lnTo>
                  <a:lnTo>
                    <a:pt x="75862" y="36444"/>
                  </a:lnTo>
                  <a:lnTo>
                    <a:pt x="38000" y="65773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704">
            <a:extLst>
              <a:ext uri="{FF2B5EF4-FFF2-40B4-BE49-F238E27FC236}">
                <a16:creationId xmlns:a16="http://schemas.microsoft.com/office/drawing/2014/main" xmlns="" id="{039EE42A-004C-46E2-BB29-9C9BD533EFBB}"/>
              </a:ext>
            </a:extLst>
          </p:cNvPr>
          <p:cNvGrpSpPr/>
          <p:nvPr/>
        </p:nvGrpSpPr>
        <p:grpSpPr>
          <a:xfrm>
            <a:off x="6059884" y="3570660"/>
            <a:ext cx="429817" cy="354426"/>
            <a:chOff x="6059884" y="3570660"/>
            <a:chExt cx="429817" cy="354426"/>
          </a:xfrm>
        </p:grpSpPr>
        <p:sp>
          <p:nvSpPr>
            <p:cNvPr id="548" name="SMARTInkShape-3762">
              <a:extLst>
                <a:ext uri="{FF2B5EF4-FFF2-40B4-BE49-F238E27FC236}">
                  <a16:creationId xmlns:a16="http://schemas.microsoft.com/office/drawing/2014/main" xmlns="" id="{AF4245FF-EF1C-448C-A36F-4EF1EF27BB8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059884" y="3570660"/>
              <a:ext cx="359967" cy="148016"/>
            </a:xfrm>
            <a:custGeom>
              <a:avLst/>
              <a:gdLst/>
              <a:ahLst/>
              <a:cxnLst/>
              <a:rect l="0" t="0" r="0" b="0"/>
              <a:pathLst>
                <a:path w="359967" h="148016">
                  <a:moveTo>
                    <a:pt x="80566" y="29790"/>
                  </a:moveTo>
                  <a:lnTo>
                    <a:pt x="80566" y="29790"/>
                  </a:lnTo>
                  <a:lnTo>
                    <a:pt x="77195" y="68514"/>
                  </a:lnTo>
                  <a:lnTo>
                    <a:pt x="63961" y="107943"/>
                  </a:lnTo>
                  <a:lnTo>
                    <a:pt x="47658" y="133536"/>
                  </a:lnTo>
                  <a:lnTo>
                    <a:pt x="35602" y="145514"/>
                  </a:lnTo>
                  <a:lnTo>
                    <a:pt x="29423" y="147861"/>
                  </a:lnTo>
                  <a:lnTo>
                    <a:pt x="23188" y="148015"/>
                  </a:lnTo>
                  <a:lnTo>
                    <a:pt x="16914" y="146707"/>
                  </a:lnTo>
                  <a:lnTo>
                    <a:pt x="12026" y="143718"/>
                  </a:lnTo>
                  <a:lnTo>
                    <a:pt x="4712" y="134752"/>
                  </a:lnTo>
                  <a:lnTo>
                    <a:pt x="0" y="111063"/>
                  </a:lnTo>
                  <a:lnTo>
                    <a:pt x="6423" y="91782"/>
                  </a:lnTo>
                  <a:lnTo>
                    <a:pt x="12088" y="81701"/>
                  </a:lnTo>
                  <a:lnTo>
                    <a:pt x="47027" y="54030"/>
                  </a:lnTo>
                  <a:lnTo>
                    <a:pt x="80947" y="40328"/>
                  </a:lnTo>
                  <a:lnTo>
                    <a:pt x="120952" y="28829"/>
                  </a:lnTo>
                  <a:lnTo>
                    <a:pt x="166954" y="16663"/>
                  </a:lnTo>
                  <a:lnTo>
                    <a:pt x="213740" y="7963"/>
                  </a:lnTo>
                  <a:lnTo>
                    <a:pt x="258994" y="2450"/>
                  </a:lnTo>
                  <a:lnTo>
                    <a:pt x="300272" y="0"/>
                  </a:lnTo>
                  <a:lnTo>
                    <a:pt x="345980" y="2791"/>
                  </a:lnTo>
                  <a:lnTo>
                    <a:pt x="359966" y="4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763">
              <a:extLst>
                <a:ext uri="{FF2B5EF4-FFF2-40B4-BE49-F238E27FC236}">
                  <a16:creationId xmlns:a16="http://schemas.microsoft.com/office/drawing/2014/main" xmlns="" id="{ED3F572D-31F9-47CC-B349-77381BF1CD2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305550" y="371475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0" y="0"/>
                  </a:lnTo>
                  <a:lnTo>
                    <a:pt x="6479" y="705"/>
                  </a:lnTo>
                  <a:lnTo>
                    <a:pt x="15579" y="3371"/>
                  </a:lnTo>
                  <a:lnTo>
                    <a:pt x="59891" y="41442"/>
                  </a:lnTo>
                  <a:lnTo>
                    <a:pt x="105622" y="82243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764">
              <a:extLst>
                <a:ext uri="{FF2B5EF4-FFF2-40B4-BE49-F238E27FC236}">
                  <a16:creationId xmlns:a16="http://schemas.microsoft.com/office/drawing/2014/main" xmlns="" id="{5C5339EF-5EB3-49BF-A13C-313ED572695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395034" y="3724968"/>
              <a:ext cx="94667" cy="200118"/>
            </a:xfrm>
            <a:custGeom>
              <a:avLst/>
              <a:gdLst/>
              <a:ahLst/>
              <a:cxnLst/>
              <a:rect l="0" t="0" r="0" b="0"/>
              <a:pathLst>
                <a:path w="94667" h="200118">
                  <a:moveTo>
                    <a:pt x="94666" y="15182"/>
                  </a:moveTo>
                  <a:lnTo>
                    <a:pt x="94666" y="15182"/>
                  </a:lnTo>
                  <a:lnTo>
                    <a:pt x="89640" y="3249"/>
                  </a:lnTo>
                  <a:lnTo>
                    <a:pt x="89199" y="877"/>
                  </a:lnTo>
                  <a:lnTo>
                    <a:pt x="88199" y="0"/>
                  </a:lnTo>
                  <a:lnTo>
                    <a:pt x="86826" y="122"/>
                  </a:lnTo>
                  <a:lnTo>
                    <a:pt x="69442" y="12129"/>
                  </a:lnTo>
                  <a:lnTo>
                    <a:pt x="32512" y="54831"/>
                  </a:lnTo>
                  <a:lnTo>
                    <a:pt x="9403" y="95920"/>
                  </a:lnTo>
                  <a:lnTo>
                    <a:pt x="2376" y="124085"/>
                  </a:lnTo>
                  <a:lnTo>
                    <a:pt x="0" y="163249"/>
                  </a:lnTo>
                  <a:lnTo>
                    <a:pt x="295" y="188092"/>
                  </a:lnTo>
                  <a:lnTo>
                    <a:pt x="2864" y="197394"/>
                  </a:lnTo>
                  <a:lnTo>
                    <a:pt x="5242" y="199451"/>
                  </a:lnTo>
                  <a:lnTo>
                    <a:pt x="8239" y="200117"/>
                  </a:lnTo>
                  <a:lnTo>
                    <a:pt x="18466" y="1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SMARTInkShape-Group705">
            <a:extLst>
              <a:ext uri="{FF2B5EF4-FFF2-40B4-BE49-F238E27FC236}">
                <a16:creationId xmlns:a16="http://schemas.microsoft.com/office/drawing/2014/main" xmlns="" id="{15192870-85BE-4C6C-B443-EAB14E5D4B42}"/>
              </a:ext>
            </a:extLst>
          </p:cNvPr>
          <p:cNvGrpSpPr/>
          <p:nvPr/>
        </p:nvGrpSpPr>
        <p:grpSpPr>
          <a:xfrm>
            <a:off x="3657600" y="4578350"/>
            <a:ext cx="222251" cy="114301"/>
            <a:chOff x="3657600" y="4578350"/>
            <a:chExt cx="222251" cy="114301"/>
          </a:xfrm>
        </p:grpSpPr>
        <p:sp>
          <p:nvSpPr>
            <p:cNvPr id="552" name="SMARTInkShape-3765">
              <a:extLst>
                <a:ext uri="{FF2B5EF4-FFF2-40B4-BE49-F238E27FC236}">
                  <a16:creationId xmlns:a16="http://schemas.microsoft.com/office/drawing/2014/main" xmlns="" id="{223A15CD-56DD-4B0C-B7CA-AF5EAE457B9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702050" y="46736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43369" y="12308"/>
                  </a:lnTo>
                  <a:lnTo>
                    <a:pt x="78777" y="7116"/>
                  </a:lnTo>
                  <a:lnTo>
                    <a:pt x="116856" y="3163"/>
                  </a:lnTo>
                  <a:lnTo>
                    <a:pt x="157861" y="93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766">
              <a:extLst>
                <a:ext uri="{FF2B5EF4-FFF2-40B4-BE49-F238E27FC236}">
                  <a16:creationId xmlns:a16="http://schemas.microsoft.com/office/drawing/2014/main" xmlns="" id="{4A25C55E-038F-4662-AB72-5CFD34A779B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657600" y="45783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5008"/>
                  </a:lnTo>
                  <a:lnTo>
                    <a:pt x="45189" y="11045"/>
                  </a:lnTo>
                  <a:lnTo>
                    <a:pt x="86532" y="327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706">
            <a:extLst>
              <a:ext uri="{FF2B5EF4-FFF2-40B4-BE49-F238E27FC236}">
                <a16:creationId xmlns:a16="http://schemas.microsoft.com/office/drawing/2014/main" xmlns="" id="{12B66645-75F5-4F8C-99A8-05AC092A847E}"/>
              </a:ext>
            </a:extLst>
          </p:cNvPr>
          <p:cNvGrpSpPr/>
          <p:nvPr/>
        </p:nvGrpSpPr>
        <p:grpSpPr>
          <a:xfrm>
            <a:off x="4532546" y="4228564"/>
            <a:ext cx="318855" cy="711737"/>
            <a:chOff x="4532546" y="4228564"/>
            <a:chExt cx="318855" cy="711737"/>
          </a:xfrm>
        </p:grpSpPr>
        <p:sp>
          <p:nvSpPr>
            <p:cNvPr id="555" name="SMARTInkShape-3767">
              <a:extLst>
                <a:ext uri="{FF2B5EF4-FFF2-40B4-BE49-F238E27FC236}">
                  <a16:creationId xmlns:a16="http://schemas.microsoft.com/office/drawing/2014/main" xmlns="" id="{34E71B25-9A07-4B07-9C85-0E07DBE3040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572000" y="4851400"/>
              <a:ext cx="3145" cy="88901"/>
            </a:xfrm>
            <a:custGeom>
              <a:avLst/>
              <a:gdLst/>
              <a:ahLst/>
              <a:cxnLst/>
              <a:rect l="0" t="0" r="0" b="0"/>
              <a:pathLst>
                <a:path w="3145" h="88901">
                  <a:moveTo>
                    <a:pt x="0" y="0"/>
                  </a:moveTo>
                  <a:lnTo>
                    <a:pt x="0" y="0"/>
                  </a:lnTo>
                  <a:lnTo>
                    <a:pt x="0" y="41441"/>
                  </a:lnTo>
                  <a:lnTo>
                    <a:pt x="3144" y="7392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768">
              <a:extLst>
                <a:ext uri="{FF2B5EF4-FFF2-40B4-BE49-F238E27FC236}">
                  <a16:creationId xmlns:a16="http://schemas.microsoft.com/office/drawing/2014/main" xmlns="" id="{E37A8EA6-BE0E-465F-8567-6F374A0B412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532546" y="4426028"/>
              <a:ext cx="242655" cy="277917"/>
            </a:xfrm>
            <a:custGeom>
              <a:avLst/>
              <a:gdLst/>
              <a:ahLst/>
              <a:cxnLst/>
              <a:rect l="0" t="0" r="0" b="0"/>
              <a:pathLst>
                <a:path w="242655" h="277917">
                  <a:moveTo>
                    <a:pt x="210904" y="6272"/>
                  </a:moveTo>
                  <a:lnTo>
                    <a:pt x="210904" y="6272"/>
                  </a:lnTo>
                  <a:lnTo>
                    <a:pt x="216992" y="183"/>
                  </a:lnTo>
                  <a:lnTo>
                    <a:pt x="213805" y="0"/>
                  </a:lnTo>
                  <a:lnTo>
                    <a:pt x="199221" y="6418"/>
                  </a:lnTo>
                  <a:lnTo>
                    <a:pt x="158920" y="26604"/>
                  </a:lnTo>
                  <a:lnTo>
                    <a:pt x="113422" y="46634"/>
                  </a:lnTo>
                  <a:lnTo>
                    <a:pt x="69837" y="68560"/>
                  </a:lnTo>
                  <a:lnTo>
                    <a:pt x="40225" y="88463"/>
                  </a:lnTo>
                  <a:lnTo>
                    <a:pt x="29919" y="99951"/>
                  </a:lnTo>
                  <a:lnTo>
                    <a:pt x="28158" y="104002"/>
                  </a:lnTo>
                  <a:lnTo>
                    <a:pt x="27690" y="107409"/>
                  </a:lnTo>
                  <a:lnTo>
                    <a:pt x="30200" y="110385"/>
                  </a:lnTo>
                  <a:lnTo>
                    <a:pt x="40516" y="115574"/>
                  </a:lnTo>
                  <a:lnTo>
                    <a:pt x="80978" y="119584"/>
                  </a:lnTo>
                  <a:lnTo>
                    <a:pt x="119412" y="120986"/>
                  </a:lnTo>
                  <a:lnTo>
                    <a:pt x="147499" y="126260"/>
                  </a:lnTo>
                  <a:lnTo>
                    <a:pt x="157559" y="132743"/>
                  </a:lnTo>
                  <a:lnTo>
                    <a:pt x="157701" y="137858"/>
                  </a:lnTo>
                  <a:lnTo>
                    <a:pt x="150334" y="151067"/>
                  </a:lnTo>
                  <a:lnTo>
                    <a:pt x="123578" y="171000"/>
                  </a:lnTo>
                  <a:lnTo>
                    <a:pt x="82098" y="193683"/>
                  </a:lnTo>
                  <a:lnTo>
                    <a:pt x="40800" y="218278"/>
                  </a:lnTo>
                  <a:lnTo>
                    <a:pt x="6245" y="246097"/>
                  </a:lnTo>
                  <a:lnTo>
                    <a:pt x="0" y="256559"/>
                  </a:lnTo>
                  <a:lnTo>
                    <a:pt x="451" y="260618"/>
                  </a:lnTo>
                  <a:lnTo>
                    <a:pt x="2869" y="264031"/>
                  </a:lnTo>
                  <a:lnTo>
                    <a:pt x="6597" y="267012"/>
                  </a:lnTo>
                  <a:lnTo>
                    <a:pt x="32070" y="274577"/>
                  </a:lnTo>
                  <a:lnTo>
                    <a:pt x="73171" y="277916"/>
                  </a:lnTo>
                  <a:lnTo>
                    <a:pt x="106650" y="276816"/>
                  </a:lnTo>
                  <a:lnTo>
                    <a:pt x="141285" y="273975"/>
                  </a:lnTo>
                  <a:lnTo>
                    <a:pt x="187140" y="269114"/>
                  </a:lnTo>
                  <a:lnTo>
                    <a:pt x="232504" y="266949"/>
                  </a:lnTo>
                  <a:lnTo>
                    <a:pt x="242654" y="266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769">
              <a:extLst>
                <a:ext uri="{FF2B5EF4-FFF2-40B4-BE49-F238E27FC236}">
                  <a16:creationId xmlns:a16="http://schemas.microsoft.com/office/drawing/2014/main" xmlns="" id="{DD152557-346A-481F-92BD-F1E5591BFE7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540250" y="4228564"/>
              <a:ext cx="127001" cy="100086"/>
            </a:xfrm>
            <a:custGeom>
              <a:avLst/>
              <a:gdLst/>
              <a:ahLst/>
              <a:cxnLst/>
              <a:rect l="0" t="0" r="0" b="0"/>
              <a:pathLst>
                <a:path w="127001" h="100086">
                  <a:moveTo>
                    <a:pt x="0" y="32286"/>
                  </a:moveTo>
                  <a:lnTo>
                    <a:pt x="0" y="32286"/>
                  </a:lnTo>
                  <a:lnTo>
                    <a:pt x="0" y="28628"/>
                  </a:lnTo>
                  <a:lnTo>
                    <a:pt x="5026" y="75826"/>
                  </a:lnTo>
                  <a:lnTo>
                    <a:pt x="6272" y="100085"/>
                  </a:lnTo>
                  <a:lnTo>
                    <a:pt x="6327" y="94786"/>
                  </a:lnTo>
                  <a:lnTo>
                    <a:pt x="20162" y="55603"/>
                  </a:lnTo>
                  <a:lnTo>
                    <a:pt x="39574" y="18312"/>
                  </a:lnTo>
                  <a:lnTo>
                    <a:pt x="53337" y="6555"/>
                  </a:lnTo>
                  <a:lnTo>
                    <a:pt x="68155" y="389"/>
                  </a:lnTo>
                  <a:lnTo>
                    <a:pt x="81797" y="0"/>
                  </a:lnTo>
                  <a:lnTo>
                    <a:pt x="87692" y="2295"/>
                  </a:lnTo>
                  <a:lnTo>
                    <a:pt x="98006" y="10490"/>
                  </a:lnTo>
                  <a:lnTo>
                    <a:pt x="105412" y="24951"/>
                  </a:lnTo>
                  <a:lnTo>
                    <a:pt x="121857" y="66728"/>
                  </a:lnTo>
                  <a:lnTo>
                    <a:pt x="127000" y="89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770">
              <a:extLst>
                <a:ext uri="{FF2B5EF4-FFF2-40B4-BE49-F238E27FC236}">
                  <a16:creationId xmlns:a16="http://schemas.microsoft.com/office/drawing/2014/main" xmlns="" id="{49E39439-C030-4C8E-92A0-3EFAB2699CE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839583" y="4819650"/>
              <a:ext cx="11818" cy="101601"/>
            </a:xfrm>
            <a:custGeom>
              <a:avLst/>
              <a:gdLst/>
              <a:ahLst/>
              <a:cxnLst/>
              <a:rect l="0" t="0" r="0" b="0"/>
              <a:pathLst>
                <a:path w="11818" h="1016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2117"/>
                  </a:lnTo>
                  <a:lnTo>
                    <a:pt x="0" y="10113"/>
                  </a:lnTo>
                  <a:lnTo>
                    <a:pt x="4259" y="52411"/>
                  </a:lnTo>
                  <a:lnTo>
                    <a:pt x="1181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771">
              <a:extLst>
                <a:ext uri="{FF2B5EF4-FFF2-40B4-BE49-F238E27FC236}">
                  <a16:creationId xmlns:a16="http://schemas.microsoft.com/office/drawing/2014/main" xmlns="" id="{C4305150-B918-463A-A335-32450BE20FB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673600" y="49149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6479" y="18344"/>
                  </a:lnTo>
                  <a:lnTo>
                    <a:pt x="53878" y="821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3772">
              <a:extLst>
                <a:ext uri="{FF2B5EF4-FFF2-40B4-BE49-F238E27FC236}">
                  <a16:creationId xmlns:a16="http://schemas.microsoft.com/office/drawing/2014/main" xmlns="" id="{46516068-7F79-44A9-81EC-A4C1E616E33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660900" y="48895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0" y="0"/>
                  </a:lnTo>
                  <a:lnTo>
                    <a:pt x="44159" y="5467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773">
              <a:extLst>
                <a:ext uri="{FF2B5EF4-FFF2-40B4-BE49-F238E27FC236}">
                  <a16:creationId xmlns:a16="http://schemas.microsoft.com/office/drawing/2014/main" xmlns="" id="{D5BDF8E8-93C9-40C4-AA90-FB2318D1EA6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572000" y="4775200"/>
              <a:ext cx="12701" cy="36517"/>
            </a:xfrm>
            <a:custGeom>
              <a:avLst/>
              <a:gdLst/>
              <a:ahLst/>
              <a:cxnLst/>
              <a:rect l="0" t="0" r="0" b="0"/>
              <a:pathLst>
                <a:path w="12701" h="36517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2574" y="15901"/>
                  </a:lnTo>
                  <a:lnTo>
                    <a:pt x="1144" y="23765"/>
                  </a:lnTo>
                  <a:lnTo>
                    <a:pt x="2390" y="30083"/>
                  </a:lnTo>
                  <a:lnTo>
                    <a:pt x="3710" y="32755"/>
                  </a:lnTo>
                  <a:lnTo>
                    <a:pt x="5295" y="34537"/>
                  </a:lnTo>
                  <a:lnTo>
                    <a:pt x="8939" y="36516"/>
                  </a:lnTo>
                  <a:lnTo>
                    <a:pt x="10192" y="36339"/>
                  </a:lnTo>
                  <a:lnTo>
                    <a:pt x="11028" y="35514"/>
                  </a:lnTo>
                  <a:lnTo>
                    <a:pt x="11585" y="34260"/>
                  </a:lnTo>
                  <a:lnTo>
                    <a:pt x="12369" y="25752"/>
                  </a:lnTo>
                  <a:lnTo>
                    <a:pt x="9231" y="14294"/>
                  </a:lnTo>
                  <a:lnTo>
                    <a:pt x="7565" y="11647"/>
                  </a:lnTo>
                  <a:lnTo>
                    <a:pt x="3832" y="8703"/>
                  </a:lnTo>
                  <a:lnTo>
                    <a:pt x="2554" y="8624"/>
                  </a:lnTo>
                  <a:lnTo>
                    <a:pt x="1703" y="927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707">
            <a:extLst>
              <a:ext uri="{FF2B5EF4-FFF2-40B4-BE49-F238E27FC236}">
                <a16:creationId xmlns:a16="http://schemas.microsoft.com/office/drawing/2014/main" xmlns="" id="{67EA9F95-78DF-437B-B818-BB33DEDC1D5E}"/>
              </a:ext>
            </a:extLst>
          </p:cNvPr>
          <p:cNvGrpSpPr/>
          <p:nvPr/>
        </p:nvGrpSpPr>
        <p:grpSpPr>
          <a:xfrm>
            <a:off x="5051414" y="4369683"/>
            <a:ext cx="460895" cy="337092"/>
            <a:chOff x="5051414" y="4369683"/>
            <a:chExt cx="460895" cy="337092"/>
          </a:xfrm>
        </p:grpSpPr>
        <p:sp>
          <p:nvSpPr>
            <p:cNvPr id="563" name="SMARTInkShape-3774">
              <a:extLst>
                <a:ext uri="{FF2B5EF4-FFF2-40B4-BE49-F238E27FC236}">
                  <a16:creationId xmlns:a16="http://schemas.microsoft.com/office/drawing/2014/main" xmlns="" id="{1369C471-46F4-4DC6-B216-601A78C383F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051414" y="4369683"/>
              <a:ext cx="92087" cy="337092"/>
            </a:xfrm>
            <a:custGeom>
              <a:avLst/>
              <a:gdLst/>
              <a:ahLst/>
              <a:cxnLst/>
              <a:rect l="0" t="0" r="0" b="0"/>
              <a:pathLst>
                <a:path w="92087" h="337092">
                  <a:moveTo>
                    <a:pt x="92086" y="5467"/>
                  </a:moveTo>
                  <a:lnTo>
                    <a:pt x="92086" y="5467"/>
                  </a:lnTo>
                  <a:lnTo>
                    <a:pt x="92086" y="2096"/>
                  </a:lnTo>
                  <a:lnTo>
                    <a:pt x="91380" y="1103"/>
                  </a:lnTo>
                  <a:lnTo>
                    <a:pt x="90205" y="441"/>
                  </a:lnTo>
                  <a:lnTo>
                    <a:pt x="88715" y="0"/>
                  </a:lnTo>
                  <a:lnTo>
                    <a:pt x="87017" y="411"/>
                  </a:lnTo>
                  <a:lnTo>
                    <a:pt x="80549" y="5066"/>
                  </a:lnTo>
                  <a:lnTo>
                    <a:pt x="48516" y="38520"/>
                  </a:lnTo>
                  <a:lnTo>
                    <a:pt x="29553" y="72646"/>
                  </a:lnTo>
                  <a:lnTo>
                    <a:pt x="14683" y="119995"/>
                  </a:lnTo>
                  <a:lnTo>
                    <a:pt x="5709" y="160555"/>
                  </a:lnTo>
                  <a:lnTo>
                    <a:pt x="779" y="196927"/>
                  </a:lnTo>
                  <a:lnTo>
                    <a:pt x="0" y="229554"/>
                  </a:lnTo>
                  <a:lnTo>
                    <a:pt x="8200" y="274279"/>
                  </a:lnTo>
                  <a:lnTo>
                    <a:pt x="18114" y="298976"/>
                  </a:lnTo>
                  <a:lnTo>
                    <a:pt x="31458" y="316067"/>
                  </a:lnTo>
                  <a:lnTo>
                    <a:pt x="52955" y="331740"/>
                  </a:lnTo>
                  <a:lnTo>
                    <a:pt x="59648" y="335166"/>
                  </a:lnTo>
                  <a:lnTo>
                    <a:pt x="72731" y="337091"/>
                  </a:lnTo>
                  <a:lnTo>
                    <a:pt x="92086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3775">
              <a:extLst>
                <a:ext uri="{FF2B5EF4-FFF2-40B4-BE49-F238E27FC236}">
                  <a16:creationId xmlns:a16="http://schemas.microsoft.com/office/drawing/2014/main" xmlns="" id="{483C86B2-C887-4967-8071-A69F3EB33F9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213611" y="4483361"/>
              <a:ext cx="164840" cy="149025"/>
            </a:xfrm>
            <a:custGeom>
              <a:avLst/>
              <a:gdLst/>
              <a:ahLst/>
              <a:cxnLst/>
              <a:rect l="0" t="0" r="0" b="0"/>
              <a:pathLst>
                <a:path w="164840" h="149025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15705" y="12046"/>
                  </a:lnTo>
                  <a:lnTo>
                    <a:pt x="56735" y="56114"/>
                  </a:lnTo>
                  <a:lnTo>
                    <a:pt x="101857" y="97371"/>
                  </a:lnTo>
                  <a:lnTo>
                    <a:pt x="146048" y="139944"/>
                  </a:lnTo>
                  <a:lnTo>
                    <a:pt x="158174" y="148526"/>
                  </a:lnTo>
                  <a:lnTo>
                    <a:pt x="160395" y="149024"/>
                  </a:lnTo>
                  <a:lnTo>
                    <a:pt x="161876" y="148652"/>
                  </a:lnTo>
                  <a:lnTo>
                    <a:pt x="164839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3776">
              <a:extLst>
                <a:ext uri="{FF2B5EF4-FFF2-40B4-BE49-F238E27FC236}">
                  <a16:creationId xmlns:a16="http://schemas.microsoft.com/office/drawing/2014/main" xmlns="" id="{FDAE04B5-8515-416B-9DA5-D0EE89874F9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292360" y="4432300"/>
              <a:ext cx="136891" cy="241301"/>
            </a:xfrm>
            <a:custGeom>
              <a:avLst/>
              <a:gdLst/>
              <a:ahLst/>
              <a:cxnLst/>
              <a:rect l="0" t="0" r="0" b="0"/>
              <a:pathLst>
                <a:path w="136891" h="241301">
                  <a:moveTo>
                    <a:pt x="136890" y="0"/>
                  </a:moveTo>
                  <a:lnTo>
                    <a:pt x="136890" y="0"/>
                  </a:lnTo>
                  <a:lnTo>
                    <a:pt x="119214" y="0"/>
                  </a:lnTo>
                  <a:lnTo>
                    <a:pt x="109278" y="7526"/>
                  </a:lnTo>
                  <a:lnTo>
                    <a:pt x="98512" y="20984"/>
                  </a:lnTo>
                  <a:lnTo>
                    <a:pt x="76340" y="62131"/>
                  </a:lnTo>
                  <a:lnTo>
                    <a:pt x="55214" y="104957"/>
                  </a:lnTo>
                  <a:lnTo>
                    <a:pt x="33667" y="149632"/>
                  </a:lnTo>
                  <a:lnTo>
                    <a:pt x="13172" y="187798"/>
                  </a:lnTo>
                  <a:lnTo>
                    <a:pt x="1925" y="217686"/>
                  </a:lnTo>
                  <a:lnTo>
                    <a:pt x="0" y="230805"/>
                  </a:lnTo>
                  <a:lnTo>
                    <a:pt x="474" y="234303"/>
                  </a:lnTo>
                  <a:lnTo>
                    <a:pt x="354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3777">
              <a:extLst>
                <a:ext uri="{FF2B5EF4-FFF2-40B4-BE49-F238E27FC236}">
                  <a16:creationId xmlns:a16="http://schemas.microsoft.com/office/drawing/2014/main" xmlns="" id="{DC6B43D2-94CE-4496-A812-3A036337D93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470629" y="4519282"/>
              <a:ext cx="41680" cy="37892"/>
            </a:xfrm>
            <a:custGeom>
              <a:avLst/>
              <a:gdLst/>
              <a:ahLst/>
              <a:cxnLst/>
              <a:rect l="0" t="0" r="0" b="0"/>
              <a:pathLst>
                <a:path w="41680" h="37892">
                  <a:moveTo>
                    <a:pt x="9421" y="8268"/>
                  </a:moveTo>
                  <a:lnTo>
                    <a:pt x="9421" y="8268"/>
                  </a:lnTo>
                  <a:lnTo>
                    <a:pt x="582" y="17106"/>
                  </a:lnTo>
                  <a:lnTo>
                    <a:pt x="0" y="19100"/>
                  </a:lnTo>
                  <a:lnTo>
                    <a:pt x="318" y="21133"/>
                  </a:lnTo>
                  <a:lnTo>
                    <a:pt x="5898" y="32838"/>
                  </a:lnTo>
                  <a:lnTo>
                    <a:pt x="8483" y="35231"/>
                  </a:lnTo>
                  <a:lnTo>
                    <a:pt x="15119" y="37891"/>
                  </a:lnTo>
                  <a:lnTo>
                    <a:pt x="22772" y="37191"/>
                  </a:lnTo>
                  <a:lnTo>
                    <a:pt x="26789" y="36016"/>
                  </a:lnTo>
                  <a:lnTo>
                    <a:pt x="35014" y="29068"/>
                  </a:lnTo>
                  <a:lnTo>
                    <a:pt x="39183" y="24251"/>
                  </a:lnTo>
                  <a:lnTo>
                    <a:pt x="41257" y="19628"/>
                  </a:lnTo>
                  <a:lnTo>
                    <a:pt x="41679" y="10730"/>
                  </a:lnTo>
                  <a:lnTo>
                    <a:pt x="39515" y="3953"/>
                  </a:lnTo>
                  <a:lnTo>
                    <a:pt x="37950" y="1158"/>
                  </a:lnTo>
                  <a:lnTo>
                    <a:pt x="35496" y="0"/>
                  </a:lnTo>
                  <a:lnTo>
                    <a:pt x="29006" y="595"/>
                  </a:lnTo>
                  <a:lnTo>
                    <a:pt x="17419" y="4897"/>
                  </a:lnTo>
                  <a:lnTo>
                    <a:pt x="12976" y="8651"/>
                  </a:lnTo>
                  <a:lnTo>
                    <a:pt x="9421" y="14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3778">
              <a:extLst>
                <a:ext uri="{FF2B5EF4-FFF2-40B4-BE49-F238E27FC236}">
                  <a16:creationId xmlns:a16="http://schemas.microsoft.com/office/drawing/2014/main" xmlns="" id="{6F2C5F5D-6F33-4EF4-8EAE-35F3C5E4F38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480050" y="46164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705" y="67968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708">
            <a:extLst>
              <a:ext uri="{FF2B5EF4-FFF2-40B4-BE49-F238E27FC236}">
                <a16:creationId xmlns:a16="http://schemas.microsoft.com/office/drawing/2014/main" xmlns="" id="{402D3F7F-D85E-4AD7-90E3-4FFF3D5598CD}"/>
              </a:ext>
            </a:extLst>
          </p:cNvPr>
          <p:cNvGrpSpPr/>
          <p:nvPr/>
        </p:nvGrpSpPr>
        <p:grpSpPr>
          <a:xfrm>
            <a:off x="5753983" y="4311650"/>
            <a:ext cx="730790" cy="361951"/>
            <a:chOff x="5753983" y="4311650"/>
            <a:chExt cx="730790" cy="361951"/>
          </a:xfrm>
        </p:grpSpPr>
        <p:sp>
          <p:nvSpPr>
            <p:cNvPr id="569" name="SMARTInkShape-3779">
              <a:extLst>
                <a:ext uri="{FF2B5EF4-FFF2-40B4-BE49-F238E27FC236}">
                  <a16:creationId xmlns:a16="http://schemas.microsoft.com/office/drawing/2014/main" xmlns="" id="{A94DFF14-1293-4782-BD1F-A8EA000564F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381750" y="4324350"/>
              <a:ext cx="103023" cy="330201"/>
            </a:xfrm>
            <a:custGeom>
              <a:avLst/>
              <a:gdLst/>
              <a:ahLst/>
              <a:cxnLst/>
              <a:rect l="0" t="0" r="0" b="0"/>
              <a:pathLst>
                <a:path w="103023" h="330201">
                  <a:moveTo>
                    <a:pt x="50800" y="0"/>
                  </a:moveTo>
                  <a:lnTo>
                    <a:pt x="50800" y="0"/>
                  </a:lnTo>
                  <a:lnTo>
                    <a:pt x="79100" y="45626"/>
                  </a:lnTo>
                  <a:lnTo>
                    <a:pt x="93718" y="79545"/>
                  </a:lnTo>
                  <a:lnTo>
                    <a:pt x="101623" y="119549"/>
                  </a:lnTo>
                  <a:lnTo>
                    <a:pt x="103022" y="162494"/>
                  </a:lnTo>
                  <a:lnTo>
                    <a:pt x="96588" y="205099"/>
                  </a:lnTo>
                  <a:lnTo>
                    <a:pt x="79146" y="243790"/>
                  </a:lnTo>
                  <a:lnTo>
                    <a:pt x="54932" y="27768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3780">
              <a:extLst>
                <a:ext uri="{FF2B5EF4-FFF2-40B4-BE49-F238E27FC236}">
                  <a16:creationId xmlns:a16="http://schemas.microsoft.com/office/drawing/2014/main" xmlns="" id="{84CFE624-846F-46E7-811A-12C6F44EC17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753983" y="4560624"/>
              <a:ext cx="113418" cy="5027"/>
            </a:xfrm>
            <a:custGeom>
              <a:avLst/>
              <a:gdLst/>
              <a:ahLst/>
              <a:cxnLst/>
              <a:rect l="0" t="0" r="0" b="0"/>
              <a:pathLst>
                <a:path w="113418" h="5027">
                  <a:moveTo>
                    <a:pt x="5467" y="5026"/>
                  </a:moveTo>
                  <a:lnTo>
                    <a:pt x="5467" y="5026"/>
                  </a:lnTo>
                  <a:lnTo>
                    <a:pt x="0" y="5026"/>
                  </a:lnTo>
                  <a:lnTo>
                    <a:pt x="47485" y="0"/>
                  </a:lnTo>
                  <a:lnTo>
                    <a:pt x="91769" y="2308"/>
                  </a:lnTo>
                  <a:lnTo>
                    <a:pt x="113417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3781">
              <a:extLst>
                <a:ext uri="{FF2B5EF4-FFF2-40B4-BE49-F238E27FC236}">
                  <a16:creationId xmlns:a16="http://schemas.microsoft.com/office/drawing/2014/main" xmlns="" id="{4DB98A1E-5CD7-445A-B38F-4BCB932CEC2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096000" y="441960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0" y="0"/>
                  </a:moveTo>
                  <a:lnTo>
                    <a:pt x="0" y="0"/>
                  </a:lnTo>
                  <a:lnTo>
                    <a:pt x="31802" y="38282"/>
                  </a:lnTo>
                  <a:lnTo>
                    <a:pt x="56380" y="76645"/>
                  </a:lnTo>
                  <a:lnTo>
                    <a:pt x="84987" y="118587"/>
                  </a:lnTo>
                  <a:lnTo>
                    <a:pt x="110240" y="156728"/>
                  </a:lnTo>
                  <a:lnTo>
                    <a:pt x="128366" y="191851"/>
                  </a:lnTo>
                  <a:lnTo>
                    <a:pt x="133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3782">
              <a:extLst>
                <a:ext uri="{FF2B5EF4-FFF2-40B4-BE49-F238E27FC236}">
                  <a16:creationId xmlns:a16="http://schemas.microsoft.com/office/drawing/2014/main" xmlns="" id="{1110316B-9EA0-4A07-9523-497FC4DE9DC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096000" y="4403529"/>
              <a:ext cx="184151" cy="270072"/>
            </a:xfrm>
            <a:custGeom>
              <a:avLst/>
              <a:gdLst/>
              <a:ahLst/>
              <a:cxnLst/>
              <a:rect l="0" t="0" r="0" b="0"/>
              <a:pathLst>
                <a:path w="184151" h="270072">
                  <a:moveTo>
                    <a:pt x="184150" y="3371"/>
                  </a:moveTo>
                  <a:lnTo>
                    <a:pt x="184150" y="3371"/>
                  </a:lnTo>
                  <a:lnTo>
                    <a:pt x="180779" y="0"/>
                  </a:lnTo>
                  <a:lnTo>
                    <a:pt x="178375" y="418"/>
                  </a:lnTo>
                  <a:lnTo>
                    <a:pt x="171941" y="4647"/>
                  </a:lnTo>
                  <a:lnTo>
                    <a:pt x="138371" y="47353"/>
                  </a:lnTo>
                  <a:lnTo>
                    <a:pt x="108262" y="89546"/>
                  </a:lnTo>
                  <a:lnTo>
                    <a:pt x="71824" y="135913"/>
                  </a:lnTo>
                  <a:lnTo>
                    <a:pt x="40567" y="180932"/>
                  </a:lnTo>
                  <a:lnTo>
                    <a:pt x="17194" y="223669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3783">
              <a:extLst>
                <a:ext uri="{FF2B5EF4-FFF2-40B4-BE49-F238E27FC236}">
                  <a16:creationId xmlns:a16="http://schemas.microsoft.com/office/drawing/2014/main" xmlns="" id="{8754648D-6B21-4E14-B0E4-D52BD76AB23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038850" y="431165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5775" y="26681"/>
                  </a:lnTo>
                  <a:lnTo>
                    <a:pt x="12209" y="22911"/>
                  </a:lnTo>
                  <a:lnTo>
                    <a:pt x="50938" y="14743"/>
                  </a:lnTo>
                  <a:lnTo>
                    <a:pt x="84963" y="10551"/>
                  </a:lnTo>
                  <a:lnTo>
                    <a:pt x="121722" y="633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4" name="SMARTInkShape-Group709">
            <a:extLst>
              <a:ext uri="{FF2B5EF4-FFF2-40B4-BE49-F238E27FC236}">
                <a16:creationId xmlns:a16="http://schemas.microsoft.com/office/drawing/2014/main" xmlns="" id="{752B38F6-3165-4890-A5C5-5E9F1A785D04}"/>
              </a:ext>
            </a:extLst>
          </p:cNvPr>
          <p:cNvGrpSpPr/>
          <p:nvPr/>
        </p:nvGrpSpPr>
        <p:grpSpPr>
          <a:xfrm>
            <a:off x="6395333" y="3657600"/>
            <a:ext cx="957968" cy="552451"/>
            <a:chOff x="6395333" y="3657600"/>
            <a:chExt cx="957968" cy="552451"/>
          </a:xfrm>
        </p:grpSpPr>
        <p:sp>
          <p:nvSpPr>
            <p:cNvPr id="575" name="SMARTInkShape-3784">
              <a:extLst>
                <a:ext uri="{FF2B5EF4-FFF2-40B4-BE49-F238E27FC236}">
                  <a16:creationId xmlns:a16="http://schemas.microsoft.com/office/drawing/2014/main" xmlns="" id="{C0CEF223-CA31-4AFC-A17A-14EB61656CD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395333" y="4121150"/>
              <a:ext cx="88018" cy="50801"/>
            </a:xfrm>
            <a:custGeom>
              <a:avLst/>
              <a:gdLst/>
              <a:ahLst/>
              <a:cxnLst/>
              <a:rect l="0" t="0" r="0" b="0"/>
              <a:pathLst>
                <a:path w="880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2749" y="47429"/>
                  </a:lnTo>
                  <a:lnTo>
                    <a:pt x="49338" y="13542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3785">
              <a:extLst>
                <a:ext uri="{FF2B5EF4-FFF2-40B4-BE49-F238E27FC236}">
                  <a16:creationId xmlns:a16="http://schemas.microsoft.com/office/drawing/2014/main" xmlns="" id="{BADDB26C-7116-4A7B-A791-B4F0D75DE56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451600" y="415290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0" y="57150"/>
                  </a:moveTo>
                  <a:lnTo>
                    <a:pt x="0" y="57150"/>
                  </a:lnTo>
                  <a:lnTo>
                    <a:pt x="12255" y="49258"/>
                  </a:lnTo>
                  <a:lnTo>
                    <a:pt x="59739" y="1361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3786">
              <a:extLst>
                <a:ext uri="{FF2B5EF4-FFF2-40B4-BE49-F238E27FC236}">
                  <a16:creationId xmlns:a16="http://schemas.microsoft.com/office/drawing/2014/main" xmlns="" id="{913C928C-8DF4-4D1C-865C-F237B5BD3F1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704476" y="3805317"/>
              <a:ext cx="166225" cy="221538"/>
            </a:xfrm>
            <a:custGeom>
              <a:avLst/>
              <a:gdLst/>
              <a:ahLst/>
              <a:cxnLst/>
              <a:rect l="0" t="0" r="0" b="0"/>
              <a:pathLst>
                <a:path w="166225" h="221538">
                  <a:moveTo>
                    <a:pt x="70974" y="23733"/>
                  </a:moveTo>
                  <a:lnTo>
                    <a:pt x="70974" y="23733"/>
                  </a:lnTo>
                  <a:lnTo>
                    <a:pt x="88619" y="0"/>
                  </a:lnTo>
                  <a:lnTo>
                    <a:pt x="86236" y="5569"/>
                  </a:lnTo>
                  <a:lnTo>
                    <a:pt x="52620" y="46732"/>
                  </a:lnTo>
                  <a:lnTo>
                    <a:pt x="16470" y="90992"/>
                  </a:lnTo>
                  <a:lnTo>
                    <a:pt x="2299" y="119705"/>
                  </a:lnTo>
                  <a:lnTo>
                    <a:pt x="0" y="131769"/>
                  </a:lnTo>
                  <a:lnTo>
                    <a:pt x="374" y="135973"/>
                  </a:lnTo>
                  <a:lnTo>
                    <a:pt x="4152" y="138776"/>
                  </a:lnTo>
                  <a:lnTo>
                    <a:pt x="17757" y="141891"/>
                  </a:lnTo>
                  <a:lnTo>
                    <a:pt x="61658" y="134003"/>
                  </a:lnTo>
                  <a:lnTo>
                    <a:pt x="68997" y="133230"/>
                  </a:lnTo>
                  <a:lnTo>
                    <a:pt x="73890" y="134125"/>
                  </a:lnTo>
                  <a:lnTo>
                    <a:pt x="77150" y="136133"/>
                  </a:lnTo>
                  <a:lnTo>
                    <a:pt x="79325" y="138883"/>
                  </a:lnTo>
                  <a:lnTo>
                    <a:pt x="77952" y="143538"/>
                  </a:lnTo>
                  <a:lnTo>
                    <a:pt x="50233" y="187385"/>
                  </a:lnTo>
                  <a:lnTo>
                    <a:pt x="39350" y="210198"/>
                  </a:lnTo>
                  <a:lnTo>
                    <a:pt x="38810" y="219025"/>
                  </a:lnTo>
                  <a:lnTo>
                    <a:pt x="41064" y="220955"/>
                  </a:lnTo>
                  <a:lnTo>
                    <a:pt x="44684" y="221537"/>
                  </a:lnTo>
                  <a:lnTo>
                    <a:pt x="55763" y="219595"/>
                  </a:lnTo>
                  <a:lnTo>
                    <a:pt x="93500" y="203088"/>
                  </a:lnTo>
                  <a:lnTo>
                    <a:pt x="129152" y="179180"/>
                  </a:lnTo>
                  <a:lnTo>
                    <a:pt x="166224" y="150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3787">
              <a:extLst>
                <a:ext uri="{FF2B5EF4-FFF2-40B4-BE49-F238E27FC236}">
                  <a16:creationId xmlns:a16="http://schemas.microsoft.com/office/drawing/2014/main" xmlns="" id="{2D22000C-4AEC-4578-835D-823D623E7FC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860979" y="3816350"/>
              <a:ext cx="162122" cy="57151"/>
            </a:xfrm>
            <a:custGeom>
              <a:avLst/>
              <a:gdLst/>
              <a:ahLst/>
              <a:cxnLst/>
              <a:rect l="0" t="0" r="0" b="0"/>
              <a:pathLst>
                <a:path w="162122" h="571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0445" y="13141"/>
                  </a:lnTo>
                  <a:lnTo>
                    <a:pt x="86972" y="24625"/>
                  </a:lnTo>
                  <a:lnTo>
                    <a:pt x="130448" y="40482"/>
                  </a:lnTo>
                  <a:lnTo>
                    <a:pt x="162121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3788">
              <a:extLst>
                <a:ext uri="{FF2B5EF4-FFF2-40B4-BE49-F238E27FC236}">
                  <a16:creationId xmlns:a16="http://schemas.microsoft.com/office/drawing/2014/main" xmlns="" id="{7A0787B9-5719-4098-92A7-4D0FFCB6E27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937352" y="3743129"/>
              <a:ext cx="79399" cy="181172"/>
            </a:xfrm>
            <a:custGeom>
              <a:avLst/>
              <a:gdLst/>
              <a:ahLst/>
              <a:cxnLst/>
              <a:rect l="0" t="0" r="0" b="0"/>
              <a:pathLst>
                <a:path w="79399" h="181172">
                  <a:moveTo>
                    <a:pt x="79398" y="3371"/>
                  </a:moveTo>
                  <a:lnTo>
                    <a:pt x="79398" y="3371"/>
                  </a:lnTo>
                  <a:lnTo>
                    <a:pt x="69285" y="0"/>
                  </a:lnTo>
                  <a:lnTo>
                    <a:pt x="58674" y="2108"/>
                  </a:lnTo>
                  <a:lnTo>
                    <a:pt x="52883" y="4646"/>
                  </a:lnTo>
                  <a:lnTo>
                    <a:pt x="34617" y="21701"/>
                  </a:lnTo>
                  <a:lnTo>
                    <a:pt x="14552" y="63593"/>
                  </a:lnTo>
                  <a:lnTo>
                    <a:pt x="2721" y="103686"/>
                  </a:lnTo>
                  <a:lnTo>
                    <a:pt x="0" y="141279"/>
                  </a:lnTo>
                  <a:lnTo>
                    <a:pt x="9548" y="181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3789">
              <a:extLst>
                <a:ext uri="{FF2B5EF4-FFF2-40B4-BE49-F238E27FC236}">
                  <a16:creationId xmlns:a16="http://schemas.microsoft.com/office/drawing/2014/main" xmlns="" id="{79A0E448-3618-49AB-AB58-64239E7D5BA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054850" y="38290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0" y="15580"/>
                  </a:lnTo>
                  <a:lnTo>
                    <a:pt x="3763" y="24798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3790">
              <a:extLst>
                <a:ext uri="{FF2B5EF4-FFF2-40B4-BE49-F238E27FC236}">
                  <a16:creationId xmlns:a16="http://schemas.microsoft.com/office/drawing/2014/main" xmlns="" id="{B9ED0EFF-BA03-431E-AF37-9D76E786B63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054850" y="373649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6350" y="3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3791">
              <a:extLst>
                <a:ext uri="{FF2B5EF4-FFF2-40B4-BE49-F238E27FC236}">
                  <a16:creationId xmlns:a16="http://schemas.microsoft.com/office/drawing/2014/main" xmlns="" id="{157C1FBE-2F41-40FF-BF8A-2D2D8D269A3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137400" y="3657600"/>
              <a:ext cx="69851" cy="292101"/>
            </a:xfrm>
            <a:custGeom>
              <a:avLst/>
              <a:gdLst/>
              <a:ahLst/>
              <a:cxnLst/>
              <a:rect l="0" t="0" r="0" b="0"/>
              <a:pathLst>
                <a:path w="69851" h="2921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5486" y="705"/>
                  </a:lnTo>
                  <a:lnTo>
                    <a:pt x="64823" y="1881"/>
                  </a:lnTo>
                  <a:lnTo>
                    <a:pt x="57899" y="33801"/>
                  </a:lnTo>
                  <a:lnTo>
                    <a:pt x="51368" y="78523"/>
                  </a:lnTo>
                  <a:lnTo>
                    <a:pt x="46945" y="102443"/>
                  </a:lnTo>
                  <a:lnTo>
                    <a:pt x="36387" y="149717"/>
                  </a:lnTo>
                  <a:lnTo>
                    <a:pt x="24639" y="192835"/>
                  </a:lnTo>
                  <a:lnTo>
                    <a:pt x="13773" y="231049"/>
                  </a:lnTo>
                  <a:lnTo>
                    <a:pt x="4394" y="27213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3792">
              <a:extLst>
                <a:ext uri="{FF2B5EF4-FFF2-40B4-BE49-F238E27FC236}">
                  <a16:creationId xmlns:a16="http://schemas.microsoft.com/office/drawing/2014/main" xmlns="" id="{51F868A6-764E-4CAD-B3B8-9D667177EA9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220538" y="3786772"/>
              <a:ext cx="132763" cy="118479"/>
            </a:xfrm>
            <a:custGeom>
              <a:avLst/>
              <a:gdLst/>
              <a:ahLst/>
              <a:cxnLst/>
              <a:rect l="0" t="0" r="0" b="0"/>
              <a:pathLst>
                <a:path w="132763" h="118479">
                  <a:moveTo>
                    <a:pt x="5762" y="23228"/>
                  </a:moveTo>
                  <a:lnTo>
                    <a:pt x="5762" y="23228"/>
                  </a:lnTo>
                  <a:lnTo>
                    <a:pt x="2391" y="23228"/>
                  </a:lnTo>
                  <a:lnTo>
                    <a:pt x="1398" y="24639"/>
                  </a:lnTo>
                  <a:lnTo>
                    <a:pt x="0" y="34778"/>
                  </a:lnTo>
                  <a:lnTo>
                    <a:pt x="1410" y="60892"/>
                  </a:lnTo>
                  <a:lnTo>
                    <a:pt x="5686" y="103773"/>
                  </a:lnTo>
                  <a:lnTo>
                    <a:pt x="17999" y="61630"/>
                  </a:lnTo>
                  <a:lnTo>
                    <a:pt x="38675" y="26214"/>
                  </a:lnTo>
                  <a:lnTo>
                    <a:pt x="50729" y="13266"/>
                  </a:lnTo>
                  <a:lnTo>
                    <a:pt x="63142" y="5160"/>
                  </a:lnTo>
                  <a:lnTo>
                    <a:pt x="82030" y="0"/>
                  </a:lnTo>
                  <a:lnTo>
                    <a:pt x="88358" y="2098"/>
                  </a:lnTo>
                  <a:lnTo>
                    <a:pt x="101032" y="11955"/>
                  </a:lnTo>
                  <a:lnTo>
                    <a:pt x="116696" y="36743"/>
                  </a:lnTo>
                  <a:lnTo>
                    <a:pt x="128857" y="80382"/>
                  </a:lnTo>
                  <a:lnTo>
                    <a:pt x="132762" y="118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710">
            <a:extLst>
              <a:ext uri="{FF2B5EF4-FFF2-40B4-BE49-F238E27FC236}">
                <a16:creationId xmlns:a16="http://schemas.microsoft.com/office/drawing/2014/main" xmlns="" id="{3D771FE6-759D-4F85-9A44-76D6F938D1F1}"/>
              </a:ext>
            </a:extLst>
          </p:cNvPr>
          <p:cNvGrpSpPr/>
          <p:nvPr/>
        </p:nvGrpSpPr>
        <p:grpSpPr>
          <a:xfrm>
            <a:off x="6725761" y="4307531"/>
            <a:ext cx="527859" cy="360246"/>
            <a:chOff x="6725761" y="4307531"/>
            <a:chExt cx="527859" cy="360246"/>
          </a:xfrm>
        </p:grpSpPr>
        <p:sp>
          <p:nvSpPr>
            <p:cNvPr id="585" name="SMARTInkShape-3793">
              <a:extLst>
                <a:ext uri="{FF2B5EF4-FFF2-40B4-BE49-F238E27FC236}">
                  <a16:creationId xmlns:a16="http://schemas.microsoft.com/office/drawing/2014/main" xmlns="" id="{E5DB6F6B-480E-4042-A3EE-03A4233C5DE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232650" y="4584700"/>
              <a:ext cx="6351" cy="83077"/>
            </a:xfrm>
            <a:custGeom>
              <a:avLst/>
              <a:gdLst/>
              <a:ahLst/>
              <a:cxnLst/>
              <a:rect l="0" t="0" r="0" b="0"/>
              <a:pathLst>
                <a:path w="6351" h="83077">
                  <a:moveTo>
                    <a:pt x="6350" y="0"/>
                  </a:moveTo>
                  <a:lnTo>
                    <a:pt x="6350" y="0"/>
                  </a:lnTo>
                  <a:lnTo>
                    <a:pt x="6350" y="43898"/>
                  </a:lnTo>
                  <a:lnTo>
                    <a:pt x="4469" y="61455"/>
                  </a:lnTo>
                  <a:lnTo>
                    <a:pt x="392" y="8307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3794">
              <a:extLst>
                <a:ext uri="{FF2B5EF4-FFF2-40B4-BE49-F238E27FC236}">
                  <a16:creationId xmlns:a16="http://schemas.microsoft.com/office/drawing/2014/main" xmlns="" id="{0B481641-2657-4688-97FD-CB9A6D48536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725761" y="4307531"/>
              <a:ext cx="113190" cy="315270"/>
            </a:xfrm>
            <a:custGeom>
              <a:avLst/>
              <a:gdLst/>
              <a:ahLst/>
              <a:cxnLst/>
              <a:rect l="0" t="0" r="0" b="0"/>
              <a:pathLst>
                <a:path w="113190" h="315270">
                  <a:moveTo>
                    <a:pt x="106839" y="23169"/>
                  </a:moveTo>
                  <a:lnTo>
                    <a:pt x="106839" y="23169"/>
                  </a:lnTo>
                  <a:lnTo>
                    <a:pt x="106134" y="13030"/>
                  </a:lnTo>
                  <a:lnTo>
                    <a:pt x="103468" y="5492"/>
                  </a:lnTo>
                  <a:lnTo>
                    <a:pt x="101770" y="2918"/>
                  </a:lnTo>
                  <a:lnTo>
                    <a:pt x="98000" y="56"/>
                  </a:lnTo>
                  <a:lnTo>
                    <a:pt x="95302" y="0"/>
                  </a:lnTo>
                  <a:lnTo>
                    <a:pt x="88542" y="1818"/>
                  </a:lnTo>
                  <a:lnTo>
                    <a:pt x="73430" y="20292"/>
                  </a:lnTo>
                  <a:lnTo>
                    <a:pt x="52176" y="61592"/>
                  </a:lnTo>
                  <a:lnTo>
                    <a:pt x="36212" y="99748"/>
                  </a:lnTo>
                  <a:lnTo>
                    <a:pt x="20416" y="142576"/>
                  </a:lnTo>
                  <a:lnTo>
                    <a:pt x="6340" y="187481"/>
                  </a:lnTo>
                  <a:lnTo>
                    <a:pt x="554" y="225784"/>
                  </a:lnTo>
                  <a:lnTo>
                    <a:pt x="0" y="242912"/>
                  </a:lnTo>
                  <a:lnTo>
                    <a:pt x="8790" y="271351"/>
                  </a:lnTo>
                  <a:lnTo>
                    <a:pt x="25162" y="293633"/>
                  </a:lnTo>
                  <a:lnTo>
                    <a:pt x="46549" y="308240"/>
                  </a:lnTo>
                  <a:lnTo>
                    <a:pt x="72047" y="313792"/>
                  </a:lnTo>
                  <a:lnTo>
                    <a:pt x="113189" y="315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3795">
              <a:extLst>
                <a:ext uri="{FF2B5EF4-FFF2-40B4-BE49-F238E27FC236}">
                  <a16:creationId xmlns:a16="http://schemas.microsoft.com/office/drawing/2014/main" xmlns="" id="{72F1B690-804F-4F84-9D67-011632F6F05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913329" y="4356100"/>
              <a:ext cx="166922" cy="139701"/>
            </a:xfrm>
            <a:custGeom>
              <a:avLst/>
              <a:gdLst/>
              <a:ahLst/>
              <a:cxnLst/>
              <a:rect l="0" t="0" r="0" b="0"/>
              <a:pathLst>
                <a:path w="166922" h="13970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8" y="705"/>
                  </a:lnTo>
                  <a:lnTo>
                    <a:pt x="0" y="1882"/>
                  </a:lnTo>
                  <a:lnTo>
                    <a:pt x="607" y="3371"/>
                  </a:lnTo>
                  <a:lnTo>
                    <a:pt x="11574" y="15580"/>
                  </a:lnTo>
                  <a:lnTo>
                    <a:pt x="50158" y="40080"/>
                  </a:lnTo>
                  <a:lnTo>
                    <a:pt x="88971" y="66752"/>
                  </a:lnTo>
                  <a:lnTo>
                    <a:pt x="130643" y="101406"/>
                  </a:lnTo>
                  <a:lnTo>
                    <a:pt x="16692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3796">
              <a:extLst>
                <a:ext uri="{FF2B5EF4-FFF2-40B4-BE49-F238E27FC236}">
                  <a16:creationId xmlns:a16="http://schemas.microsoft.com/office/drawing/2014/main" xmlns="" id="{F1D3691B-82BC-4D11-AD60-B65293DF107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063055" y="4320648"/>
              <a:ext cx="80696" cy="327553"/>
            </a:xfrm>
            <a:custGeom>
              <a:avLst/>
              <a:gdLst/>
              <a:ahLst/>
              <a:cxnLst/>
              <a:rect l="0" t="0" r="0" b="0"/>
              <a:pathLst>
                <a:path w="80696" h="327553">
                  <a:moveTo>
                    <a:pt x="80695" y="16402"/>
                  </a:moveTo>
                  <a:lnTo>
                    <a:pt x="80695" y="16402"/>
                  </a:lnTo>
                  <a:lnTo>
                    <a:pt x="80695" y="0"/>
                  </a:lnTo>
                  <a:lnTo>
                    <a:pt x="79283" y="528"/>
                  </a:lnTo>
                  <a:lnTo>
                    <a:pt x="70556" y="8720"/>
                  </a:lnTo>
                  <a:lnTo>
                    <a:pt x="47471" y="46226"/>
                  </a:lnTo>
                  <a:lnTo>
                    <a:pt x="23959" y="89112"/>
                  </a:lnTo>
                  <a:lnTo>
                    <a:pt x="10183" y="125199"/>
                  </a:lnTo>
                  <a:lnTo>
                    <a:pt x="2025" y="162703"/>
                  </a:lnTo>
                  <a:lnTo>
                    <a:pt x="0" y="199921"/>
                  </a:lnTo>
                  <a:lnTo>
                    <a:pt x="7160" y="244459"/>
                  </a:lnTo>
                  <a:lnTo>
                    <a:pt x="15873" y="287708"/>
                  </a:lnTo>
                  <a:lnTo>
                    <a:pt x="17509" y="306574"/>
                  </a:lnTo>
                  <a:lnTo>
                    <a:pt x="23545" y="32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3797">
              <a:extLst>
                <a:ext uri="{FF2B5EF4-FFF2-40B4-BE49-F238E27FC236}">
                  <a16:creationId xmlns:a16="http://schemas.microsoft.com/office/drawing/2014/main" xmlns="" id="{A32B1308-9779-40AF-B362-DB7C48D78CB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221355" y="4496683"/>
              <a:ext cx="32265" cy="17574"/>
            </a:xfrm>
            <a:custGeom>
              <a:avLst/>
              <a:gdLst/>
              <a:ahLst/>
              <a:cxnLst/>
              <a:rect l="0" t="0" r="0" b="0"/>
              <a:pathLst>
                <a:path w="32265" h="17574">
                  <a:moveTo>
                    <a:pt x="17645" y="5467"/>
                  </a:moveTo>
                  <a:lnTo>
                    <a:pt x="17645" y="5467"/>
                  </a:lnTo>
                  <a:lnTo>
                    <a:pt x="5712" y="441"/>
                  </a:lnTo>
                  <a:lnTo>
                    <a:pt x="3339" y="0"/>
                  </a:lnTo>
                  <a:lnTo>
                    <a:pt x="1759" y="411"/>
                  </a:lnTo>
                  <a:lnTo>
                    <a:pt x="705" y="1391"/>
                  </a:lnTo>
                  <a:lnTo>
                    <a:pt x="0" y="2749"/>
                  </a:lnTo>
                  <a:lnTo>
                    <a:pt x="2983" y="8022"/>
                  </a:lnTo>
                  <a:lnTo>
                    <a:pt x="5753" y="11403"/>
                  </a:lnTo>
                  <a:lnTo>
                    <a:pt x="12595" y="15161"/>
                  </a:lnTo>
                  <a:lnTo>
                    <a:pt x="25114" y="17573"/>
                  </a:lnTo>
                  <a:lnTo>
                    <a:pt x="27563" y="16361"/>
                  </a:lnTo>
                  <a:lnTo>
                    <a:pt x="32166" y="11248"/>
                  </a:lnTo>
                  <a:lnTo>
                    <a:pt x="32264" y="8616"/>
                  </a:lnTo>
                  <a:lnTo>
                    <a:pt x="30919" y="6155"/>
                  </a:lnTo>
                  <a:lnTo>
                    <a:pt x="28611" y="3809"/>
                  </a:lnTo>
                  <a:lnTo>
                    <a:pt x="22285" y="1203"/>
                  </a:lnTo>
                  <a:lnTo>
                    <a:pt x="18620" y="507"/>
                  </a:lnTo>
                  <a:lnTo>
                    <a:pt x="10788" y="1616"/>
                  </a:lnTo>
                  <a:lnTo>
                    <a:pt x="6724" y="2900"/>
                  </a:lnTo>
                  <a:lnTo>
                    <a:pt x="4720" y="4461"/>
                  </a:lnTo>
                  <a:lnTo>
                    <a:pt x="4089" y="6207"/>
                  </a:lnTo>
                  <a:lnTo>
                    <a:pt x="4945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SMARTInkShape-Group711">
            <a:extLst>
              <a:ext uri="{FF2B5EF4-FFF2-40B4-BE49-F238E27FC236}">
                <a16:creationId xmlns:a16="http://schemas.microsoft.com/office/drawing/2014/main" xmlns="" id="{B48D5B0E-05FD-4F45-B075-4AA4C5F124D0}"/>
              </a:ext>
            </a:extLst>
          </p:cNvPr>
          <p:cNvGrpSpPr/>
          <p:nvPr/>
        </p:nvGrpSpPr>
        <p:grpSpPr>
          <a:xfrm>
            <a:off x="7521091" y="4279900"/>
            <a:ext cx="659978" cy="363195"/>
            <a:chOff x="7521091" y="4279900"/>
            <a:chExt cx="659978" cy="363195"/>
          </a:xfrm>
        </p:grpSpPr>
        <p:sp>
          <p:nvSpPr>
            <p:cNvPr id="591" name="SMARTInkShape-3798">
              <a:extLst>
                <a:ext uri="{FF2B5EF4-FFF2-40B4-BE49-F238E27FC236}">
                  <a16:creationId xmlns:a16="http://schemas.microsoft.com/office/drawing/2014/main" xmlns="" id="{4FA0B60E-3EA4-4CA3-9817-E3040B250C2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070850" y="4279900"/>
              <a:ext cx="110219" cy="323851"/>
            </a:xfrm>
            <a:custGeom>
              <a:avLst/>
              <a:gdLst/>
              <a:ahLst/>
              <a:cxnLst/>
              <a:rect l="0" t="0" r="0" b="0"/>
              <a:pathLst>
                <a:path w="110219" h="323851">
                  <a:moveTo>
                    <a:pt x="44450" y="0"/>
                  </a:moveTo>
                  <a:lnTo>
                    <a:pt x="44450" y="0"/>
                  </a:lnTo>
                  <a:lnTo>
                    <a:pt x="57934" y="6742"/>
                  </a:lnTo>
                  <a:lnTo>
                    <a:pt x="79804" y="31160"/>
                  </a:lnTo>
                  <a:lnTo>
                    <a:pt x="100786" y="75320"/>
                  </a:lnTo>
                  <a:lnTo>
                    <a:pt x="108294" y="114144"/>
                  </a:lnTo>
                  <a:lnTo>
                    <a:pt x="110218" y="155858"/>
                  </a:lnTo>
                  <a:lnTo>
                    <a:pt x="106371" y="195565"/>
                  </a:lnTo>
                  <a:lnTo>
                    <a:pt x="98075" y="230617"/>
                  </a:lnTo>
                  <a:lnTo>
                    <a:pt x="85218" y="261246"/>
                  </a:lnTo>
                  <a:lnTo>
                    <a:pt x="65391" y="286619"/>
                  </a:lnTo>
                  <a:lnTo>
                    <a:pt x="18038" y="31503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3799">
              <a:extLst>
                <a:ext uri="{FF2B5EF4-FFF2-40B4-BE49-F238E27FC236}">
                  <a16:creationId xmlns:a16="http://schemas.microsoft.com/office/drawing/2014/main" xmlns="" id="{88C7D6D4-7AA5-466A-80AD-328685E6A3B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921828" y="4388111"/>
              <a:ext cx="79173" cy="254984"/>
            </a:xfrm>
            <a:custGeom>
              <a:avLst/>
              <a:gdLst/>
              <a:ahLst/>
              <a:cxnLst/>
              <a:rect l="0" t="0" r="0" b="0"/>
              <a:pathLst>
                <a:path w="79173" h="254984">
                  <a:moveTo>
                    <a:pt x="79172" y="6089"/>
                  </a:moveTo>
                  <a:lnTo>
                    <a:pt x="79172" y="6089"/>
                  </a:lnTo>
                  <a:lnTo>
                    <a:pt x="79172" y="2718"/>
                  </a:lnTo>
                  <a:lnTo>
                    <a:pt x="78467" y="1725"/>
                  </a:lnTo>
                  <a:lnTo>
                    <a:pt x="77291" y="1063"/>
                  </a:lnTo>
                  <a:lnTo>
                    <a:pt x="72691" y="327"/>
                  </a:lnTo>
                  <a:lnTo>
                    <a:pt x="63592" y="0"/>
                  </a:lnTo>
                  <a:lnTo>
                    <a:pt x="46569" y="6558"/>
                  </a:lnTo>
                  <a:lnTo>
                    <a:pt x="31490" y="20809"/>
                  </a:lnTo>
                  <a:lnTo>
                    <a:pt x="14714" y="45179"/>
                  </a:lnTo>
                  <a:lnTo>
                    <a:pt x="4586" y="90089"/>
                  </a:lnTo>
                  <a:lnTo>
                    <a:pt x="0" y="127168"/>
                  </a:lnTo>
                  <a:lnTo>
                    <a:pt x="1777" y="164260"/>
                  </a:lnTo>
                  <a:lnTo>
                    <a:pt x="2736" y="206875"/>
                  </a:lnTo>
                  <a:lnTo>
                    <a:pt x="2958" y="252834"/>
                  </a:lnTo>
                  <a:lnTo>
                    <a:pt x="2965" y="254983"/>
                  </a:lnTo>
                  <a:lnTo>
                    <a:pt x="2972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3800">
              <a:extLst>
                <a:ext uri="{FF2B5EF4-FFF2-40B4-BE49-F238E27FC236}">
                  <a16:creationId xmlns:a16="http://schemas.microsoft.com/office/drawing/2014/main" xmlns="" id="{9A4742FA-2371-4EB2-8AC1-983B512FB04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759700" y="4384479"/>
              <a:ext cx="171451" cy="124022"/>
            </a:xfrm>
            <a:custGeom>
              <a:avLst/>
              <a:gdLst/>
              <a:ahLst/>
              <a:cxnLst/>
              <a:rect l="0" t="0" r="0" b="0"/>
              <a:pathLst>
                <a:path w="171451" h="1240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7"/>
                  </a:lnTo>
                  <a:lnTo>
                    <a:pt x="38301" y="33538"/>
                  </a:lnTo>
                  <a:lnTo>
                    <a:pt x="76259" y="61933"/>
                  </a:lnTo>
                  <a:lnTo>
                    <a:pt x="123641" y="96391"/>
                  </a:lnTo>
                  <a:lnTo>
                    <a:pt x="17145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3801">
              <a:extLst>
                <a:ext uri="{FF2B5EF4-FFF2-40B4-BE49-F238E27FC236}">
                  <a16:creationId xmlns:a16="http://schemas.microsoft.com/office/drawing/2014/main" xmlns="" id="{F4685289-8A78-4C11-ABEA-AF475E87508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772400" y="4286250"/>
              <a:ext cx="222251" cy="11407"/>
            </a:xfrm>
            <a:custGeom>
              <a:avLst/>
              <a:gdLst/>
              <a:ahLst/>
              <a:cxnLst/>
              <a:rect l="0" t="0" r="0" b="0"/>
              <a:pathLst>
                <a:path w="222251" h="11407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44762" y="11406"/>
                  </a:lnTo>
                  <a:lnTo>
                    <a:pt x="78691" y="9067"/>
                  </a:lnTo>
                  <a:lnTo>
                    <a:pt x="115407" y="7558"/>
                  </a:lnTo>
                  <a:lnTo>
                    <a:pt x="152186" y="6181"/>
                  </a:lnTo>
                  <a:lnTo>
                    <a:pt x="198981" y="2145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3802">
              <a:extLst>
                <a:ext uri="{FF2B5EF4-FFF2-40B4-BE49-F238E27FC236}">
                  <a16:creationId xmlns:a16="http://schemas.microsoft.com/office/drawing/2014/main" xmlns="" id="{E2AE8692-551A-4885-9CBC-57699519E44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21091" y="4533900"/>
              <a:ext cx="168760" cy="12623"/>
            </a:xfrm>
            <a:custGeom>
              <a:avLst/>
              <a:gdLst/>
              <a:ahLst/>
              <a:cxnLst/>
              <a:rect l="0" t="0" r="0" b="0"/>
              <a:pathLst>
                <a:path w="168760" h="12623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3" y="11817"/>
                  </a:lnTo>
                  <a:lnTo>
                    <a:pt x="40103" y="12622"/>
                  </a:lnTo>
                  <a:lnTo>
                    <a:pt x="82772" y="8320"/>
                  </a:lnTo>
                  <a:lnTo>
                    <a:pt x="118822" y="6228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7" name="SMARTInkShape-3803">
            <a:extLst>
              <a:ext uri="{FF2B5EF4-FFF2-40B4-BE49-F238E27FC236}">
                <a16:creationId xmlns:a16="http://schemas.microsoft.com/office/drawing/2014/main" xmlns="" id="{3119471B-355C-4AE4-B064-E1C1BA7F636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45000" y="5074901"/>
            <a:ext cx="3136901" cy="43200"/>
          </a:xfrm>
          <a:custGeom>
            <a:avLst/>
            <a:gdLst/>
            <a:ahLst/>
            <a:cxnLst/>
            <a:rect l="0" t="0" r="0" b="0"/>
            <a:pathLst>
              <a:path w="3136901" h="43200">
                <a:moveTo>
                  <a:pt x="0" y="43199"/>
                </a:moveTo>
                <a:lnTo>
                  <a:pt x="0" y="43199"/>
                </a:lnTo>
                <a:lnTo>
                  <a:pt x="43370" y="34360"/>
                </a:lnTo>
                <a:lnTo>
                  <a:pt x="82540" y="32215"/>
                </a:lnTo>
                <a:lnTo>
                  <a:pt x="105827" y="31643"/>
                </a:lnTo>
                <a:lnTo>
                  <a:pt x="135462" y="31263"/>
                </a:lnTo>
                <a:lnTo>
                  <a:pt x="169330" y="31007"/>
                </a:lnTo>
                <a:lnTo>
                  <a:pt x="206020" y="30838"/>
                </a:lnTo>
                <a:lnTo>
                  <a:pt x="250236" y="30020"/>
                </a:lnTo>
                <a:lnTo>
                  <a:pt x="299468" y="28768"/>
                </a:lnTo>
                <a:lnTo>
                  <a:pt x="352045" y="27229"/>
                </a:lnTo>
                <a:lnTo>
                  <a:pt x="411791" y="25497"/>
                </a:lnTo>
                <a:lnTo>
                  <a:pt x="476316" y="23637"/>
                </a:lnTo>
                <a:lnTo>
                  <a:pt x="544028" y="21691"/>
                </a:lnTo>
                <a:lnTo>
                  <a:pt x="620918" y="19688"/>
                </a:lnTo>
                <a:lnTo>
                  <a:pt x="703929" y="17647"/>
                </a:lnTo>
                <a:lnTo>
                  <a:pt x="791020" y="15581"/>
                </a:lnTo>
                <a:lnTo>
                  <a:pt x="883651" y="13498"/>
                </a:lnTo>
                <a:lnTo>
                  <a:pt x="979979" y="11404"/>
                </a:lnTo>
                <a:lnTo>
                  <a:pt x="1078769" y="9303"/>
                </a:lnTo>
                <a:lnTo>
                  <a:pt x="1182730" y="7195"/>
                </a:lnTo>
                <a:lnTo>
                  <a:pt x="1290136" y="5085"/>
                </a:lnTo>
                <a:lnTo>
                  <a:pt x="1399842" y="2973"/>
                </a:lnTo>
                <a:lnTo>
                  <a:pt x="1515311" y="1565"/>
                </a:lnTo>
                <a:lnTo>
                  <a:pt x="1634623" y="626"/>
                </a:lnTo>
                <a:lnTo>
                  <a:pt x="1756500" y="0"/>
                </a:lnTo>
                <a:lnTo>
                  <a:pt x="1874439" y="288"/>
                </a:lnTo>
                <a:lnTo>
                  <a:pt x="1989753" y="1187"/>
                </a:lnTo>
                <a:lnTo>
                  <a:pt x="2103319" y="2491"/>
                </a:lnTo>
                <a:lnTo>
                  <a:pt x="2210778" y="4772"/>
                </a:lnTo>
                <a:lnTo>
                  <a:pt x="2314169" y="7703"/>
                </a:lnTo>
                <a:lnTo>
                  <a:pt x="2414846" y="11068"/>
                </a:lnTo>
                <a:lnTo>
                  <a:pt x="2509481" y="13312"/>
                </a:lnTo>
                <a:lnTo>
                  <a:pt x="2600087" y="14807"/>
                </a:lnTo>
                <a:lnTo>
                  <a:pt x="2688008" y="15805"/>
                </a:lnTo>
                <a:lnTo>
                  <a:pt x="2765671" y="17175"/>
                </a:lnTo>
                <a:lnTo>
                  <a:pt x="2836497" y="18794"/>
                </a:lnTo>
                <a:lnTo>
                  <a:pt x="2902765" y="20579"/>
                </a:lnTo>
                <a:lnTo>
                  <a:pt x="2958233" y="21064"/>
                </a:lnTo>
                <a:lnTo>
                  <a:pt x="3006499" y="20681"/>
                </a:lnTo>
                <a:lnTo>
                  <a:pt x="3049966" y="19721"/>
                </a:lnTo>
                <a:lnTo>
                  <a:pt x="3078944" y="19080"/>
                </a:lnTo>
                <a:lnTo>
                  <a:pt x="3136900" y="177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7" name="SMARTInkShape-Group713">
            <a:extLst>
              <a:ext uri="{FF2B5EF4-FFF2-40B4-BE49-F238E27FC236}">
                <a16:creationId xmlns:a16="http://schemas.microsoft.com/office/drawing/2014/main" xmlns="" id="{D7DEE749-3254-4159-BCEB-87BE83267508}"/>
              </a:ext>
            </a:extLst>
          </p:cNvPr>
          <p:cNvGrpSpPr/>
          <p:nvPr/>
        </p:nvGrpSpPr>
        <p:grpSpPr>
          <a:xfrm>
            <a:off x="4610461" y="5417836"/>
            <a:ext cx="1777640" cy="684515"/>
            <a:chOff x="4610461" y="5417836"/>
            <a:chExt cx="1777640" cy="684515"/>
          </a:xfrm>
        </p:grpSpPr>
        <p:sp>
          <p:nvSpPr>
            <p:cNvPr id="598" name="SMARTInkShape-3804">
              <a:extLst>
                <a:ext uri="{FF2B5EF4-FFF2-40B4-BE49-F238E27FC236}">
                  <a16:creationId xmlns:a16="http://schemas.microsoft.com/office/drawing/2014/main" xmlns="" id="{0ED78E65-BDB8-42BB-93F8-D9AB701BC68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841392" y="5527793"/>
              <a:ext cx="125829" cy="98308"/>
            </a:xfrm>
            <a:custGeom>
              <a:avLst/>
              <a:gdLst/>
              <a:ahLst/>
              <a:cxnLst/>
              <a:rect l="0" t="0" r="0" b="0"/>
              <a:pathLst>
                <a:path w="125829" h="98308">
                  <a:moveTo>
                    <a:pt x="3658" y="28457"/>
                  </a:moveTo>
                  <a:lnTo>
                    <a:pt x="3658" y="28457"/>
                  </a:lnTo>
                  <a:lnTo>
                    <a:pt x="287" y="25086"/>
                  </a:lnTo>
                  <a:lnTo>
                    <a:pt x="0" y="23388"/>
                  </a:lnTo>
                  <a:lnTo>
                    <a:pt x="514" y="21550"/>
                  </a:lnTo>
                  <a:lnTo>
                    <a:pt x="2260" y="17625"/>
                  </a:lnTo>
                  <a:lnTo>
                    <a:pt x="3037" y="13530"/>
                  </a:lnTo>
                  <a:lnTo>
                    <a:pt x="3949" y="12861"/>
                  </a:lnTo>
                  <a:lnTo>
                    <a:pt x="5263" y="13121"/>
                  </a:lnTo>
                  <a:lnTo>
                    <a:pt x="6845" y="13999"/>
                  </a:lnTo>
                  <a:lnTo>
                    <a:pt x="12442" y="21979"/>
                  </a:lnTo>
                  <a:lnTo>
                    <a:pt x="15842" y="55234"/>
                  </a:lnTo>
                  <a:lnTo>
                    <a:pt x="16344" y="93692"/>
                  </a:lnTo>
                  <a:lnTo>
                    <a:pt x="17767" y="71202"/>
                  </a:lnTo>
                  <a:lnTo>
                    <a:pt x="27202" y="44337"/>
                  </a:lnTo>
                  <a:lnTo>
                    <a:pt x="51679" y="7821"/>
                  </a:lnTo>
                  <a:lnTo>
                    <a:pt x="60513" y="1647"/>
                  </a:lnTo>
                  <a:lnTo>
                    <a:pt x="64845" y="0"/>
                  </a:lnTo>
                  <a:lnTo>
                    <a:pt x="69144" y="314"/>
                  </a:lnTo>
                  <a:lnTo>
                    <a:pt x="77683" y="4424"/>
                  </a:lnTo>
                  <a:lnTo>
                    <a:pt x="105808" y="31354"/>
                  </a:lnTo>
                  <a:lnTo>
                    <a:pt x="120707" y="52834"/>
                  </a:lnTo>
                  <a:lnTo>
                    <a:pt x="124025" y="59525"/>
                  </a:lnTo>
                  <a:lnTo>
                    <a:pt x="125828" y="74485"/>
                  </a:lnTo>
                  <a:lnTo>
                    <a:pt x="124308" y="98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3805">
              <a:extLst>
                <a:ext uri="{FF2B5EF4-FFF2-40B4-BE49-F238E27FC236}">
                  <a16:creationId xmlns:a16="http://schemas.microsoft.com/office/drawing/2014/main" xmlns="" id="{5F2773C1-B023-42C9-8C03-704BC012D25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610029" y="5709370"/>
              <a:ext cx="37167" cy="35975"/>
            </a:xfrm>
            <a:custGeom>
              <a:avLst/>
              <a:gdLst/>
              <a:ahLst/>
              <a:cxnLst/>
              <a:rect l="0" t="0" r="0" b="0"/>
              <a:pathLst>
                <a:path w="37167" h="35975">
                  <a:moveTo>
                    <a:pt x="3371" y="18330"/>
                  </a:moveTo>
                  <a:lnTo>
                    <a:pt x="3371" y="18330"/>
                  </a:lnTo>
                  <a:lnTo>
                    <a:pt x="0" y="25072"/>
                  </a:lnTo>
                  <a:lnTo>
                    <a:pt x="418" y="27764"/>
                  </a:lnTo>
                  <a:lnTo>
                    <a:pt x="2108" y="30263"/>
                  </a:lnTo>
                  <a:lnTo>
                    <a:pt x="4647" y="32635"/>
                  </a:lnTo>
                  <a:lnTo>
                    <a:pt x="11228" y="35270"/>
                  </a:lnTo>
                  <a:lnTo>
                    <a:pt x="14959" y="35974"/>
                  </a:lnTo>
                  <a:lnTo>
                    <a:pt x="18858" y="35032"/>
                  </a:lnTo>
                  <a:lnTo>
                    <a:pt x="26952" y="30222"/>
                  </a:lnTo>
                  <a:lnTo>
                    <a:pt x="36072" y="19580"/>
                  </a:lnTo>
                  <a:lnTo>
                    <a:pt x="37166" y="15634"/>
                  </a:lnTo>
                  <a:lnTo>
                    <a:pt x="36500" y="7490"/>
                  </a:lnTo>
                  <a:lnTo>
                    <a:pt x="34629" y="4753"/>
                  </a:lnTo>
                  <a:lnTo>
                    <a:pt x="31972" y="2929"/>
                  </a:lnTo>
                  <a:lnTo>
                    <a:pt x="24548" y="900"/>
                  </a:lnTo>
                  <a:lnTo>
                    <a:pt x="14194" y="0"/>
                  </a:lnTo>
                  <a:lnTo>
                    <a:pt x="10586" y="466"/>
                  </a:lnTo>
                  <a:lnTo>
                    <a:pt x="8181" y="1483"/>
                  </a:lnTo>
                  <a:lnTo>
                    <a:pt x="6577" y="2864"/>
                  </a:lnTo>
                  <a:lnTo>
                    <a:pt x="6214" y="5197"/>
                  </a:lnTo>
                  <a:lnTo>
                    <a:pt x="9721" y="18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3806">
              <a:extLst>
                <a:ext uri="{FF2B5EF4-FFF2-40B4-BE49-F238E27FC236}">
                  <a16:creationId xmlns:a16="http://schemas.microsoft.com/office/drawing/2014/main" xmlns="" id="{3ED2855C-C44E-4852-A5DE-11A0089A1E2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588000" y="58102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643" y="50437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3807">
              <a:extLst>
                <a:ext uri="{FF2B5EF4-FFF2-40B4-BE49-F238E27FC236}">
                  <a16:creationId xmlns:a16="http://schemas.microsoft.com/office/drawing/2014/main" xmlns="" id="{6EB71118-FD33-4119-800B-0E958637230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378450" y="5645150"/>
              <a:ext cx="120651" cy="190501"/>
            </a:xfrm>
            <a:custGeom>
              <a:avLst/>
              <a:gdLst/>
              <a:ahLst/>
              <a:cxnLst/>
              <a:rect l="0" t="0" r="0" b="0"/>
              <a:pathLst>
                <a:path w="120651" h="190501">
                  <a:moveTo>
                    <a:pt x="120650" y="0"/>
                  </a:moveTo>
                  <a:lnTo>
                    <a:pt x="120650" y="0"/>
                  </a:lnTo>
                  <a:lnTo>
                    <a:pt x="113908" y="3371"/>
                  </a:lnTo>
                  <a:lnTo>
                    <a:pt x="91156" y="32324"/>
                  </a:lnTo>
                  <a:lnTo>
                    <a:pt x="63946" y="74197"/>
                  </a:lnTo>
                  <a:lnTo>
                    <a:pt x="37483" y="120803"/>
                  </a:lnTo>
                  <a:lnTo>
                    <a:pt x="11454" y="16283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3808">
              <a:extLst>
                <a:ext uri="{FF2B5EF4-FFF2-40B4-BE49-F238E27FC236}">
                  <a16:creationId xmlns:a16="http://schemas.microsoft.com/office/drawing/2014/main" xmlns="" id="{51FCE89C-33A6-46FE-AA45-1AB0378F0E6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334000" y="5670550"/>
              <a:ext cx="139701" cy="139701"/>
            </a:xfrm>
            <a:custGeom>
              <a:avLst/>
              <a:gdLst/>
              <a:ahLst/>
              <a:cxnLst/>
              <a:rect l="0" t="0" r="0" b="0"/>
              <a:pathLst>
                <a:path w="139701" h="139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47530" y="54423"/>
                  </a:lnTo>
                  <a:lnTo>
                    <a:pt x="94052" y="100474"/>
                  </a:lnTo>
                  <a:lnTo>
                    <a:pt x="139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3809">
              <a:extLst>
                <a:ext uri="{FF2B5EF4-FFF2-40B4-BE49-F238E27FC236}">
                  <a16:creationId xmlns:a16="http://schemas.microsoft.com/office/drawing/2014/main" xmlns="" id="{4BA775B5-ABFD-45E1-B763-E4B1A5F87EC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216084" y="5590027"/>
              <a:ext cx="86167" cy="277374"/>
            </a:xfrm>
            <a:custGeom>
              <a:avLst/>
              <a:gdLst/>
              <a:ahLst/>
              <a:cxnLst/>
              <a:rect l="0" t="0" r="0" b="0"/>
              <a:pathLst>
                <a:path w="86167" h="277374">
                  <a:moveTo>
                    <a:pt x="86166" y="17023"/>
                  </a:moveTo>
                  <a:lnTo>
                    <a:pt x="86166" y="17023"/>
                  </a:lnTo>
                  <a:lnTo>
                    <a:pt x="86166" y="13652"/>
                  </a:lnTo>
                  <a:lnTo>
                    <a:pt x="82795" y="4814"/>
                  </a:lnTo>
                  <a:lnTo>
                    <a:pt x="81097" y="2533"/>
                  </a:lnTo>
                  <a:lnTo>
                    <a:pt x="77328" y="0"/>
                  </a:lnTo>
                  <a:lnTo>
                    <a:pt x="71418" y="755"/>
                  </a:lnTo>
                  <a:lnTo>
                    <a:pt x="67868" y="1944"/>
                  </a:lnTo>
                  <a:lnTo>
                    <a:pt x="52758" y="20473"/>
                  </a:lnTo>
                  <a:lnTo>
                    <a:pt x="28689" y="64114"/>
                  </a:lnTo>
                  <a:lnTo>
                    <a:pt x="11279" y="105922"/>
                  </a:lnTo>
                  <a:lnTo>
                    <a:pt x="1732" y="153038"/>
                  </a:lnTo>
                  <a:lnTo>
                    <a:pt x="0" y="197886"/>
                  </a:lnTo>
                  <a:lnTo>
                    <a:pt x="4595" y="225111"/>
                  </a:lnTo>
                  <a:lnTo>
                    <a:pt x="15105" y="245680"/>
                  </a:lnTo>
                  <a:lnTo>
                    <a:pt x="21859" y="254127"/>
                  </a:lnTo>
                  <a:lnTo>
                    <a:pt x="40651" y="265394"/>
                  </a:lnTo>
                  <a:lnTo>
                    <a:pt x="73466" y="277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3810">
              <a:extLst>
                <a:ext uri="{FF2B5EF4-FFF2-40B4-BE49-F238E27FC236}">
                  <a16:creationId xmlns:a16="http://schemas.microsoft.com/office/drawing/2014/main" xmlns="" id="{63067886-B36D-4ACB-92C3-F042EDADC84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971979" y="5570194"/>
              <a:ext cx="174822" cy="24157"/>
            </a:xfrm>
            <a:custGeom>
              <a:avLst/>
              <a:gdLst/>
              <a:ahLst/>
              <a:cxnLst/>
              <a:rect l="0" t="0" r="0" b="0"/>
              <a:pathLst>
                <a:path w="174822" h="24157">
                  <a:moveTo>
                    <a:pt x="3371" y="24156"/>
                  </a:moveTo>
                  <a:lnTo>
                    <a:pt x="3371" y="24156"/>
                  </a:lnTo>
                  <a:lnTo>
                    <a:pt x="0" y="20785"/>
                  </a:lnTo>
                  <a:lnTo>
                    <a:pt x="1124" y="19087"/>
                  </a:lnTo>
                  <a:lnTo>
                    <a:pt x="23796" y="9229"/>
                  </a:lnTo>
                  <a:lnTo>
                    <a:pt x="65418" y="1556"/>
                  </a:lnTo>
                  <a:lnTo>
                    <a:pt x="97271" y="0"/>
                  </a:lnTo>
                  <a:lnTo>
                    <a:pt x="144160" y="2495"/>
                  </a:lnTo>
                  <a:lnTo>
                    <a:pt x="174821" y="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3811">
              <a:extLst>
                <a:ext uri="{FF2B5EF4-FFF2-40B4-BE49-F238E27FC236}">
                  <a16:creationId xmlns:a16="http://schemas.microsoft.com/office/drawing/2014/main" xmlns="" id="{EF98CB64-AE28-41A0-ABEB-C4D3240C970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026150" y="5660829"/>
              <a:ext cx="133351" cy="149422"/>
            </a:xfrm>
            <a:custGeom>
              <a:avLst/>
              <a:gdLst/>
              <a:ahLst/>
              <a:cxnLst/>
              <a:rect l="0" t="0" r="0" b="0"/>
              <a:pathLst>
                <a:path w="133351" h="149422">
                  <a:moveTo>
                    <a:pt x="133350" y="3371"/>
                  </a:moveTo>
                  <a:lnTo>
                    <a:pt x="133350" y="3371"/>
                  </a:lnTo>
                  <a:lnTo>
                    <a:pt x="126609" y="0"/>
                  </a:lnTo>
                  <a:lnTo>
                    <a:pt x="123210" y="418"/>
                  </a:lnTo>
                  <a:lnTo>
                    <a:pt x="115674" y="4645"/>
                  </a:lnTo>
                  <a:lnTo>
                    <a:pt x="73275" y="48000"/>
                  </a:lnTo>
                  <a:lnTo>
                    <a:pt x="45126" y="87786"/>
                  </a:lnTo>
                  <a:lnTo>
                    <a:pt x="12185" y="134265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3812">
              <a:extLst>
                <a:ext uri="{FF2B5EF4-FFF2-40B4-BE49-F238E27FC236}">
                  <a16:creationId xmlns:a16="http://schemas.microsoft.com/office/drawing/2014/main" xmlns="" id="{7D2BD3C7-EE66-408D-B030-D989EE9E1AF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69000" y="5645150"/>
              <a:ext cx="158751" cy="152401"/>
            </a:xfrm>
            <a:custGeom>
              <a:avLst/>
              <a:gdLst/>
              <a:ahLst/>
              <a:cxnLst/>
              <a:rect l="0" t="0" r="0" b="0"/>
              <a:pathLst>
                <a:path w="158751" h="152401">
                  <a:moveTo>
                    <a:pt x="0" y="0"/>
                  </a:moveTo>
                  <a:lnTo>
                    <a:pt x="0" y="0"/>
                  </a:lnTo>
                  <a:lnTo>
                    <a:pt x="47385" y="42359"/>
                  </a:lnTo>
                  <a:lnTo>
                    <a:pt x="90734" y="81274"/>
                  </a:lnTo>
                  <a:lnTo>
                    <a:pt x="129218" y="121522"/>
                  </a:lnTo>
                  <a:lnTo>
                    <a:pt x="158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3813">
              <a:extLst>
                <a:ext uri="{FF2B5EF4-FFF2-40B4-BE49-F238E27FC236}">
                  <a16:creationId xmlns:a16="http://schemas.microsoft.com/office/drawing/2014/main" xmlns="" id="{9808822C-0028-4364-B415-9CC004A9EBD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778500" y="5759711"/>
              <a:ext cx="127001" cy="6090"/>
            </a:xfrm>
            <a:custGeom>
              <a:avLst/>
              <a:gdLst/>
              <a:ahLst/>
              <a:cxnLst/>
              <a:rect l="0" t="0" r="0" b="0"/>
              <a:pathLst>
                <a:path w="127001" h="6090">
                  <a:moveTo>
                    <a:pt x="0" y="6089"/>
                  </a:moveTo>
                  <a:lnTo>
                    <a:pt x="0" y="6089"/>
                  </a:lnTo>
                  <a:lnTo>
                    <a:pt x="6741" y="2718"/>
                  </a:lnTo>
                  <a:lnTo>
                    <a:pt x="45434" y="0"/>
                  </a:lnTo>
                  <a:lnTo>
                    <a:pt x="85279" y="496"/>
                  </a:lnTo>
                  <a:lnTo>
                    <a:pt x="1270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3814">
              <a:extLst>
                <a:ext uri="{FF2B5EF4-FFF2-40B4-BE49-F238E27FC236}">
                  <a16:creationId xmlns:a16="http://schemas.microsoft.com/office/drawing/2014/main" xmlns="" id="{E0BC3E0B-18D4-4BB5-BE08-E24C70D74C4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84750" y="6016141"/>
              <a:ext cx="63501" cy="3660"/>
            </a:xfrm>
            <a:custGeom>
              <a:avLst/>
              <a:gdLst/>
              <a:ahLst/>
              <a:cxnLst/>
              <a:rect l="0" t="0" r="0" b="0"/>
              <a:pathLst>
                <a:path w="63501" h="3660">
                  <a:moveTo>
                    <a:pt x="0" y="3659"/>
                  </a:moveTo>
                  <a:lnTo>
                    <a:pt x="0" y="3659"/>
                  </a:lnTo>
                  <a:lnTo>
                    <a:pt x="18510" y="1778"/>
                  </a:lnTo>
                  <a:lnTo>
                    <a:pt x="32216" y="0"/>
                  </a:lnTo>
                  <a:lnTo>
                    <a:pt x="635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3815">
              <a:extLst>
                <a:ext uri="{FF2B5EF4-FFF2-40B4-BE49-F238E27FC236}">
                  <a16:creationId xmlns:a16="http://schemas.microsoft.com/office/drawing/2014/main" xmlns="" id="{4ECF628F-7729-4784-BB86-48EF039EE8A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10150" y="60769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9576" y="486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3816">
              <a:extLst>
                <a:ext uri="{FF2B5EF4-FFF2-40B4-BE49-F238E27FC236}">
                  <a16:creationId xmlns:a16="http://schemas.microsoft.com/office/drawing/2014/main" xmlns="" id="{51B18649-EA6E-4C25-AD29-BE644D75A31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150438" y="6007100"/>
              <a:ext cx="5763" cy="50801"/>
            </a:xfrm>
            <a:custGeom>
              <a:avLst/>
              <a:gdLst/>
              <a:ahLst/>
              <a:cxnLst/>
              <a:rect l="0" t="0" r="0" b="0"/>
              <a:pathLst>
                <a:path w="5763" h="508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5"/>
                  </a:lnTo>
                  <a:lnTo>
                    <a:pt x="736" y="1881"/>
                  </a:lnTo>
                  <a:lnTo>
                    <a:pt x="0" y="7186"/>
                  </a:lnTo>
                  <a:lnTo>
                    <a:pt x="1410" y="31706"/>
                  </a:lnTo>
                  <a:lnTo>
                    <a:pt x="5762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817">
              <a:extLst>
                <a:ext uri="{FF2B5EF4-FFF2-40B4-BE49-F238E27FC236}">
                  <a16:creationId xmlns:a16="http://schemas.microsoft.com/office/drawing/2014/main" xmlns="" id="{91B90E21-1D13-48B8-BB1D-48D9B1CB320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286500" y="5498769"/>
              <a:ext cx="101601" cy="89232"/>
            </a:xfrm>
            <a:custGeom>
              <a:avLst/>
              <a:gdLst/>
              <a:ahLst/>
              <a:cxnLst/>
              <a:rect l="0" t="0" r="0" b="0"/>
              <a:pathLst>
                <a:path w="101601" h="89232">
                  <a:moveTo>
                    <a:pt x="0" y="13031"/>
                  </a:moveTo>
                  <a:lnTo>
                    <a:pt x="0" y="13031"/>
                  </a:lnTo>
                  <a:lnTo>
                    <a:pt x="10113" y="2918"/>
                  </a:lnTo>
                  <a:lnTo>
                    <a:pt x="15914" y="644"/>
                  </a:lnTo>
                  <a:lnTo>
                    <a:pt x="29885" y="0"/>
                  </a:lnTo>
                  <a:lnTo>
                    <a:pt x="41741" y="3947"/>
                  </a:lnTo>
                  <a:lnTo>
                    <a:pt x="46877" y="6974"/>
                  </a:lnTo>
                  <a:lnTo>
                    <a:pt x="49595" y="11816"/>
                  </a:lnTo>
                  <a:lnTo>
                    <a:pt x="50735" y="24721"/>
                  </a:lnTo>
                  <a:lnTo>
                    <a:pt x="44039" y="44481"/>
                  </a:lnTo>
                  <a:lnTo>
                    <a:pt x="19507" y="75797"/>
                  </a:lnTo>
                  <a:lnTo>
                    <a:pt x="17238" y="78158"/>
                  </a:lnTo>
                  <a:lnTo>
                    <a:pt x="17137" y="79732"/>
                  </a:lnTo>
                  <a:lnTo>
                    <a:pt x="18480" y="80782"/>
                  </a:lnTo>
                  <a:lnTo>
                    <a:pt x="51247" y="86968"/>
                  </a:lnTo>
                  <a:lnTo>
                    <a:pt x="101600" y="89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3818">
              <a:extLst>
                <a:ext uri="{FF2B5EF4-FFF2-40B4-BE49-F238E27FC236}">
                  <a16:creationId xmlns:a16="http://schemas.microsoft.com/office/drawing/2014/main" xmlns="" id="{4D0F72AB-E216-4594-AC9F-78DF6ED8BA9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223000" y="5600700"/>
              <a:ext cx="69327" cy="241301"/>
            </a:xfrm>
            <a:custGeom>
              <a:avLst/>
              <a:gdLst/>
              <a:ahLst/>
              <a:cxnLst/>
              <a:rect l="0" t="0" r="0" b="0"/>
              <a:pathLst>
                <a:path w="69327" h="2413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6595" y="39345"/>
                  </a:lnTo>
                  <a:lnTo>
                    <a:pt x="56704" y="75471"/>
                  </a:lnTo>
                  <a:lnTo>
                    <a:pt x="69326" y="120826"/>
                  </a:lnTo>
                  <a:lnTo>
                    <a:pt x="67422" y="166641"/>
                  </a:lnTo>
                  <a:lnTo>
                    <a:pt x="54547" y="204755"/>
                  </a:lnTo>
                  <a:lnTo>
                    <a:pt x="37329" y="228276"/>
                  </a:lnTo>
                  <a:lnTo>
                    <a:pt x="26939" y="235512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819">
              <a:extLst>
                <a:ext uri="{FF2B5EF4-FFF2-40B4-BE49-F238E27FC236}">
                  <a16:creationId xmlns:a16="http://schemas.microsoft.com/office/drawing/2014/main" xmlns="" id="{89584038-2D3D-420E-83C6-20A005BF0BD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610461" y="5417836"/>
              <a:ext cx="1593490" cy="604576"/>
            </a:xfrm>
            <a:custGeom>
              <a:avLst/>
              <a:gdLst/>
              <a:ahLst/>
              <a:cxnLst/>
              <a:rect l="0" t="0" r="0" b="0"/>
              <a:pathLst>
                <a:path w="1593490" h="604576">
                  <a:moveTo>
                    <a:pt x="31389" y="557514"/>
                  </a:moveTo>
                  <a:lnTo>
                    <a:pt x="31389" y="557514"/>
                  </a:lnTo>
                  <a:lnTo>
                    <a:pt x="49066" y="600432"/>
                  </a:lnTo>
                  <a:lnTo>
                    <a:pt x="51640" y="603764"/>
                  </a:lnTo>
                  <a:lnTo>
                    <a:pt x="53357" y="604575"/>
                  </a:lnTo>
                  <a:lnTo>
                    <a:pt x="54502" y="603705"/>
                  </a:lnTo>
                  <a:lnTo>
                    <a:pt x="56111" y="582254"/>
                  </a:lnTo>
                  <a:lnTo>
                    <a:pt x="49846" y="535603"/>
                  </a:lnTo>
                  <a:lnTo>
                    <a:pt x="41003" y="489684"/>
                  </a:lnTo>
                  <a:lnTo>
                    <a:pt x="35682" y="463612"/>
                  </a:lnTo>
                  <a:lnTo>
                    <a:pt x="30724" y="434940"/>
                  </a:lnTo>
                  <a:lnTo>
                    <a:pt x="26006" y="404537"/>
                  </a:lnTo>
                  <a:lnTo>
                    <a:pt x="21450" y="372980"/>
                  </a:lnTo>
                  <a:lnTo>
                    <a:pt x="19119" y="340652"/>
                  </a:lnTo>
                  <a:lnTo>
                    <a:pt x="18270" y="307811"/>
                  </a:lnTo>
                  <a:lnTo>
                    <a:pt x="18410" y="274629"/>
                  </a:lnTo>
                  <a:lnTo>
                    <a:pt x="17797" y="243335"/>
                  </a:lnTo>
                  <a:lnTo>
                    <a:pt x="16683" y="213301"/>
                  </a:lnTo>
                  <a:lnTo>
                    <a:pt x="15235" y="184105"/>
                  </a:lnTo>
                  <a:lnTo>
                    <a:pt x="13565" y="158291"/>
                  </a:lnTo>
                  <a:lnTo>
                    <a:pt x="9826" y="112676"/>
                  </a:lnTo>
                  <a:lnTo>
                    <a:pt x="5813" y="78762"/>
                  </a:lnTo>
                  <a:lnTo>
                    <a:pt x="453" y="33610"/>
                  </a:lnTo>
                  <a:lnTo>
                    <a:pt x="0" y="28334"/>
                  </a:lnTo>
                  <a:lnTo>
                    <a:pt x="585" y="27633"/>
                  </a:lnTo>
                  <a:lnTo>
                    <a:pt x="1681" y="27871"/>
                  </a:lnTo>
                  <a:lnTo>
                    <a:pt x="3117" y="28735"/>
                  </a:lnTo>
                  <a:lnTo>
                    <a:pt x="8509" y="36694"/>
                  </a:lnTo>
                  <a:lnTo>
                    <a:pt x="18163" y="42169"/>
                  </a:lnTo>
                  <a:lnTo>
                    <a:pt x="59673" y="53616"/>
                  </a:lnTo>
                  <a:lnTo>
                    <a:pt x="92172" y="57924"/>
                  </a:lnTo>
                  <a:lnTo>
                    <a:pt x="116361" y="58648"/>
                  </a:lnTo>
                  <a:lnTo>
                    <a:pt x="145187" y="58425"/>
                  </a:lnTo>
                  <a:lnTo>
                    <a:pt x="177105" y="57572"/>
                  </a:lnTo>
                  <a:lnTo>
                    <a:pt x="217432" y="55591"/>
                  </a:lnTo>
                  <a:lnTo>
                    <a:pt x="263367" y="52860"/>
                  </a:lnTo>
                  <a:lnTo>
                    <a:pt x="313042" y="49628"/>
                  </a:lnTo>
                  <a:lnTo>
                    <a:pt x="370852" y="46062"/>
                  </a:lnTo>
                  <a:lnTo>
                    <a:pt x="434087" y="42274"/>
                  </a:lnTo>
                  <a:lnTo>
                    <a:pt x="500937" y="38338"/>
                  </a:lnTo>
                  <a:lnTo>
                    <a:pt x="570905" y="34301"/>
                  </a:lnTo>
                  <a:lnTo>
                    <a:pt x="642950" y="30200"/>
                  </a:lnTo>
                  <a:lnTo>
                    <a:pt x="716379" y="26055"/>
                  </a:lnTo>
                  <a:lnTo>
                    <a:pt x="787205" y="22587"/>
                  </a:lnTo>
                  <a:lnTo>
                    <a:pt x="856294" y="19567"/>
                  </a:lnTo>
                  <a:lnTo>
                    <a:pt x="924226" y="16849"/>
                  </a:lnTo>
                  <a:lnTo>
                    <a:pt x="990680" y="14332"/>
                  </a:lnTo>
                  <a:lnTo>
                    <a:pt x="1056149" y="11948"/>
                  </a:lnTo>
                  <a:lnTo>
                    <a:pt x="1120963" y="9653"/>
                  </a:lnTo>
                  <a:lnTo>
                    <a:pt x="1180399" y="7419"/>
                  </a:lnTo>
                  <a:lnTo>
                    <a:pt x="1236250" y="5222"/>
                  </a:lnTo>
                  <a:lnTo>
                    <a:pt x="1289714" y="3053"/>
                  </a:lnTo>
                  <a:lnTo>
                    <a:pt x="1335939" y="1606"/>
                  </a:lnTo>
                  <a:lnTo>
                    <a:pt x="1377339" y="642"/>
                  </a:lnTo>
                  <a:lnTo>
                    <a:pt x="1415522" y="0"/>
                  </a:lnTo>
                  <a:lnTo>
                    <a:pt x="1449445" y="277"/>
                  </a:lnTo>
                  <a:lnTo>
                    <a:pt x="1480527" y="1167"/>
                  </a:lnTo>
                  <a:lnTo>
                    <a:pt x="1509713" y="2466"/>
                  </a:lnTo>
                  <a:lnTo>
                    <a:pt x="1551552" y="5791"/>
                  </a:lnTo>
                  <a:lnTo>
                    <a:pt x="1577673" y="10326"/>
                  </a:lnTo>
                  <a:lnTo>
                    <a:pt x="1583650" y="13511"/>
                  </a:lnTo>
                  <a:lnTo>
                    <a:pt x="1593489" y="24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820">
              <a:extLst>
                <a:ext uri="{FF2B5EF4-FFF2-40B4-BE49-F238E27FC236}">
                  <a16:creationId xmlns:a16="http://schemas.microsoft.com/office/drawing/2014/main" xmlns="" id="{4596B042-91D8-402C-BD99-9C5E2C3365D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867342" y="5683351"/>
              <a:ext cx="219009" cy="232674"/>
            </a:xfrm>
            <a:custGeom>
              <a:avLst/>
              <a:gdLst/>
              <a:ahLst/>
              <a:cxnLst/>
              <a:rect l="0" t="0" r="0" b="0"/>
              <a:pathLst>
                <a:path w="219009" h="232674">
                  <a:moveTo>
                    <a:pt x="123758" y="12599"/>
                  </a:moveTo>
                  <a:lnTo>
                    <a:pt x="123758" y="12599"/>
                  </a:lnTo>
                  <a:lnTo>
                    <a:pt x="127129" y="9228"/>
                  </a:lnTo>
                  <a:lnTo>
                    <a:pt x="128784" y="5691"/>
                  </a:lnTo>
                  <a:lnTo>
                    <a:pt x="129225" y="3760"/>
                  </a:lnTo>
                  <a:lnTo>
                    <a:pt x="130225" y="2473"/>
                  </a:lnTo>
                  <a:lnTo>
                    <a:pt x="136174" y="0"/>
                  </a:lnTo>
                  <a:lnTo>
                    <a:pt x="93103" y="33104"/>
                  </a:lnTo>
                  <a:lnTo>
                    <a:pt x="48401" y="62223"/>
                  </a:lnTo>
                  <a:lnTo>
                    <a:pt x="10666" y="89925"/>
                  </a:lnTo>
                  <a:lnTo>
                    <a:pt x="3410" y="98941"/>
                  </a:lnTo>
                  <a:lnTo>
                    <a:pt x="1898" y="102617"/>
                  </a:lnTo>
                  <a:lnTo>
                    <a:pt x="1596" y="105772"/>
                  </a:lnTo>
                  <a:lnTo>
                    <a:pt x="2100" y="108582"/>
                  </a:lnTo>
                  <a:lnTo>
                    <a:pt x="4552" y="111159"/>
                  </a:lnTo>
                  <a:lnTo>
                    <a:pt x="18823" y="118159"/>
                  </a:lnTo>
                  <a:lnTo>
                    <a:pt x="48571" y="124963"/>
                  </a:lnTo>
                  <a:lnTo>
                    <a:pt x="62825" y="127450"/>
                  </a:lnTo>
                  <a:lnTo>
                    <a:pt x="71512" y="133259"/>
                  </a:lnTo>
                  <a:lnTo>
                    <a:pt x="75843" y="140544"/>
                  </a:lnTo>
                  <a:lnTo>
                    <a:pt x="76998" y="144462"/>
                  </a:lnTo>
                  <a:lnTo>
                    <a:pt x="75652" y="149191"/>
                  </a:lnTo>
                  <a:lnTo>
                    <a:pt x="68511" y="160090"/>
                  </a:lnTo>
                  <a:lnTo>
                    <a:pt x="22485" y="198819"/>
                  </a:lnTo>
                  <a:lnTo>
                    <a:pt x="2467" y="218795"/>
                  </a:lnTo>
                  <a:lnTo>
                    <a:pt x="564" y="222030"/>
                  </a:lnTo>
                  <a:lnTo>
                    <a:pt x="0" y="224892"/>
                  </a:lnTo>
                  <a:lnTo>
                    <a:pt x="331" y="227505"/>
                  </a:lnTo>
                  <a:lnTo>
                    <a:pt x="1256" y="229954"/>
                  </a:lnTo>
                  <a:lnTo>
                    <a:pt x="11693" y="232673"/>
                  </a:lnTo>
                  <a:lnTo>
                    <a:pt x="30207" y="232470"/>
                  </a:lnTo>
                  <a:lnTo>
                    <a:pt x="73068" y="224423"/>
                  </a:lnTo>
                  <a:lnTo>
                    <a:pt x="107579" y="217045"/>
                  </a:lnTo>
                  <a:lnTo>
                    <a:pt x="142203" y="209062"/>
                  </a:lnTo>
                  <a:lnTo>
                    <a:pt x="185902" y="200397"/>
                  </a:lnTo>
                  <a:lnTo>
                    <a:pt x="219008" y="19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821">
              <a:extLst>
                <a:ext uri="{FF2B5EF4-FFF2-40B4-BE49-F238E27FC236}">
                  <a16:creationId xmlns:a16="http://schemas.microsoft.com/office/drawing/2014/main" xmlns="" id="{14B1FECD-DB01-4DE0-A923-A1B161A8620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908550" y="60452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0670"/>
                  </a:lnTo>
                  <a:lnTo>
                    <a:pt x="317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822">
              <a:extLst>
                <a:ext uri="{FF2B5EF4-FFF2-40B4-BE49-F238E27FC236}">
                  <a16:creationId xmlns:a16="http://schemas.microsoft.com/office/drawing/2014/main" xmlns="" id="{AEE1F945-50CA-45BD-AE90-DB0F9F5F4C8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940300" y="5975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7" name="SMARTInkShape-Group714">
            <a:extLst>
              <a:ext uri="{FF2B5EF4-FFF2-40B4-BE49-F238E27FC236}">
                <a16:creationId xmlns:a16="http://schemas.microsoft.com/office/drawing/2014/main" xmlns="" id="{D3DDA258-9292-40E8-A474-D8C84616427B}"/>
              </a:ext>
            </a:extLst>
          </p:cNvPr>
          <p:cNvGrpSpPr/>
          <p:nvPr/>
        </p:nvGrpSpPr>
        <p:grpSpPr>
          <a:xfrm>
            <a:off x="6661150" y="5396726"/>
            <a:ext cx="1981201" cy="597675"/>
            <a:chOff x="6661150" y="5396726"/>
            <a:chExt cx="1981201" cy="597675"/>
          </a:xfrm>
        </p:grpSpPr>
        <p:sp>
          <p:nvSpPr>
            <p:cNvPr id="618" name="SMARTInkShape-3823">
              <a:extLst>
                <a:ext uri="{FF2B5EF4-FFF2-40B4-BE49-F238E27FC236}">
                  <a16:creationId xmlns:a16="http://schemas.microsoft.com/office/drawing/2014/main" xmlns="" id="{A7672313-D974-44B7-B77B-D9C5B50A79A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661150" y="5396726"/>
              <a:ext cx="1761190" cy="512591"/>
            </a:xfrm>
            <a:custGeom>
              <a:avLst/>
              <a:gdLst/>
              <a:ahLst/>
              <a:cxnLst/>
              <a:rect l="0" t="0" r="0" b="0"/>
              <a:pathLst>
                <a:path w="1761190" h="512591">
                  <a:moveTo>
                    <a:pt x="0" y="388124"/>
                  </a:moveTo>
                  <a:lnTo>
                    <a:pt x="0" y="388124"/>
                  </a:lnTo>
                  <a:lnTo>
                    <a:pt x="705" y="394603"/>
                  </a:lnTo>
                  <a:lnTo>
                    <a:pt x="5026" y="418567"/>
                  </a:lnTo>
                  <a:lnTo>
                    <a:pt x="9459" y="460223"/>
                  </a:lnTo>
                  <a:lnTo>
                    <a:pt x="22199" y="497668"/>
                  </a:lnTo>
                  <a:lnTo>
                    <a:pt x="30092" y="509954"/>
                  </a:lnTo>
                  <a:lnTo>
                    <a:pt x="34878" y="512382"/>
                  </a:lnTo>
                  <a:lnTo>
                    <a:pt x="40185" y="512590"/>
                  </a:lnTo>
                  <a:lnTo>
                    <a:pt x="45841" y="511318"/>
                  </a:lnTo>
                  <a:lnTo>
                    <a:pt x="51022" y="506237"/>
                  </a:lnTo>
                  <a:lnTo>
                    <a:pt x="60541" y="489302"/>
                  </a:lnTo>
                  <a:lnTo>
                    <a:pt x="73833" y="442483"/>
                  </a:lnTo>
                  <a:lnTo>
                    <a:pt x="76795" y="396527"/>
                  </a:lnTo>
                  <a:lnTo>
                    <a:pt x="76597" y="370443"/>
                  </a:lnTo>
                  <a:lnTo>
                    <a:pt x="76464" y="341059"/>
                  </a:lnTo>
                  <a:lnTo>
                    <a:pt x="76376" y="309475"/>
                  </a:lnTo>
                  <a:lnTo>
                    <a:pt x="76317" y="276424"/>
                  </a:lnTo>
                  <a:lnTo>
                    <a:pt x="76278" y="243102"/>
                  </a:lnTo>
                  <a:lnTo>
                    <a:pt x="76252" y="209598"/>
                  </a:lnTo>
                  <a:lnTo>
                    <a:pt x="76234" y="175973"/>
                  </a:lnTo>
                  <a:lnTo>
                    <a:pt x="75516" y="147913"/>
                  </a:lnTo>
                  <a:lnTo>
                    <a:pt x="72839" y="101682"/>
                  </a:lnTo>
                  <a:lnTo>
                    <a:pt x="63993" y="57405"/>
                  </a:lnTo>
                  <a:lnTo>
                    <a:pt x="53432" y="24347"/>
                  </a:lnTo>
                  <a:lnTo>
                    <a:pt x="45772" y="14906"/>
                  </a:lnTo>
                  <a:lnTo>
                    <a:pt x="48213" y="17269"/>
                  </a:lnTo>
                  <a:lnTo>
                    <a:pt x="56063" y="28753"/>
                  </a:lnTo>
                  <a:lnTo>
                    <a:pt x="62781" y="33905"/>
                  </a:lnTo>
                  <a:lnTo>
                    <a:pt x="84610" y="37402"/>
                  </a:lnTo>
                  <a:lnTo>
                    <a:pt x="126905" y="35067"/>
                  </a:lnTo>
                  <a:lnTo>
                    <a:pt x="149514" y="32808"/>
                  </a:lnTo>
                  <a:lnTo>
                    <a:pt x="176581" y="29890"/>
                  </a:lnTo>
                  <a:lnTo>
                    <a:pt x="206621" y="26535"/>
                  </a:lnTo>
                  <a:lnTo>
                    <a:pt x="246403" y="22887"/>
                  </a:lnTo>
                  <a:lnTo>
                    <a:pt x="292679" y="19043"/>
                  </a:lnTo>
                  <a:lnTo>
                    <a:pt x="343286" y="15070"/>
                  </a:lnTo>
                  <a:lnTo>
                    <a:pt x="404540" y="11011"/>
                  </a:lnTo>
                  <a:lnTo>
                    <a:pt x="472894" y="6892"/>
                  </a:lnTo>
                  <a:lnTo>
                    <a:pt x="545978" y="2736"/>
                  </a:lnTo>
                  <a:lnTo>
                    <a:pt x="623630" y="671"/>
                  </a:lnTo>
                  <a:lnTo>
                    <a:pt x="704325" y="0"/>
                  </a:lnTo>
                  <a:lnTo>
                    <a:pt x="787050" y="258"/>
                  </a:lnTo>
                  <a:lnTo>
                    <a:pt x="869716" y="2547"/>
                  </a:lnTo>
                  <a:lnTo>
                    <a:pt x="952344" y="6189"/>
                  </a:lnTo>
                  <a:lnTo>
                    <a:pt x="1034946" y="10734"/>
                  </a:lnTo>
                  <a:lnTo>
                    <a:pt x="1111180" y="15881"/>
                  </a:lnTo>
                  <a:lnTo>
                    <a:pt x="1183170" y="21429"/>
                  </a:lnTo>
                  <a:lnTo>
                    <a:pt x="1252331" y="27243"/>
                  </a:lnTo>
                  <a:lnTo>
                    <a:pt x="1316782" y="32531"/>
                  </a:lnTo>
                  <a:lnTo>
                    <a:pt x="1378093" y="37468"/>
                  </a:lnTo>
                  <a:lnTo>
                    <a:pt x="1437311" y="42170"/>
                  </a:lnTo>
                  <a:lnTo>
                    <a:pt x="1491607" y="46717"/>
                  </a:lnTo>
                  <a:lnTo>
                    <a:pt x="1542621" y="51158"/>
                  </a:lnTo>
                  <a:lnTo>
                    <a:pt x="1591448" y="55530"/>
                  </a:lnTo>
                  <a:lnTo>
                    <a:pt x="1632465" y="59150"/>
                  </a:lnTo>
                  <a:lnTo>
                    <a:pt x="1668275" y="62269"/>
                  </a:lnTo>
                  <a:lnTo>
                    <a:pt x="1700617" y="65054"/>
                  </a:lnTo>
                  <a:lnTo>
                    <a:pt x="1740315" y="68148"/>
                  </a:lnTo>
                  <a:lnTo>
                    <a:pt x="1761189" y="69890"/>
                  </a:lnTo>
                  <a:lnTo>
                    <a:pt x="1758950" y="70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824">
              <a:extLst>
                <a:ext uri="{FF2B5EF4-FFF2-40B4-BE49-F238E27FC236}">
                  <a16:creationId xmlns:a16="http://schemas.microsoft.com/office/drawing/2014/main" xmlns="" id="{8434B76B-6E9E-4700-921D-A14BEDB4C01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951746" y="5576444"/>
              <a:ext cx="215999" cy="245107"/>
            </a:xfrm>
            <a:custGeom>
              <a:avLst/>
              <a:gdLst/>
              <a:ahLst/>
              <a:cxnLst/>
              <a:rect l="0" t="0" r="0" b="0"/>
              <a:pathLst>
                <a:path w="215999" h="245107">
                  <a:moveTo>
                    <a:pt x="198354" y="11556"/>
                  </a:moveTo>
                  <a:lnTo>
                    <a:pt x="198354" y="11556"/>
                  </a:lnTo>
                  <a:lnTo>
                    <a:pt x="215998" y="0"/>
                  </a:lnTo>
                  <a:lnTo>
                    <a:pt x="204870" y="9926"/>
                  </a:lnTo>
                  <a:lnTo>
                    <a:pt x="167133" y="35301"/>
                  </a:lnTo>
                  <a:lnTo>
                    <a:pt x="124898" y="59984"/>
                  </a:lnTo>
                  <a:lnTo>
                    <a:pt x="82279" y="80704"/>
                  </a:lnTo>
                  <a:lnTo>
                    <a:pt x="49758" y="99925"/>
                  </a:lnTo>
                  <a:lnTo>
                    <a:pt x="47079" y="103630"/>
                  </a:lnTo>
                  <a:lnTo>
                    <a:pt x="45999" y="107511"/>
                  </a:lnTo>
                  <a:lnTo>
                    <a:pt x="45984" y="111508"/>
                  </a:lnTo>
                  <a:lnTo>
                    <a:pt x="48796" y="114880"/>
                  </a:lnTo>
                  <a:lnTo>
                    <a:pt x="59446" y="120507"/>
                  </a:lnTo>
                  <a:lnTo>
                    <a:pt x="102442" y="132059"/>
                  </a:lnTo>
                  <a:lnTo>
                    <a:pt x="111130" y="134225"/>
                  </a:lnTo>
                  <a:lnTo>
                    <a:pt x="116216" y="137785"/>
                  </a:lnTo>
                  <a:lnTo>
                    <a:pt x="118900" y="142276"/>
                  </a:lnTo>
                  <a:lnTo>
                    <a:pt x="119985" y="147386"/>
                  </a:lnTo>
                  <a:lnTo>
                    <a:pt x="113664" y="160590"/>
                  </a:lnTo>
                  <a:lnTo>
                    <a:pt x="108028" y="168062"/>
                  </a:lnTo>
                  <a:lnTo>
                    <a:pt x="64199" y="195263"/>
                  </a:lnTo>
                  <a:lnTo>
                    <a:pt x="19689" y="219137"/>
                  </a:lnTo>
                  <a:lnTo>
                    <a:pt x="2423" y="231341"/>
                  </a:lnTo>
                  <a:lnTo>
                    <a:pt x="0" y="234279"/>
                  </a:lnTo>
                  <a:lnTo>
                    <a:pt x="502" y="236945"/>
                  </a:lnTo>
                  <a:lnTo>
                    <a:pt x="2953" y="239426"/>
                  </a:lnTo>
                  <a:lnTo>
                    <a:pt x="6703" y="241786"/>
                  </a:lnTo>
                  <a:lnTo>
                    <a:pt x="35579" y="245106"/>
                  </a:lnTo>
                  <a:lnTo>
                    <a:pt x="82155" y="242721"/>
                  </a:lnTo>
                  <a:lnTo>
                    <a:pt x="115900" y="241295"/>
                  </a:lnTo>
                  <a:lnTo>
                    <a:pt x="149008" y="240663"/>
                  </a:lnTo>
                  <a:lnTo>
                    <a:pt x="190475" y="240306"/>
                  </a:lnTo>
                  <a:lnTo>
                    <a:pt x="211054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825">
              <a:extLst>
                <a:ext uri="{FF2B5EF4-FFF2-40B4-BE49-F238E27FC236}">
                  <a16:creationId xmlns:a16="http://schemas.microsoft.com/office/drawing/2014/main" xmlns="" id="{1BEE619E-720A-4816-9801-84F1F15B0A6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97700" y="59499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3826">
              <a:extLst>
                <a:ext uri="{FF2B5EF4-FFF2-40B4-BE49-F238E27FC236}">
                  <a16:creationId xmlns:a16="http://schemas.microsoft.com/office/drawing/2014/main" xmlns="" id="{0B849303-5524-4EAE-B520-0CDFA94AEE7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10400" y="5865507"/>
              <a:ext cx="25401" cy="20944"/>
            </a:xfrm>
            <a:custGeom>
              <a:avLst/>
              <a:gdLst/>
              <a:ahLst/>
              <a:cxnLst/>
              <a:rect l="0" t="0" r="0" b="0"/>
              <a:pathLst>
                <a:path w="25401" h="20944">
                  <a:moveTo>
                    <a:pt x="0" y="20943"/>
                  </a:moveTo>
                  <a:lnTo>
                    <a:pt x="0" y="20943"/>
                  </a:lnTo>
                  <a:lnTo>
                    <a:pt x="0" y="10830"/>
                  </a:lnTo>
                  <a:lnTo>
                    <a:pt x="1411" y="7145"/>
                  </a:lnTo>
                  <a:lnTo>
                    <a:pt x="6741" y="1169"/>
                  </a:lnTo>
                  <a:lnTo>
                    <a:pt x="10139" y="0"/>
                  </a:lnTo>
                  <a:lnTo>
                    <a:pt x="25400" y="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3827">
              <a:extLst>
                <a:ext uri="{FF2B5EF4-FFF2-40B4-BE49-F238E27FC236}">
                  <a16:creationId xmlns:a16="http://schemas.microsoft.com/office/drawing/2014/main" xmlns="" id="{E9C71B4E-87FF-4E2F-B8F4-95686C55F6E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73900" y="59055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3828">
              <a:extLst>
                <a:ext uri="{FF2B5EF4-FFF2-40B4-BE49-F238E27FC236}">
                  <a16:creationId xmlns:a16="http://schemas.microsoft.com/office/drawing/2014/main" xmlns="" id="{586E1B83-84B3-4622-9A55-5B5FA9DCFE9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086600" y="59690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3829">
              <a:extLst>
                <a:ext uri="{FF2B5EF4-FFF2-40B4-BE49-F238E27FC236}">
                  <a16:creationId xmlns:a16="http://schemas.microsoft.com/office/drawing/2014/main" xmlns="" id="{69FE0705-954A-4ADB-9A79-40630F333BC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235516" y="5930900"/>
              <a:ext cx="9835" cy="63501"/>
            </a:xfrm>
            <a:custGeom>
              <a:avLst/>
              <a:gdLst/>
              <a:ahLst/>
              <a:cxnLst/>
              <a:rect l="0" t="0" r="0" b="0"/>
              <a:pathLst>
                <a:path w="9835" h="63501">
                  <a:moveTo>
                    <a:pt x="9834" y="0"/>
                  </a:moveTo>
                  <a:lnTo>
                    <a:pt x="9834" y="0"/>
                  </a:lnTo>
                  <a:lnTo>
                    <a:pt x="6463" y="3371"/>
                  </a:lnTo>
                  <a:lnTo>
                    <a:pt x="0" y="43725"/>
                  </a:lnTo>
                  <a:lnTo>
                    <a:pt x="348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830">
              <a:extLst>
                <a:ext uri="{FF2B5EF4-FFF2-40B4-BE49-F238E27FC236}">
                  <a16:creationId xmlns:a16="http://schemas.microsoft.com/office/drawing/2014/main" xmlns="" id="{BE9FF092-1E00-4130-BA87-00B950704FF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06741" y="5452040"/>
              <a:ext cx="130660" cy="97861"/>
            </a:xfrm>
            <a:custGeom>
              <a:avLst/>
              <a:gdLst/>
              <a:ahLst/>
              <a:cxnLst/>
              <a:rect l="0" t="0" r="0" b="0"/>
              <a:pathLst>
                <a:path w="130660" h="97861">
                  <a:moveTo>
                    <a:pt x="3659" y="28010"/>
                  </a:moveTo>
                  <a:lnTo>
                    <a:pt x="3659" y="28010"/>
                  </a:lnTo>
                  <a:lnTo>
                    <a:pt x="288" y="28010"/>
                  </a:lnTo>
                  <a:lnTo>
                    <a:pt x="0" y="28715"/>
                  </a:lnTo>
                  <a:lnTo>
                    <a:pt x="2261" y="33785"/>
                  </a:lnTo>
                  <a:lnTo>
                    <a:pt x="9731" y="65148"/>
                  </a:lnTo>
                  <a:lnTo>
                    <a:pt x="25893" y="24832"/>
                  </a:lnTo>
                  <a:lnTo>
                    <a:pt x="33766" y="10370"/>
                  </a:lnTo>
                  <a:lnTo>
                    <a:pt x="38547" y="5666"/>
                  </a:lnTo>
                  <a:lnTo>
                    <a:pt x="49503" y="440"/>
                  </a:lnTo>
                  <a:lnTo>
                    <a:pt x="59547" y="0"/>
                  </a:lnTo>
                  <a:lnTo>
                    <a:pt x="64202" y="869"/>
                  </a:lnTo>
                  <a:lnTo>
                    <a:pt x="75017" y="9363"/>
                  </a:lnTo>
                  <a:lnTo>
                    <a:pt x="114886" y="54003"/>
                  </a:lnTo>
                  <a:lnTo>
                    <a:pt x="123648" y="69901"/>
                  </a:lnTo>
                  <a:lnTo>
                    <a:pt x="130659" y="97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831">
              <a:extLst>
                <a:ext uri="{FF2B5EF4-FFF2-40B4-BE49-F238E27FC236}">
                  <a16:creationId xmlns:a16="http://schemas.microsoft.com/office/drawing/2014/main" xmlns="" id="{C84D18A3-85FA-4C65-94E8-88266389872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388471" y="5553497"/>
              <a:ext cx="110880" cy="256754"/>
            </a:xfrm>
            <a:custGeom>
              <a:avLst/>
              <a:gdLst/>
              <a:ahLst/>
              <a:cxnLst/>
              <a:rect l="0" t="0" r="0" b="0"/>
              <a:pathLst>
                <a:path w="110880" h="256754">
                  <a:moveTo>
                    <a:pt x="110879" y="9103"/>
                  </a:moveTo>
                  <a:lnTo>
                    <a:pt x="110879" y="9103"/>
                  </a:lnTo>
                  <a:lnTo>
                    <a:pt x="89831" y="264"/>
                  </a:lnTo>
                  <a:lnTo>
                    <a:pt x="78241" y="0"/>
                  </a:lnTo>
                  <a:lnTo>
                    <a:pt x="72186" y="918"/>
                  </a:lnTo>
                  <a:lnTo>
                    <a:pt x="59815" y="7581"/>
                  </a:lnTo>
                  <a:lnTo>
                    <a:pt x="53553" y="12323"/>
                  </a:lnTo>
                  <a:lnTo>
                    <a:pt x="37997" y="35847"/>
                  </a:lnTo>
                  <a:lnTo>
                    <a:pt x="24451" y="75275"/>
                  </a:lnTo>
                  <a:lnTo>
                    <a:pt x="13905" y="108362"/>
                  </a:lnTo>
                  <a:lnTo>
                    <a:pt x="4279" y="144235"/>
                  </a:lnTo>
                  <a:lnTo>
                    <a:pt x="0" y="181345"/>
                  </a:lnTo>
                  <a:lnTo>
                    <a:pt x="3745" y="211479"/>
                  </a:lnTo>
                  <a:lnTo>
                    <a:pt x="7706" y="224454"/>
                  </a:lnTo>
                  <a:lnTo>
                    <a:pt x="15286" y="233809"/>
                  </a:lnTo>
                  <a:lnTo>
                    <a:pt x="60079" y="256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3832">
              <a:extLst>
                <a:ext uri="{FF2B5EF4-FFF2-40B4-BE49-F238E27FC236}">
                  <a16:creationId xmlns:a16="http://schemas.microsoft.com/office/drawing/2014/main" xmlns="" id="{08EF7BD9-B766-4862-8AE7-5305E1C8EC7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562850" y="557530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0" y="0"/>
                  </a:moveTo>
                  <a:lnTo>
                    <a:pt x="0" y="0"/>
                  </a:lnTo>
                  <a:lnTo>
                    <a:pt x="21668" y="42063"/>
                  </a:lnTo>
                  <a:lnTo>
                    <a:pt x="56172" y="85937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3833">
              <a:extLst>
                <a:ext uri="{FF2B5EF4-FFF2-40B4-BE49-F238E27FC236}">
                  <a16:creationId xmlns:a16="http://schemas.microsoft.com/office/drawing/2014/main" xmlns="" id="{037FEDA0-B53A-48ED-919F-46269ED45A1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647156" y="5562600"/>
              <a:ext cx="106195" cy="254001"/>
            </a:xfrm>
            <a:custGeom>
              <a:avLst/>
              <a:gdLst/>
              <a:ahLst/>
              <a:cxnLst/>
              <a:rect l="0" t="0" r="0" b="0"/>
              <a:pathLst>
                <a:path w="106195" h="254001">
                  <a:moveTo>
                    <a:pt x="106194" y="0"/>
                  </a:moveTo>
                  <a:lnTo>
                    <a:pt x="106194" y="0"/>
                  </a:lnTo>
                  <a:lnTo>
                    <a:pt x="59483" y="38871"/>
                  </a:lnTo>
                  <a:lnTo>
                    <a:pt x="24887" y="74316"/>
                  </a:lnTo>
                  <a:lnTo>
                    <a:pt x="7140" y="101228"/>
                  </a:lnTo>
                  <a:lnTo>
                    <a:pt x="2197" y="114135"/>
                  </a:lnTo>
                  <a:lnTo>
                    <a:pt x="0" y="126926"/>
                  </a:lnTo>
                  <a:lnTo>
                    <a:pt x="2788" y="139667"/>
                  </a:lnTo>
                  <a:lnTo>
                    <a:pt x="22675" y="184148"/>
                  </a:lnTo>
                  <a:lnTo>
                    <a:pt x="27826" y="203199"/>
                  </a:lnTo>
                  <a:lnTo>
                    <a:pt x="25980" y="222248"/>
                  </a:lnTo>
                  <a:lnTo>
                    <a:pt x="17294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3834">
              <a:extLst>
                <a:ext uri="{FF2B5EF4-FFF2-40B4-BE49-F238E27FC236}">
                  <a16:creationId xmlns:a16="http://schemas.microsoft.com/office/drawing/2014/main" xmlns="" id="{FCCA077D-B49B-410B-BD25-B3FBAF7E6C4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753350" y="58166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705" y="16605"/>
                  </a:lnTo>
                  <a:lnTo>
                    <a:pt x="10539" y="62072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3835">
              <a:extLst>
                <a:ext uri="{FF2B5EF4-FFF2-40B4-BE49-F238E27FC236}">
                  <a16:creationId xmlns:a16="http://schemas.microsoft.com/office/drawing/2014/main" xmlns="" id="{6B5A3297-CC3D-4B0D-A748-42C6DF5F47A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78750" y="5715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3836">
              <a:extLst>
                <a:ext uri="{FF2B5EF4-FFF2-40B4-BE49-F238E27FC236}">
                  <a16:creationId xmlns:a16="http://schemas.microsoft.com/office/drawing/2014/main" xmlns="" id="{67AB9274-0A39-42A1-819B-F0449306776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74000" y="573405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5189" y="392"/>
                  </a:lnTo>
                  <a:lnTo>
                    <a:pt x="88414" y="116"/>
                  </a:lnTo>
                  <a:lnTo>
                    <a:pt x="122551" y="51"/>
                  </a:lnTo>
                  <a:lnTo>
                    <a:pt x="167858" y="1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3837">
              <a:extLst>
                <a:ext uri="{FF2B5EF4-FFF2-40B4-BE49-F238E27FC236}">
                  <a16:creationId xmlns:a16="http://schemas.microsoft.com/office/drawing/2014/main" xmlns="" id="{40B82AA9-D529-48B6-8AB7-D2210FA6F59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40700" y="561975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10113"/>
                  </a:lnTo>
                  <a:lnTo>
                    <a:pt x="50606" y="38269"/>
                  </a:lnTo>
                  <a:lnTo>
                    <a:pt x="79154" y="83992"/>
                  </a:lnTo>
                  <a:lnTo>
                    <a:pt x="952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3838">
              <a:extLst>
                <a:ext uri="{FF2B5EF4-FFF2-40B4-BE49-F238E27FC236}">
                  <a16:creationId xmlns:a16="http://schemas.microsoft.com/office/drawing/2014/main" xmlns="" id="{4FD07035-B445-48EE-939E-47057FF4565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231066" y="5645673"/>
              <a:ext cx="100135" cy="189978"/>
            </a:xfrm>
            <a:custGeom>
              <a:avLst/>
              <a:gdLst/>
              <a:ahLst/>
              <a:cxnLst/>
              <a:rect l="0" t="0" r="0" b="0"/>
              <a:pathLst>
                <a:path w="100135" h="189978">
                  <a:moveTo>
                    <a:pt x="100134" y="12177"/>
                  </a:moveTo>
                  <a:lnTo>
                    <a:pt x="100134" y="12177"/>
                  </a:lnTo>
                  <a:lnTo>
                    <a:pt x="100134" y="5435"/>
                  </a:lnTo>
                  <a:lnTo>
                    <a:pt x="99429" y="3449"/>
                  </a:lnTo>
                  <a:lnTo>
                    <a:pt x="98252" y="2125"/>
                  </a:lnTo>
                  <a:lnTo>
                    <a:pt x="96763" y="1243"/>
                  </a:lnTo>
                  <a:lnTo>
                    <a:pt x="87924" y="0"/>
                  </a:lnTo>
                  <a:lnTo>
                    <a:pt x="78481" y="5354"/>
                  </a:lnTo>
                  <a:lnTo>
                    <a:pt x="72996" y="9745"/>
                  </a:lnTo>
                  <a:lnTo>
                    <a:pt x="47781" y="51908"/>
                  </a:lnTo>
                  <a:lnTo>
                    <a:pt x="23627" y="96303"/>
                  </a:lnTo>
                  <a:lnTo>
                    <a:pt x="8612" y="140063"/>
                  </a:lnTo>
                  <a:lnTo>
                    <a:pt x="0" y="175189"/>
                  </a:lnTo>
                  <a:lnTo>
                    <a:pt x="1066" y="181759"/>
                  </a:lnTo>
                  <a:lnTo>
                    <a:pt x="4884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3839">
              <a:extLst>
                <a:ext uri="{FF2B5EF4-FFF2-40B4-BE49-F238E27FC236}">
                  <a16:creationId xmlns:a16="http://schemas.microsoft.com/office/drawing/2014/main" xmlns="" id="{5854A599-C3CB-49E5-8AEC-BC067776866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59750" y="5575561"/>
              <a:ext cx="152401" cy="6090"/>
            </a:xfrm>
            <a:custGeom>
              <a:avLst/>
              <a:gdLst/>
              <a:ahLst/>
              <a:cxnLst/>
              <a:rect l="0" t="0" r="0" b="0"/>
              <a:pathLst>
                <a:path w="152401" h="6090">
                  <a:moveTo>
                    <a:pt x="0" y="6089"/>
                  </a:moveTo>
                  <a:lnTo>
                    <a:pt x="0" y="6089"/>
                  </a:lnTo>
                  <a:lnTo>
                    <a:pt x="38724" y="622"/>
                  </a:lnTo>
                  <a:lnTo>
                    <a:pt x="78658" y="0"/>
                  </a:lnTo>
                  <a:lnTo>
                    <a:pt x="122868" y="3187"/>
                  </a:lnTo>
                  <a:lnTo>
                    <a:pt x="1524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3840">
              <a:extLst>
                <a:ext uri="{FF2B5EF4-FFF2-40B4-BE49-F238E27FC236}">
                  <a16:creationId xmlns:a16="http://schemas.microsoft.com/office/drawing/2014/main" xmlns="" id="{FCDD8694-10F9-4B30-A26B-C5CFB99D173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75650" y="5588000"/>
              <a:ext cx="75210" cy="266701"/>
            </a:xfrm>
            <a:custGeom>
              <a:avLst/>
              <a:gdLst/>
              <a:ahLst/>
              <a:cxnLst/>
              <a:rect l="0" t="0" r="0" b="0"/>
              <a:pathLst>
                <a:path w="75210" h="266701">
                  <a:moveTo>
                    <a:pt x="0" y="0"/>
                  </a:moveTo>
                  <a:lnTo>
                    <a:pt x="0" y="0"/>
                  </a:lnTo>
                  <a:lnTo>
                    <a:pt x="16621" y="7186"/>
                  </a:lnTo>
                  <a:lnTo>
                    <a:pt x="33258" y="18952"/>
                  </a:lnTo>
                  <a:lnTo>
                    <a:pt x="59086" y="54925"/>
                  </a:lnTo>
                  <a:lnTo>
                    <a:pt x="74499" y="101333"/>
                  </a:lnTo>
                  <a:lnTo>
                    <a:pt x="75209" y="134172"/>
                  </a:lnTo>
                  <a:lnTo>
                    <a:pt x="70114" y="166877"/>
                  </a:lnTo>
                  <a:lnTo>
                    <a:pt x="54641" y="210939"/>
                  </a:lnTo>
                  <a:lnTo>
                    <a:pt x="33201" y="241398"/>
                  </a:lnTo>
                  <a:lnTo>
                    <a:pt x="63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3841">
              <a:extLst>
                <a:ext uri="{FF2B5EF4-FFF2-40B4-BE49-F238E27FC236}">
                  <a16:creationId xmlns:a16="http://schemas.microsoft.com/office/drawing/2014/main" xmlns="" id="{6BF757C4-E1D8-4D60-93DE-856D14CCF5B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464550" y="5524839"/>
              <a:ext cx="177801" cy="107612"/>
            </a:xfrm>
            <a:custGeom>
              <a:avLst/>
              <a:gdLst/>
              <a:ahLst/>
              <a:cxnLst/>
              <a:rect l="0" t="0" r="0" b="0"/>
              <a:pathLst>
                <a:path w="177801" h="107612">
                  <a:moveTo>
                    <a:pt x="0" y="12361"/>
                  </a:moveTo>
                  <a:lnTo>
                    <a:pt x="0" y="12361"/>
                  </a:lnTo>
                  <a:lnTo>
                    <a:pt x="8838" y="3522"/>
                  </a:lnTo>
                  <a:lnTo>
                    <a:pt x="25040" y="805"/>
                  </a:lnTo>
                  <a:lnTo>
                    <a:pt x="47714" y="0"/>
                  </a:lnTo>
                  <a:lnTo>
                    <a:pt x="64010" y="5456"/>
                  </a:lnTo>
                  <a:lnTo>
                    <a:pt x="78542" y="14936"/>
                  </a:lnTo>
                  <a:lnTo>
                    <a:pt x="87354" y="26206"/>
                  </a:lnTo>
                  <a:lnTo>
                    <a:pt x="86458" y="32880"/>
                  </a:lnTo>
                  <a:lnTo>
                    <a:pt x="76055" y="47821"/>
                  </a:lnTo>
                  <a:lnTo>
                    <a:pt x="32620" y="79491"/>
                  </a:lnTo>
                  <a:lnTo>
                    <a:pt x="23071" y="85874"/>
                  </a:lnTo>
                  <a:lnTo>
                    <a:pt x="24553" y="87475"/>
                  </a:lnTo>
                  <a:lnTo>
                    <a:pt x="33725" y="91136"/>
                  </a:lnTo>
                  <a:lnTo>
                    <a:pt x="74982" y="97163"/>
                  </a:lnTo>
                  <a:lnTo>
                    <a:pt x="113994" y="101321"/>
                  </a:lnTo>
                  <a:lnTo>
                    <a:pt x="177800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SMARTInkShape-Group715">
            <a:extLst>
              <a:ext uri="{FF2B5EF4-FFF2-40B4-BE49-F238E27FC236}">
                <a16:creationId xmlns:a16="http://schemas.microsoft.com/office/drawing/2014/main" xmlns="" id="{9C0DD6D0-82F3-48D8-AB8F-4CB91252F3E8}"/>
              </a:ext>
            </a:extLst>
          </p:cNvPr>
          <p:cNvGrpSpPr/>
          <p:nvPr/>
        </p:nvGrpSpPr>
        <p:grpSpPr>
          <a:xfrm>
            <a:off x="9578779" y="1460500"/>
            <a:ext cx="2476777" cy="5092701"/>
            <a:chOff x="9578779" y="1460500"/>
            <a:chExt cx="2476777" cy="5092701"/>
          </a:xfrm>
        </p:grpSpPr>
        <p:sp>
          <p:nvSpPr>
            <p:cNvPr id="638" name="SMARTInkShape-3842">
              <a:extLst>
                <a:ext uri="{FF2B5EF4-FFF2-40B4-BE49-F238E27FC236}">
                  <a16:creationId xmlns:a16="http://schemas.microsoft.com/office/drawing/2014/main" xmlns="" id="{0C67B087-D542-4F9A-A393-092B0ED1820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712450" y="1606550"/>
              <a:ext cx="88901" cy="234951"/>
            </a:xfrm>
            <a:custGeom>
              <a:avLst/>
              <a:gdLst/>
              <a:ahLst/>
              <a:cxnLst/>
              <a:rect l="0" t="0" r="0" b="0"/>
              <a:pathLst>
                <a:path w="88901" h="2349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6690" y="10113"/>
                  </a:lnTo>
                  <a:lnTo>
                    <a:pt x="51629" y="48408"/>
                  </a:lnTo>
                  <a:lnTo>
                    <a:pt x="31996" y="88583"/>
                  </a:lnTo>
                  <a:lnTo>
                    <a:pt x="14184" y="132472"/>
                  </a:lnTo>
                  <a:lnTo>
                    <a:pt x="4517" y="179500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843">
              <a:extLst>
                <a:ext uri="{FF2B5EF4-FFF2-40B4-BE49-F238E27FC236}">
                  <a16:creationId xmlns:a16="http://schemas.microsoft.com/office/drawing/2014/main" xmlns="" id="{DCFBF8D9-7B50-438E-8C0D-D7D6EBF3A2D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890250" y="1543050"/>
              <a:ext cx="58032" cy="298451"/>
            </a:xfrm>
            <a:custGeom>
              <a:avLst/>
              <a:gdLst/>
              <a:ahLst/>
              <a:cxnLst/>
              <a:rect l="0" t="0" r="0" b="0"/>
              <a:pathLst>
                <a:path w="58032" h="2984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5" y="9407"/>
                  </a:lnTo>
                  <a:lnTo>
                    <a:pt x="31375" y="42063"/>
                  </a:lnTo>
                  <a:lnTo>
                    <a:pt x="46399" y="75845"/>
                  </a:lnTo>
                  <a:lnTo>
                    <a:pt x="55429" y="116729"/>
                  </a:lnTo>
                  <a:lnTo>
                    <a:pt x="58031" y="160770"/>
                  </a:lnTo>
                  <a:lnTo>
                    <a:pt x="54013" y="206215"/>
                  </a:lnTo>
                  <a:lnTo>
                    <a:pt x="40469" y="252282"/>
                  </a:lnTo>
                  <a:lnTo>
                    <a:pt x="2540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3844">
              <a:extLst>
                <a:ext uri="{FF2B5EF4-FFF2-40B4-BE49-F238E27FC236}">
                  <a16:creationId xmlns:a16="http://schemas.microsoft.com/office/drawing/2014/main" xmlns="" id="{7AC01FFC-4920-4801-B348-DE74D36A5D9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12350" y="249555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36627" y="2340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3845">
              <a:extLst>
                <a:ext uri="{FF2B5EF4-FFF2-40B4-BE49-F238E27FC236}">
                  <a16:creationId xmlns:a16="http://schemas.microsoft.com/office/drawing/2014/main" xmlns="" id="{72CCB12B-D97E-46C0-BDF2-B15AD03C769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928029" y="2571750"/>
              <a:ext cx="162122" cy="49036"/>
            </a:xfrm>
            <a:custGeom>
              <a:avLst/>
              <a:gdLst/>
              <a:ahLst/>
              <a:cxnLst/>
              <a:rect l="0" t="0" r="0" b="0"/>
              <a:pathLst>
                <a:path w="162122" h="49036">
                  <a:moveTo>
                    <a:pt x="3371" y="38100"/>
                  </a:moveTo>
                  <a:lnTo>
                    <a:pt x="3371" y="38100"/>
                  </a:lnTo>
                  <a:lnTo>
                    <a:pt x="0" y="44842"/>
                  </a:lnTo>
                  <a:lnTo>
                    <a:pt x="1830" y="46828"/>
                  </a:lnTo>
                  <a:lnTo>
                    <a:pt x="11388" y="49035"/>
                  </a:lnTo>
                  <a:lnTo>
                    <a:pt x="46120" y="36793"/>
                  </a:lnTo>
                  <a:lnTo>
                    <a:pt x="87516" y="22938"/>
                  </a:lnTo>
                  <a:lnTo>
                    <a:pt x="128964" y="10194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3846">
              <a:extLst>
                <a:ext uri="{FF2B5EF4-FFF2-40B4-BE49-F238E27FC236}">
                  <a16:creationId xmlns:a16="http://schemas.microsoft.com/office/drawing/2014/main" xmlns="" id="{B64C2F2E-5D63-4FED-975A-238469CE780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306276" y="2279650"/>
              <a:ext cx="126775" cy="269628"/>
            </a:xfrm>
            <a:custGeom>
              <a:avLst/>
              <a:gdLst/>
              <a:ahLst/>
              <a:cxnLst/>
              <a:rect l="0" t="0" r="0" b="0"/>
              <a:pathLst>
                <a:path w="126775" h="269628">
                  <a:moveTo>
                    <a:pt x="107724" y="0"/>
                  </a:moveTo>
                  <a:lnTo>
                    <a:pt x="107724" y="0"/>
                  </a:lnTo>
                  <a:lnTo>
                    <a:pt x="85648" y="706"/>
                  </a:lnTo>
                  <a:lnTo>
                    <a:pt x="77686" y="3371"/>
                  </a:lnTo>
                  <a:lnTo>
                    <a:pt x="65271" y="12209"/>
                  </a:lnTo>
                  <a:lnTo>
                    <a:pt x="31142" y="57174"/>
                  </a:lnTo>
                  <a:lnTo>
                    <a:pt x="11117" y="103564"/>
                  </a:lnTo>
                  <a:lnTo>
                    <a:pt x="0" y="145142"/>
                  </a:lnTo>
                  <a:lnTo>
                    <a:pt x="233" y="187330"/>
                  </a:lnTo>
                  <a:lnTo>
                    <a:pt x="6181" y="222095"/>
                  </a:lnTo>
                  <a:lnTo>
                    <a:pt x="24559" y="255720"/>
                  </a:lnTo>
                  <a:lnTo>
                    <a:pt x="28998" y="261497"/>
                  </a:lnTo>
                  <a:lnTo>
                    <a:pt x="39572" y="267915"/>
                  </a:lnTo>
                  <a:lnTo>
                    <a:pt x="45357" y="269627"/>
                  </a:lnTo>
                  <a:lnTo>
                    <a:pt x="61190" y="267765"/>
                  </a:lnTo>
                  <a:lnTo>
                    <a:pt x="103471" y="251702"/>
                  </a:lnTo>
                  <a:lnTo>
                    <a:pt x="126774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847">
              <a:extLst>
                <a:ext uri="{FF2B5EF4-FFF2-40B4-BE49-F238E27FC236}">
                  <a16:creationId xmlns:a16="http://schemas.microsoft.com/office/drawing/2014/main" xmlns="" id="{ABAF4CCD-2DBE-4F63-B345-8ADFDCBBE6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334430" y="2406650"/>
              <a:ext cx="136721" cy="69851"/>
            </a:xfrm>
            <a:custGeom>
              <a:avLst/>
              <a:gdLst/>
              <a:ahLst/>
              <a:cxnLst/>
              <a:rect l="0" t="0" r="0" b="0"/>
              <a:pathLst>
                <a:path w="136721" h="69851">
                  <a:moveTo>
                    <a:pt x="3370" y="69850"/>
                  </a:moveTo>
                  <a:lnTo>
                    <a:pt x="3370" y="69850"/>
                  </a:lnTo>
                  <a:lnTo>
                    <a:pt x="0" y="66479"/>
                  </a:lnTo>
                  <a:lnTo>
                    <a:pt x="2534" y="64075"/>
                  </a:lnTo>
                  <a:lnTo>
                    <a:pt x="37593" y="46314"/>
                  </a:lnTo>
                  <a:lnTo>
                    <a:pt x="84065" y="24071"/>
                  </a:lnTo>
                  <a:lnTo>
                    <a:pt x="1367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848">
              <a:extLst>
                <a:ext uri="{FF2B5EF4-FFF2-40B4-BE49-F238E27FC236}">
                  <a16:creationId xmlns:a16="http://schemas.microsoft.com/office/drawing/2014/main" xmlns="" id="{A5C51805-9037-4CFA-BD34-BCF510C9D47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564193" y="2184923"/>
              <a:ext cx="110158" cy="338876"/>
            </a:xfrm>
            <a:custGeom>
              <a:avLst/>
              <a:gdLst/>
              <a:ahLst/>
              <a:cxnLst/>
              <a:rect l="0" t="0" r="0" b="0"/>
              <a:pathLst>
                <a:path w="110158" h="338876">
                  <a:moveTo>
                    <a:pt x="110157" y="12177"/>
                  </a:moveTo>
                  <a:lnTo>
                    <a:pt x="110157" y="12177"/>
                  </a:lnTo>
                  <a:lnTo>
                    <a:pt x="106786" y="5435"/>
                  </a:lnTo>
                  <a:lnTo>
                    <a:pt x="103677" y="3449"/>
                  </a:lnTo>
                  <a:lnTo>
                    <a:pt x="88481" y="654"/>
                  </a:lnTo>
                  <a:lnTo>
                    <a:pt x="74182" y="0"/>
                  </a:lnTo>
                  <a:lnTo>
                    <a:pt x="60301" y="3472"/>
                  </a:lnTo>
                  <a:lnTo>
                    <a:pt x="30772" y="20570"/>
                  </a:lnTo>
                  <a:lnTo>
                    <a:pt x="20076" y="32135"/>
                  </a:lnTo>
                  <a:lnTo>
                    <a:pt x="7460" y="53435"/>
                  </a:lnTo>
                  <a:lnTo>
                    <a:pt x="3763" y="80376"/>
                  </a:lnTo>
                  <a:lnTo>
                    <a:pt x="6878" y="127405"/>
                  </a:lnTo>
                  <a:lnTo>
                    <a:pt x="8765" y="165558"/>
                  </a:lnTo>
                  <a:lnTo>
                    <a:pt x="12774" y="207828"/>
                  </a:lnTo>
                  <a:lnTo>
                    <a:pt x="13569" y="250927"/>
                  </a:lnTo>
                  <a:lnTo>
                    <a:pt x="9650" y="289410"/>
                  </a:lnTo>
                  <a:lnTo>
                    <a:pt x="0" y="334498"/>
                  </a:lnTo>
                  <a:lnTo>
                    <a:pt x="1441" y="337124"/>
                  </a:lnTo>
                  <a:lnTo>
                    <a:pt x="3813" y="338875"/>
                  </a:lnTo>
                  <a:lnTo>
                    <a:pt x="13975" y="337058"/>
                  </a:lnTo>
                  <a:lnTo>
                    <a:pt x="56673" y="316851"/>
                  </a:lnTo>
                  <a:lnTo>
                    <a:pt x="97457" y="304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849">
              <a:extLst>
                <a:ext uri="{FF2B5EF4-FFF2-40B4-BE49-F238E27FC236}">
                  <a16:creationId xmlns:a16="http://schemas.microsoft.com/office/drawing/2014/main" xmlns="" id="{9BEEA620-372E-4D8A-A330-51C99493649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787069" y="2201629"/>
              <a:ext cx="84132" cy="230422"/>
            </a:xfrm>
            <a:custGeom>
              <a:avLst/>
              <a:gdLst/>
              <a:ahLst/>
              <a:cxnLst/>
              <a:rect l="0" t="0" r="0" b="0"/>
              <a:pathLst>
                <a:path w="84132" h="230422">
                  <a:moveTo>
                    <a:pt x="58731" y="8171"/>
                  </a:moveTo>
                  <a:lnTo>
                    <a:pt x="58731" y="8171"/>
                  </a:lnTo>
                  <a:lnTo>
                    <a:pt x="55360" y="1429"/>
                  </a:lnTo>
                  <a:lnTo>
                    <a:pt x="52956" y="148"/>
                  </a:lnTo>
                  <a:lnTo>
                    <a:pt x="49942" y="0"/>
                  </a:lnTo>
                  <a:lnTo>
                    <a:pt x="34966" y="4832"/>
                  </a:lnTo>
                  <a:lnTo>
                    <a:pt x="28648" y="14213"/>
                  </a:lnTo>
                  <a:lnTo>
                    <a:pt x="12102" y="53344"/>
                  </a:lnTo>
                  <a:lnTo>
                    <a:pt x="4375" y="83987"/>
                  </a:lnTo>
                  <a:lnTo>
                    <a:pt x="0" y="118772"/>
                  </a:lnTo>
                  <a:lnTo>
                    <a:pt x="408" y="155399"/>
                  </a:lnTo>
                  <a:lnTo>
                    <a:pt x="11346" y="198236"/>
                  </a:lnTo>
                  <a:lnTo>
                    <a:pt x="25911" y="216352"/>
                  </a:lnTo>
                  <a:lnTo>
                    <a:pt x="34734" y="223158"/>
                  </a:lnTo>
                  <a:lnTo>
                    <a:pt x="53944" y="228840"/>
                  </a:lnTo>
                  <a:lnTo>
                    <a:pt x="84131" y="230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850">
              <a:extLst>
                <a:ext uri="{FF2B5EF4-FFF2-40B4-BE49-F238E27FC236}">
                  <a16:creationId xmlns:a16="http://schemas.microsoft.com/office/drawing/2014/main" xmlns="" id="{44E5A45C-E547-4433-9562-018DD5CCF9E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916532" y="2228850"/>
              <a:ext cx="145169" cy="177801"/>
            </a:xfrm>
            <a:custGeom>
              <a:avLst/>
              <a:gdLst/>
              <a:ahLst/>
              <a:cxnLst/>
              <a:rect l="0" t="0" r="0" b="0"/>
              <a:pathLst>
                <a:path w="145169" h="1778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5155" y="15696"/>
                  </a:lnTo>
                  <a:lnTo>
                    <a:pt x="37439" y="59348"/>
                  </a:lnTo>
                  <a:lnTo>
                    <a:pt x="78078" y="101616"/>
                  </a:lnTo>
                  <a:lnTo>
                    <a:pt x="123267" y="148743"/>
                  </a:lnTo>
                  <a:lnTo>
                    <a:pt x="145168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851">
              <a:extLst>
                <a:ext uri="{FF2B5EF4-FFF2-40B4-BE49-F238E27FC236}">
                  <a16:creationId xmlns:a16="http://schemas.microsoft.com/office/drawing/2014/main" xmlns="" id="{24C55E79-D210-4794-A670-02DBD61588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983095" y="2193729"/>
              <a:ext cx="84956" cy="238322"/>
            </a:xfrm>
            <a:custGeom>
              <a:avLst/>
              <a:gdLst/>
              <a:ahLst/>
              <a:cxnLst/>
              <a:rect l="0" t="0" r="0" b="0"/>
              <a:pathLst>
                <a:path w="84956" h="238322">
                  <a:moveTo>
                    <a:pt x="84955" y="3371"/>
                  </a:moveTo>
                  <a:lnTo>
                    <a:pt x="84955" y="3371"/>
                  </a:lnTo>
                  <a:lnTo>
                    <a:pt x="84955" y="0"/>
                  </a:lnTo>
                  <a:lnTo>
                    <a:pt x="83543" y="418"/>
                  </a:lnTo>
                  <a:lnTo>
                    <a:pt x="78212" y="4646"/>
                  </a:lnTo>
                  <a:lnTo>
                    <a:pt x="61880" y="40547"/>
                  </a:lnTo>
                  <a:lnTo>
                    <a:pt x="41507" y="85255"/>
                  </a:lnTo>
                  <a:lnTo>
                    <a:pt x="28250" y="120197"/>
                  </a:lnTo>
                  <a:lnTo>
                    <a:pt x="15303" y="153131"/>
                  </a:lnTo>
                  <a:lnTo>
                    <a:pt x="1758" y="193794"/>
                  </a:lnTo>
                  <a:lnTo>
                    <a:pt x="0" y="212887"/>
                  </a:lnTo>
                  <a:lnTo>
                    <a:pt x="8755" y="238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852">
              <a:extLst>
                <a:ext uri="{FF2B5EF4-FFF2-40B4-BE49-F238E27FC236}">
                  <a16:creationId xmlns:a16="http://schemas.microsoft.com/office/drawing/2014/main" xmlns="" id="{956058DE-A6AE-476F-A7B1-CDFA7D8E8B1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139665" y="2247900"/>
              <a:ext cx="125236" cy="63501"/>
            </a:xfrm>
            <a:custGeom>
              <a:avLst/>
              <a:gdLst/>
              <a:ahLst/>
              <a:cxnLst/>
              <a:rect l="0" t="0" r="0" b="0"/>
              <a:pathLst>
                <a:path w="125236" h="63501">
                  <a:moveTo>
                    <a:pt x="10935" y="63500"/>
                  </a:moveTo>
                  <a:lnTo>
                    <a:pt x="10935" y="63500"/>
                  </a:lnTo>
                  <a:lnTo>
                    <a:pt x="0" y="63500"/>
                  </a:lnTo>
                  <a:lnTo>
                    <a:pt x="5499" y="56758"/>
                  </a:lnTo>
                  <a:lnTo>
                    <a:pt x="51664" y="35888"/>
                  </a:lnTo>
                  <a:lnTo>
                    <a:pt x="87915" y="18395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3853">
              <a:extLst>
                <a:ext uri="{FF2B5EF4-FFF2-40B4-BE49-F238E27FC236}">
                  <a16:creationId xmlns:a16="http://schemas.microsoft.com/office/drawing/2014/main" xmlns="" id="{C8DBE371-FC68-495D-9BF2-93EDC39F6F3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316612" y="2097527"/>
              <a:ext cx="113389" cy="199212"/>
            </a:xfrm>
            <a:custGeom>
              <a:avLst/>
              <a:gdLst/>
              <a:ahLst/>
              <a:cxnLst/>
              <a:rect l="0" t="0" r="0" b="0"/>
              <a:pathLst>
                <a:path w="113389" h="199212">
                  <a:moveTo>
                    <a:pt x="62588" y="17023"/>
                  </a:moveTo>
                  <a:lnTo>
                    <a:pt x="62588" y="17023"/>
                  </a:lnTo>
                  <a:lnTo>
                    <a:pt x="65958" y="13652"/>
                  </a:lnTo>
                  <a:lnTo>
                    <a:pt x="66247" y="11248"/>
                  </a:lnTo>
                  <a:lnTo>
                    <a:pt x="64684" y="4813"/>
                  </a:lnTo>
                  <a:lnTo>
                    <a:pt x="63279" y="2533"/>
                  </a:lnTo>
                  <a:lnTo>
                    <a:pt x="61638" y="1013"/>
                  </a:lnTo>
                  <a:lnTo>
                    <a:pt x="59838" y="0"/>
                  </a:lnTo>
                  <a:lnTo>
                    <a:pt x="52194" y="2637"/>
                  </a:lnTo>
                  <a:lnTo>
                    <a:pt x="42447" y="9218"/>
                  </a:lnTo>
                  <a:lnTo>
                    <a:pt x="24691" y="32571"/>
                  </a:lnTo>
                  <a:lnTo>
                    <a:pt x="13730" y="57848"/>
                  </a:lnTo>
                  <a:lnTo>
                    <a:pt x="3705" y="101366"/>
                  </a:lnTo>
                  <a:lnTo>
                    <a:pt x="0" y="144952"/>
                  </a:lnTo>
                  <a:lnTo>
                    <a:pt x="769" y="171266"/>
                  </a:lnTo>
                  <a:lnTo>
                    <a:pt x="8602" y="187921"/>
                  </a:lnTo>
                  <a:lnTo>
                    <a:pt x="13429" y="194813"/>
                  </a:lnTo>
                  <a:lnTo>
                    <a:pt x="21690" y="198346"/>
                  </a:lnTo>
                  <a:lnTo>
                    <a:pt x="33122" y="199211"/>
                  </a:lnTo>
                  <a:lnTo>
                    <a:pt x="65340" y="192136"/>
                  </a:lnTo>
                  <a:lnTo>
                    <a:pt x="113388" y="1757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854">
              <a:extLst>
                <a:ext uri="{FF2B5EF4-FFF2-40B4-BE49-F238E27FC236}">
                  <a16:creationId xmlns:a16="http://schemas.microsoft.com/office/drawing/2014/main" xmlns="" id="{24B312B1-9160-49C5-8D48-48673751411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334750" y="217805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0112" y="38591"/>
                  </a:lnTo>
                  <a:lnTo>
                    <a:pt x="54292" y="1695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855">
              <a:extLst>
                <a:ext uri="{FF2B5EF4-FFF2-40B4-BE49-F238E27FC236}">
                  <a16:creationId xmlns:a16="http://schemas.microsoft.com/office/drawing/2014/main" xmlns="" id="{6546A3C5-A81F-4ECA-804B-F6376154687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487771" y="2048414"/>
              <a:ext cx="94630" cy="203532"/>
            </a:xfrm>
            <a:custGeom>
              <a:avLst/>
              <a:gdLst/>
              <a:ahLst/>
              <a:cxnLst/>
              <a:rect l="0" t="0" r="0" b="0"/>
              <a:pathLst>
                <a:path w="94630" h="203532">
                  <a:moveTo>
                    <a:pt x="94629" y="15336"/>
                  </a:moveTo>
                  <a:lnTo>
                    <a:pt x="94629" y="15336"/>
                  </a:lnTo>
                  <a:lnTo>
                    <a:pt x="85790" y="6498"/>
                  </a:lnTo>
                  <a:lnTo>
                    <a:pt x="72961" y="409"/>
                  </a:lnTo>
                  <a:lnTo>
                    <a:pt x="61715" y="0"/>
                  </a:lnTo>
                  <a:lnTo>
                    <a:pt x="40619" y="5486"/>
                  </a:lnTo>
                  <a:lnTo>
                    <a:pt x="30570" y="11320"/>
                  </a:lnTo>
                  <a:lnTo>
                    <a:pt x="23124" y="20888"/>
                  </a:lnTo>
                  <a:lnTo>
                    <a:pt x="16449" y="32660"/>
                  </a:lnTo>
                  <a:lnTo>
                    <a:pt x="15699" y="36763"/>
                  </a:lnTo>
                  <a:lnTo>
                    <a:pt x="22460" y="77134"/>
                  </a:lnTo>
                  <a:lnTo>
                    <a:pt x="22439" y="117436"/>
                  </a:lnTo>
                  <a:lnTo>
                    <a:pt x="13181" y="164849"/>
                  </a:lnTo>
                  <a:lnTo>
                    <a:pt x="0" y="203437"/>
                  </a:lnTo>
                  <a:lnTo>
                    <a:pt x="1909" y="203531"/>
                  </a:lnTo>
                  <a:lnTo>
                    <a:pt x="39880" y="190996"/>
                  </a:lnTo>
                  <a:lnTo>
                    <a:pt x="62879" y="1804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3856">
              <a:extLst>
                <a:ext uri="{FF2B5EF4-FFF2-40B4-BE49-F238E27FC236}">
                  <a16:creationId xmlns:a16="http://schemas.microsoft.com/office/drawing/2014/main" xmlns="" id="{75522727-EED1-4CBB-B7E8-14F0C80F03E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595100" y="210185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6605" y="10845"/>
                  </a:lnTo>
                  <a:lnTo>
                    <a:pt x="60523" y="57970"/>
                  </a:lnTo>
                  <a:lnTo>
                    <a:pt x="889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3857">
              <a:extLst>
                <a:ext uri="{FF2B5EF4-FFF2-40B4-BE49-F238E27FC236}">
                  <a16:creationId xmlns:a16="http://schemas.microsoft.com/office/drawing/2014/main" xmlns="" id="{7B27525A-E949-4FE2-8D01-36BDC12A4AF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637555" y="2089150"/>
              <a:ext cx="59146" cy="133351"/>
            </a:xfrm>
            <a:custGeom>
              <a:avLst/>
              <a:gdLst/>
              <a:ahLst/>
              <a:cxnLst/>
              <a:rect l="0" t="0" r="0" b="0"/>
              <a:pathLst>
                <a:path w="59146" h="133351">
                  <a:moveTo>
                    <a:pt x="59145" y="0"/>
                  </a:moveTo>
                  <a:lnTo>
                    <a:pt x="59145" y="0"/>
                  </a:lnTo>
                  <a:lnTo>
                    <a:pt x="55775" y="0"/>
                  </a:lnTo>
                  <a:lnTo>
                    <a:pt x="46936" y="6742"/>
                  </a:lnTo>
                  <a:lnTo>
                    <a:pt x="31307" y="33213"/>
                  </a:lnTo>
                  <a:lnTo>
                    <a:pt x="14631" y="75862"/>
                  </a:lnTo>
                  <a:lnTo>
                    <a:pt x="0" y="117522"/>
                  </a:lnTo>
                  <a:lnTo>
                    <a:pt x="1995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858">
              <a:extLst>
                <a:ext uri="{FF2B5EF4-FFF2-40B4-BE49-F238E27FC236}">
                  <a16:creationId xmlns:a16="http://schemas.microsoft.com/office/drawing/2014/main" xmlns="" id="{0FB26891-A5EE-4E85-AC70-33723602874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696700" y="2022242"/>
              <a:ext cx="101138" cy="174859"/>
            </a:xfrm>
            <a:custGeom>
              <a:avLst/>
              <a:gdLst/>
              <a:ahLst/>
              <a:cxnLst/>
              <a:rect l="0" t="0" r="0" b="0"/>
              <a:pathLst>
                <a:path w="101138" h="174859">
                  <a:moveTo>
                    <a:pt x="0" y="35158"/>
                  </a:moveTo>
                  <a:lnTo>
                    <a:pt x="0" y="35158"/>
                  </a:lnTo>
                  <a:lnTo>
                    <a:pt x="0" y="20852"/>
                  </a:lnTo>
                  <a:lnTo>
                    <a:pt x="1411" y="18565"/>
                  </a:lnTo>
                  <a:lnTo>
                    <a:pt x="6741" y="14143"/>
                  </a:lnTo>
                  <a:lnTo>
                    <a:pt x="21048" y="7686"/>
                  </a:lnTo>
                  <a:lnTo>
                    <a:pt x="57841" y="0"/>
                  </a:lnTo>
                  <a:lnTo>
                    <a:pt x="64043" y="1423"/>
                  </a:lnTo>
                  <a:lnTo>
                    <a:pt x="65977" y="2790"/>
                  </a:lnTo>
                  <a:lnTo>
                    <a:pt x="68130" y="6191"/>
                  </a:lnTo>
                  <a:lnTo>
                    <a:pt x="69806" y="51728"/>
                  </a:lnTo>
                  <a:lnTo>
                    <a:pt x="71251" y="84188"/>
                  </a:lnTo>
                  <a:lnTo>
                    <a:pt x="79987" y="107933"/>
                  </a:lnTo>
                  <a:lnTo>
                    <a:pt x="99258" y="140902"/>
                  </a:lnTo>
                  <a:lnTo>
                    <a:pt x="101137" y="151139"/>
                  </a:lnTo>
                  <a:lnTo>
                    <a:pt x="99880" y="153401"/>
                  </a:lnTo>
                  <a:lnTo>
                    <a:pt x="94721" y="157796"/>
                  </a:lnTo>
                  <a:lnTo>
                    <a:pt x="66180" y="172028"/>
                  </a:lnTo>
                  <a:lnTo>
                    <a:pt x="50800" y="174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859">
              <a:extLst>
                <a:ext uri="{FF2B5EF4-FFF2-40B4-BE49-F238E27FC236}">
                  <a16:creationId xmlns:a16="http://schemas.microsoft.com/office/drawing/2014/main" xmlns="" id="{856C244D-044E-44AD-85A4-52167AF5300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817348" y="1950333"/>
              <a:ext cx="60436" cy="259468"/>
            </a:xfrm>
            <a:custGeom>
              <a:avLst/>
              <a:gdLst/>
              <a:ahLst/>
              <a:cxnLst/>
              <a:rect l="0" t="0" r="0" b="0"/>
              <a:pathLst>
                <a:path w="60436" h="2594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15582" y="9492"/>
                  </a:lnTo>
                  <a:lnTo>
                    <a:pt x="35977" y="42565"/>
                  </a:lnTo>
                  <a:lnTo>
                    <a:pt x="47977" y="76047"/>
                  </a:lnTo>
                  <a:lnTo>
                    <a:pt x="56602" y="112330"/>
                  </a:lnTo>
                  <a:lnTo>
                    <a:pt x="60435" y="144919"/>
                  </a:lnTo>
                  <a:lnTo>
                    <a:pt x="56495" y="177748"/>
                  </a:lnTo>
                  <a:lnTo>
                    <a:pt x="46982" y="208331"/>
                  </a:lnTo>
                  <a:lnTo>
                    <a:pt x="27172" y="239298"/>
                  </a:lnTo>
                  <a:lnTo>
                    <a:pt x="6352" y="259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3860">
              <a:extLst>
                <a:ext uri="{FF2B5EF4-FFF2-40B4-BE49-F238E27FC236}">
                  <a16:creationId xmlns:a16="http://schemas.microsoft.com/office/drawing/2014/main" xmlns="" id="{FD39DDB4-1E58-44AF-88D2-D3B7C3F547E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836398" y="1822528"/>
              <a:ext cx="107953" cy="86903"/>
            </a:xfrm>
            <a:custGeom>
              <a:avLst/>
              <a:gdLst/>
              <a:ahLst/>
              <a:cxnLst/>
              <a:rect l="0" t="0" r="0" b="0"/>
              <a:pathLst>
                <a:path w="107953" h="86903">
                  <a:moveTo>
                    <a:pt x="2" y="6272"/>
                  </a:moveTo>
                  <a:lnTo>
                    <a:pt x="2" y="6272"/>
                  </a:lnTo>
                  <a:lnTo>
                    <a:pt x="0" y="2901"/>
                  </a:lnTo>
                  <a:lnTo>
                    <a:pt x="707" y="1908"/>
                  </a:lnTo>
                  <a:lnTo>
                    <a:pt x="1883" y="1246"/>
                  </a:lnTo>
                  <a:lnTo>
                    <a:pt x="8791" y="314"/>
                  </a:lnTo>
                  <a:lnTo>
                    <a:pt x="23768" y="0"/>
                  </a:lnTo>
                  <a:lnTo>
                    <a:pt x="30085" y="1838"/>
                  </a:lnTo>
                  <a:lnTo>
                    <a:pt x="32758" y="3316"/>
                  </a:lnTo>
                  <a:lnTo>
                    <a:pt x="37607" y="12484"/>
                  </a:lnTo>
                  <a:lnTo>
                    <a:pt x="40705" y="25261"/>
                  </a:lnTo>
                  <a:lnTo>
                    <a:pt x="39728" y="37995"/>
                  </a:lnTo>
                  <a:lnTo>
                    <a:pt x="33180" y="48828"/>
                  </a:lnTo>
                  <a:lnTo>
                    <a:pt x="28471" y="53693"/>
                  </a:lnTo>
                  <a:lnTo>
                    <a:pt x="23239" y="64742"/>
                  </a:lnTo>
                  <a:lnTo>
                    <a:pt x="19879" y="82341"/>
                  </a:lnTo>
                  <a:lnTo>
                    <a:pt x="21015" y="84501"/>
                  </a:lnTo>
                  <a:lnTo>
                    <a:pt x="23180" y="85941"/>
                  </a:lnTo>
                  <a:lnTo>
                    <a:pt x="26038" y="86902"/>
                  </a:lnTo>
                  <a:lnTo>
                    <a:pt x="66601" y="79815"/>
                  </a:lnTo>
                  <a:lnTo>
                    <a:pt x="107952" y="697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861">
              <a:extLst>
                <a:ext uri="{FF2B5EF4-FFF2-40B4-BE49-F238E27FC236}">
                  <a16:creationId xmlns:a16="http://schemas.microsoft.com/office/drawing/2014/main" xmlns="" id="{40BFCA47-F94B-44B3-B2BE-80B1FF0DCB1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849100" y="1689100"/>
              <a:ext cx="206456" cy="542919"/>
            </a:xfrm>
            <a:custGeom>
              <a:avLst/>
              <a:gdLst/>
              <a:ahLst/>
              <a:cxnLst/>
              <a:rect l="0" t="0" r="0" b="0"/>
              <a:pathLst>
                <a:path w="206456" h="542919">
                  <a:moveTo>
                    <a:pt x="88900" y="0"/>
                  </a:moveTo>
                  <a:lnTo>
                    <a:pt x="88900" y="0"/>
                  </a:lnTo>
                  <a:lnTo>
                    <a:pt x="135896" y="0"/>
                  </a:lnTo>
                  <a:lnTo>
                    <a:pt x="181697" y="3371"/>
                  </a:lnTo>
                  <a:lnTo>
                    <a:pt x="188159" y="7892"/>
                  </a:lnTo>
                  <a:lnTo>
                    <a:pt x="199102" y="22322"/>
                  </a:lnTo>
                  <a:lnTo>
                    <a:pt x="206455" y="53651"/>
                  </a:lnTo>
                  <a:lnTo>
                    <a:pt x="205262" y="96487"/>
                  </a:lnTo>
                  <a:lnTo>
                    <a:pt x="202234" y="132253"/>
                  </a:lnTo>
                  <a:lnTo>
                    <a:pt x="198538" y="171668"/>
                  </a:lnTo>
                  <a:lnTo>
                    <a:pt x="194542" y="212704"/>
                  </a:lnTo>
                  <a:lnTo>
                    <a:pt x="186652" y="256342"/>
                  </a:lnTo>
                  <a:lnTo>
                    <a:pt x="176794" y="300902"/>
                  </a:lnTo>
                  <a:lnTo>
                    <a:pt x="167708" y="344225"/>
                  </a:lnTo>
                  <a:lnTo>
                    <a:pt x="160850" y="383235"/>
                  </a:lnTo>
                  <a:lnTo>
                    <a:pt x="157568" y="418682"/>
                  </a:lnTo>
                  <a:lnTo>
                    <a:pt x="164357" y="464994"/>
                  </a:lnTo>
                  <a:lnTo>
                    <a:pt x="183376" y="509200"/>
                  </a:lnTo>
                  <a:lnTo>
                    <a:pt x="192858" y="529992"/>
                  </a:lnTo>
                  <a:lnTo>
                    <a:pt x="194370" y="538941"/>
                  </a:lnTo>
                  <a:lnTo>
                    <a:pt x="193785" y="541327"/>
                  </a:lnTo>
                  <a:lnTo>
                    <a:pt x="192691" y="542918"/>
                  </a:lnTo>
                  <a:lnTo>
                    <a:pt x="183948" y="542804"/>
                  </a:lnTo>
                  <a:lnTo>
                    <a:pt x="145226" y="536982"/>
                  </a:lnTo>
                  <a:lnTo>
                    <a:pt x="108995" y="529348"/>
                  </a:lnTo>
                  <a:lnTo>
                    <a:pt x="68197" y="519604"/>
                  </a:lnTo>
                  <a:lnTo>
                    <a:pt x="22402" y="507597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862">
              <a:extLst>
                <a:ext uri="{FF2B5EF4-FFF2-40B4-BE49-F238E27FC236}">
                  <a16:creationId xmlns:a16="http://schemas.microsoft.com/office/drawing/2014/main" xmlns="" id="{4C4F06F7-AD5F-41B6-AC13-5A470150B75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655300" y="163830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0" y="0"/>
                  </a:lnTo>
                  <a:lnTo>
                    <a:pt x="38283" y="45190"/>
                  </a:lnTo>
                  <a:lnTo>
                    <a:pt x="71786" y="82769"/>
                  </a:lnTo>
                  <a:lnTo>
                    <a:pt x="102878" y="120715"/>
                  </a:lnTo>
                  <a:lnTo>
                    <a:pt x="12700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3863">
              <a:extLst>
                <a:ext uri="{FF2B5EF4-FFF2-40B4-BE49-F238E27FC236}">
                  <a16:creationId xmlns:a16="http://schemas.microsoft.com/office/drawing/2014/main" xmlns="" id="{D9DD9A0F-10D8-40F0-9FCB-BFA81A73A72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471284" y="1590479"/>
              <a:ext cx="139567" cy="295472"/>
            </a:xfrm>
            <a:custGeom>
              <a:avLst/>
              <a:gdLst/>
              <a:ahLst/>
              <a:cxnLst/>
              <a:rect l="0" t="0" r="0" b="0"/>
              <a:pathLst>
                <a:path w="139567" h="295472">
                  <a:moveTo>
                    <a:pt x="69716" y="3371"/>
                  </a:moveTo>
                  <a:lnTo>
                    <a:pt x="69716" y="3371"/>
                  </a:lnTo>
                  <a:lnTo>
                    <a:pt x="59603" y="0"/>
                  </a:lnTo>
                  <a:lnTo>
                    <a:pt x="48993" y="2108"/>
                  </a:lnTo>
                  <a:lnTo>
                    <a:pt x="43201" y="4646"/>
                  </a:lnTo>
                  <a:lnTo>
                    <a:pt x="21565" y="31814"/>
                  </a:lnTo>
                  <a:lnTo>
                    <a:pt x="9274" y="64931"/>
                  </a:lnTo>
                  <a:lnTo>
                    <a:pt x="1226" y="104814"/>
                  </a:lnTo>
                  <a:lnTo>
                    <a:pt x="0" y="146059"/>
                  </a:lnTo>
                  <a:lnTo>
                    <a:pt x="7451" y="184145"/>
                  </a:lnTo>
                  <a:lnTo>
                    <a:pt x="20876" y="218476"/>
                  </a:lnTo>
                  <a:lnTo>
                    <a:pt x="49679" y="260193"/>
                  </a:lnTo>
                  <a:lnTo>
                    <a:pt x="75157" y="281438"/>
                  </a:lnTo>
                  <a:lnTo>
                    <a:pt x="101061" y="290880"/>
                  </a:lnTo>
                  <a:lnTo>
                    <a:pt x="139566" y="295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864">
              <a:extLst>
                <a:ext uri="{FF2B5EF4-FFF2-40B4-BE49-F238E27FC236}">
                  <a16:creationId xmlns:a16="http://schemas.microsoft.com/office/drawing/2014/main" xmlns="" id="{70C5A95C-5414-4085-A0A5-E30B815A2B0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229850" y="1765300"/>
              <a:ext cx="139701" cy="165634"/>
            </a:xfrm>
            <a:custGeom>
              <a:avLst/>
              <a:gdLst/>
              <a:ahLst/>
              <a:cxnLst/>
              <a:rect l="0" t="0" r="0" b="0"/>
              <a:pathLst>
                <a:path w="139701" h="165634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881" y="62942"/>
                  </a:lnTo>
                  <a:lnTo>
                    <a:pt x="3370" y="61012"/>
                  </a:lnTo>
                  <a:lnTo>
                    <a:pt x="12553" y="60748"/>
                  </a:lnTo>
                  <a:lnTo>
                    <a:pt x="48184" y="69698"/>
                  </a:lnTo>
                  <a:lnTo>
                    <a:pt x="80284" y="91129"/>
                  </a:lnTo>
                  <a:lnTo>
                    <a:pt x="102026" y="119821"/>
                  </a:lnTo>
                  <a:lnTo>
                    <a:pt x="106964" y="138391"/>
                  </a:lnTo>
                  <a:lnTo>
                    <a:pt x="106101" y="153935"/>
                  </a:lnTo>
                  <a:lnTo>
                    <a:pt x="101013" y="163195"/>
                  </a:lnTo>
                  <a:lnTo>
                    <a:pt x="96975" y="165241"/>
                  </a:lnTo>
                  <a:lnTo>
                    <a:pt x="86844" y="165633"/>
                  </a:lnTo>
                  <a:lnTo>
                    <a:pt x="82590" y="161222"/>
                  </a:lnTo>
                  <a:lnTo>
                    <a:pt x="75982" y="145032"/>
                  </a:lnTo>
                  <a:lnTo>
                    <a:pt x="75037" y="108746"/>
                  </a:lnTo>
                  <a:lnTo>
                    <a:pt x="89340" y="63344"/>
                  </a:lnTo>
                  <a:lnTo>
                    <a:pt x="125363" y="1617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865">
              <a:extLst>
                <a:ext uri="{FF2B5EF4-FFF2-40B4-BE49-F238E27FC236}">
                  <a16:creationId xmlns:a16="http://schemas.microsoft.com/office/drawing/2014/main" xmlns="" id="{6B6A1031-65A6-4870-B0E5-C81B2D72C76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074481" y="1855606"/>
              <a:ext cx="142670" cy="130213"/>
            </a:xfrm>
            <a:custGeom>
              <a:avLst/>
              <a:gdLst/>
              <a:ahLst/>
              <a:cxnLst/>
              <a:rect l="0" t="0" r="0" b="0"/>
              <a:pathLst>
                <a:path w="142670" h="130213">
                  <a:moveTo>
                    <a:pt x="98219" y="17644"/>
                  </a:moveTo>
                  <a:lnTo>
                    <a:pt x="98219" y="17644"/>
                  </a:lnTo>
                  <a:lnTo>
                    <a:pt x="66237" y="3338"/>
                  </a:lnTo>
                  <a:lnTo>
                    <a:pt x="43979" y="0"/>
                  </a:lnTo>
                  <a:lnTo>
                    <a:pt x="29663" y="4863"/>
                  </a:lnTo>
                  <a:lnTo>
                    <a:pt x="22882" y="9123"/>
                  </a:lnTo>
                  <a:lnTo>
                    <a:pt x="11583" y="27027"/>
                  </a:lnTo>
                  <a:lnTo>
                    <a:pt x="3270" y="51448"/>
                  </a:lnTo>
                  <a:lnTo>
                    <a:pt x="0" y="90846"/>
                  </a:lnTo>
                  <a:lnTo>
                    <a:pt x="4236" y="111797"/>
                  </a:lnTo>
                  <a:lnTo>
                    <a:pt x="12704" y="124871"/>
                  </a:lnTo>
                  <a:lnTo>
                    <a:pt x="17926" y="129346"/>
                  </a:lnTo>
                  <a:lnTo>
                    <a:pt x="24229" y="130212"/>
                  </a:lnTo>
                  <a:lnTo>
                    <a:pt x="38758" y="125529"/>
                  </a:lnTo>
                  <a:lnTo>
                    <a:pt x="50860" y="112630"/>
                  </a:lnTo>
                  <a:lnTo>
                    <a:pt x="79860" y="74660"/>
                  </a:lnTo>
                  <a:lnTo>
                    <a:pt x="83158" y="73293"/>
                  </a:lnTo>
                  <a:lnTo>
                    <a:pt x="90585" y="73657"/>
                  </a:lnTo>
                  <a:lnTo>
                    <a:pt x="142669" y="81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3866">
              <a:extLst>
                <a:ext uri="{FF2B5EF4-FFF2-40B4-BE49-F238E27FC236}">
                  <a16:creationId xmlns:a16="http://schemas.microsoft.com/office/drawing/2014/main" xmlns="" id="{F66F2BEF-99F9-4988-9898-4C791B67C59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759949" y="1675768"/>
              <a:ext cx="241302" cy="381900"/>
            </a:xfrm>
            <a:custGeom>
              <a:avLst/>
              <a:gdLst/>
              <a:ahLst/>
              <a:cxnLst/>
              <a:rect l="0" t="0" r="0" b="0"/>
              <a:pathLst>
                <a:path w="241302" h="381900">
                  <a:moveTo>
                    <a:pt x="1" y="64132"/>
                  </a:moveTo>
                  <a:lnTo>
                    <a:pt x="1" y="64132"/>
                  </a:lnTo>
                  <a:lnTo>
                    <a:pt x="0" y="60761"/>
                  </a:lnTo>
                  <a:lnTo>
                    <a:pt x="3764" y="64750"/>
                  </a:lnTo>
                  <a:lnTo>
                    <a:pt x="33214" y="110597"/>
                  </a:lnTo>
                  <a:lnTo>
                    <a:pt x="54273" y="152752"/>
                  </a:lnTo>
                  <a:lnTo>
                    <a:pt x="65816" y="177539"/>
                  </a:lnTo>
                  <a:lnTo>
                    <a:pt x="77744" y="203942"/>
                  </a:lnTo>
                  <a:lnTo>
                    <a:pt x="89930" y="231422"/>
                  </a:lnTo>
                  <a:lnTo>
                    <a:pt x="102286" y="256798"/>
                  </a:lnTo>
                  <a:lnTo>
                    <a:pt x="127306" y="303808"/>
                  </a:lnTo>
                  <a:lnTo>
                    <a:pt x="148773" y="338812"/>
                  </a:lnTo>
                  <a:lnTo>
                    <a:pt x="178809" y="379916"/>
                  </a:lnTo>
                  <a:lnTo>
                    <a:pt x="182707" y="381899"/>
                  </a:lnTo>
                  <a:lnTo>
                    <a:pt x="185304" y="380399"/>
                  </a:lnTo>
                  <a:lnTo>
                    <a:pt x="187037" y="376576"/>
                  </a:lnTo>
                  <a:lnTo>
                    <a:pt x="189474" y="337487"/>
                  </a:lnTo>
                  <a:lnTo>
                    <a:pt x="189817" y="314102"/>
                  </a:lnTo>
                  <a:lnTo>
                    <a:pt x="190044" y="285812"/>
                  </a:lnTo>
                  <a:lnTo>
                    <a:pt x="190197" y="254252"/>
                  </a:lnTo>
                  <a:lnTo>
                    <a:pt x="192416" y="219806"/>
                  </a:lnTo>
                  <a:lnTo>
                    <a:pt x="196011" y="183437"/>
                  </a:lnTo>
                  <a:lnTo>
                    <a:pt x="200524" y="145786"/>
                  </a:lnTo>
                  <a:lnTo>
                    <a:pt x="204945" y="112923"/>
                  </a:lnTo>
                  <a:lnTo>
                    <a:pt x="209301" y="83254"/>
                  </a:lnTo>
                  <a:lnTo>
                    <a:pt x="217201" y="36647"/>
                  </a:lnTo>
                  <a:lnTo>
                    <a:pt x="226960" y="0"/>
                  </a:lnTo>
                  <a:lnTo>
                    <a:pt x="228919" y="916"/>
                  </a:lnTo>
                  <a:lnTo>
                    <a:pt x="241301" y="196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3867">
              <a:extLst>
                <a:ext uri="{FF2B5EF4-FFF2-40B4-BE49-F238E27FC236}">
                  <a16:creationId xmlns:a16="http://schemas.microsoft.com/office/drawing/2014/main" xmlns="" id="{272C3A52-72CC-4F39-85FA-B62CF98D931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578779" y="1460500"/>
              <a:ext cx="84814" cy="5092701"/>
            </a:xfrm>
            <a:custGeom>
              <a:avLst/>
              <a:gdLst/>
              <a:ahLst/>
              <a:cxnLst/>
              <a:rect l="0" t="0" r="0" b="0"/>
              <a:pathLst>
                <a:path w="84814" h="50927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108" y="39537"/>
                  </a:lnTo>
                  <a:lnTo>
                    <a:pt x="4645" y="60225"/>
                  </a:lnTo>
                  <a:lnTo>
                    <a:pt x="6337" y="88833"/>
                  </a:lnTo>
                  <a:lnTo>
                    <a:pt x="7465" y="122722"/>
                  </a:lnTo>
                  <a:lnTo>
                    <a:pt x="8216" y="160132"/>
                  </a:lnTo>
                  <a:lnTo>
                    <a:pt x="10834" y="210471"/>
                  </a:lnTo>
                  <a:lnTo>
                    <a:pt x="14696" y="269431"/>
                  </a:lnTo>
                  <a:lnTo>
                    <a:pt x="19388" y="334137"/>
                  </a:lnTo>
                  <a:lnTo>
                    <a:pt x="24632" y="405497"/>
                  </a:lnTo>
                  <a:lnTo>
                    <a:pt x="30245" y="481293"/>
                  </a:lnTo>
                  <a:lnTo>
                    <a:pt x="36103" y="560045"/>
                  </a:lnTo>
                  <a:lnTo>
                    <a:pt x="42126" y="651352"/>
                  </a:lnTo>
                  <a:lnTo>
                    <a:pt x="48258" y="751029"/>
                  </a:lnTo>
                  <a:lnTo>
                    <a:pt x="54462" y="856286"/>
                  </a:lnTo>
                  <a:lnTo>
                    <a:pt x="60716" y="970202"/>
                  </a:lnTo>
                  <a:lnTo>
                    <a:pt x="67001" y="1089890"/>
                  </a:lnTo>
                  <a:lnTo>
                    <a:pt x="73308" y="1213427"/>
                  </a:lnTo>
                  <a:lnTo>
                    <a:pt x="77512" y="1344468"/>
                  </a:lnTo>
                  <a:lnTo>
                    <a:pt x="80315" y="1480512"/>
                  </a:lnTo>
                  <a:lnTo>
                    <a:pt x="82183" y="1619891"/>
                  </a:lnTo>
                  <a:lnTo>
                    <a:pt x="83429" y="1767139"/>
                  </a:lnTo>
                  <a:lnTo>
                    <a:pt x="84260" y="1919631"/>
                  </a:lnTo>
                  <a:lnTo>
                    <a:pt x="84813" y="2075621"/>
                  </a:lnTo>
                  <a:lnTo>
                    <a:pt x="84477" y="2233236"/>
                  </a:lnTo>
                  <a:lnTo>
                    <a:pt x="83547" y="2391935"/>
                  </a:lnTo>
                  <a:lnTo>
                    <a:pt x="82221" y="2551357"/>
                  </a:lnTo>
                  <a:lnTo>
                    <a:pt x="80633" y="2711966"/>
                  </a:lnTo>
                  <a:lnTo>
                    <a:pt x="78868" y="2873366"/>
                  </a:lnTo>
                  <a:lnTo>
                    <a:pt x="76985" y="3035294"/>
                  </a:lnTo>
                  <a:lnTo>
                    <a:pt x="75025" y="3197574"/>
                  </a:lnTo>
                  <a:lnTo>
                    <a:pt x="73013" y="3360088"/>
                  </a:lnTo>
                  <a:lnTo>
                    <a:pt x="70965" y="3522759"/>
                  </a:lnTo>
                  <a:lnTo>
                    <a:pt x="68896" y="3679889"/>
                  </a:lnTo>
                  <a:lnTo>
                    <a:pt x="66810" y="3833326"/>
                  </a:lnTo>
                  <a:lnTo>
                    <a:pt x="64714" y="3984301"/>
                  </a:lnTo>
                  <a:lnTo>
                    <a:pt x="61905" y="4124462"/>
                  </a:lnTo>
                  <a:lnTo>
                    <a:pt x="58621" y="4257414"/>
                  </a:lnTo>
                  <a:lnTo>
                    <a:pt x="55021" y="4385558"/>
                  </a:lnTo>
                  <a:lnTo>
                    <a:pt x="51210" y="4502034"/>
                  </a:lnTo>
                  <a:lnTo>
                    <a:pt x="47257" y="4610728"/>
                  </a:lnTo>
                  <a:lnTo>
                    <a:pt x="43212" y="4714235"/>
                  </a:lnTo>
                  <a:lnTo>
                    <a:pt x="39810" y="4802290"/>
                  </a:lnTo>
                  <a:lnTo>
                    <a:pt x="36836" y="4880044"/>
                  </a:lnTo>
                  <a:lnTo>
                    <a:pt x="34147" y="4950929"/>
                  </a:lnTo>
                  <a:lnTo>
                    <a:pt x="32355" y="4998186"/>
                  </a:lnTo>
                  <a:lnTo>
                    <a:pt x="28771" y="509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716">
            <a:extLst>
              <a:ext uri="{FF2B5EF4-FFF2-40B4-BE49-F238E27FC236}">
                <a16:creationId xmlns:a16="http://schemas.microsoft.com/office/drawing/2014/main" xmlns="" id="{0A066161-B2A2-42AE-81C8-8A5030B8A9CB}"/>
              </a:ext>
            </a:extLst>
          </p:cNvPr>
          <p:cNvGrpSpPr/>
          <p:nvPr/>
        </p:nvGrpSpPr>
        <p:grpSpPr>
          <a:xfrm>
            <a:off x="9898915" y="2730500"/>
            <a:ext cx="1786615" cy="768351"/>
            <a:chOff x="9898915" y="2730500"/>
            <a:chExt cx="1786615" cy="768351"/>
          </a:xfrm>
        </p:grpSpPr>
        <p:sp>
          <p:nvSpPr>
            <p:cNvPr id="665" name="SMARTInkShape-3868">
              <a:extLst>
                <a:ext uri="{FF2B5EF4-FFF2-40B4-BE49-F238E27FC236}">
                  <a16:creationId xmlns:a16="http://schemas.microsoft.com/office/drawing/2014/main" xmlns="" id="{414DDD2E-0310-4A2F-B0FE-5D82BAA06AF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98915" y="3130550"/>
              <a:ext cx="362686" cy="305220"/>
            </a:xfrm>
            <a:custGeom>
              <a:avLst/>
              <a:gdLst/>
              <a:ahLst/>
              <a:cxnLst/>
              <a:rect l="0" t="0" r="0" b="0"/>
              <a:pathLst>
                <a:path w="362686" h="305220">
                  <a:moveTo>
                    <a:pt x="83285" y="171450"/>
                  </a:moveTo>
                  <a:lnTo>
                    <a:pt x="83285" y="171450"/>
                  </a:lnTo>
                  <a:lnTo>
                    <a:pt x="83285" y="168079"/>
                  </a:lnTo>
                  <a:lnTo>
                    <a:pt x="83990" y="167086"/>
                  </a:lnTo>
                  <a:lnTo>
                    <a:pt x="85166" y="166424"/>
                  </a:lnTo>
                  <a:lnTo>
                    <a:pt x="86655" y="165983"/>
                  </a:lnTo>
                  <a:lnTo>
                    <a:pt x="92074" y="169255"/>
                  </a:lnTo>
                  <a:lnTo>
                    <a:pt x="95494" y="172103"/>
                  </a:lnTo>
                  <a:lnTo>
                    <a:pt x="103679" y="189596"/>
                  </a:lnTo>
                  <a:lnTo>
                    <a:pt x="110572" y="219395"/>
                  </a:lnTo>
                  <a:lnTo>
                    <a:pt x="103600" y="258406"/>
                  </a:lnTo>
                  <a:lnTo>
                    <a:pt x="89961" y="281123"/>
                  </a:lnTo>
                  <a:lnTo>
                    <a:pt x="81386" y="291132"/>
                  </a:lnTo>
                  <a:lnTo>
                    <a:pt x="62450" y="302253"/>
                  </a:lnTo>
                  <a:lnTo>
                    <a:pt x="52461" y="305219"/>
                  </a:lnTo>
                  <a:lnTo>
                    <a:pt x="42980" y="303668"/>
                  </a:lnTo>
                  <a:lnTo>
                    <a:pt x="24920" y="292538"/>
                  </a:lnTo>
                  <a:lnTo>
                    <a:pt x="2256" y="259695"/>
                  </a:lnTo>
                  <a:lnTo>
                    <a:pt x="0" y="232777"/>
                  </a:lnTo>
                  <a:lnTo>
                    <a:pt x="2362" y="218685"/>
                  </a:lnTo>
                  <a:lnTo>
                    <a:pt x="18156" y="189856"/>
                  </a:lnTo>
                  <a:lnTo>
                    <a:pt x="46578" y="159875"/>
                  </a:lnTo>
                  <a:lnTo>
                    <a:pt x="92136" y="127735"/>
                  </a:lnTo>
                  <a:lnTo>
                    <a:pt x="117407" y="111968"/>
                  </a:lnTo>
                  <a:lnTo>
                    <a:pt x="143426" y="96517"/>
                  </a:lnTo>
                  <a:lnTo>
                    <a:pt x="169946" y="81278"/>
                  </a:lnTo>
                  <a:lnTo>
                    <a:pt x="196799" y="67591"/>
                  </a:lnTo>
                  <a:lnTo>
                    <a:pt x="223872" y="54938"/>
                  </a:lnTo>
                  <a:lnTo>
                    <a:pt x="251093" y="42975"/>
                  </a:lnTo>
                  <a:lnTo>
                    <a:pt x="292626" y="24039"/>
                  </a:lnTo>
                  <a:lnTo>
                    <a:pt x="334167" y="7122"/>
                  </a:lnTo>
                  <a:lnTo>
                    <a:pt x="3626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869">
              <a:extLst>
                <a:ext uri="{FF2B5EF4-FFF2-40B4-BE49-F238E27FC236}">
                  <a16:creationId xmlns:a16="http://schemas.microsoft.com/office/drawing/2014/main" xmlns="" id="{190E2987-7BCC-4C58-90D2-625B0C7172F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172700" y="3384550"/>
              <a:ext cx="152401" cy="88901"/>
            </a:xfrm>
            <a:custGeom>
              <a:avLst/>
              <a:gdLst/>
              <a:ahLst/>
              <a:cxnLst/>
              <a:rect l="0" t="0" r="0" b="0"/>
              <a:pathLst>
                <a:path w="152401" h="8890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30442" y="10670"/>
                  </a:lnTo>
                  <a:lnTo>
                    <a:pt x="72100" y="35974"/>
                  </a:lnTo>
                  <a:lnTo>
                    <a:pt x="118977" y="66738"/>
                  </a:lnTo>
                  <a:lnTo>
                    <a:pt x="1524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870">
              <a:extLst>
                <a:ext uri="{FF2B5EF4-FFF2-40B4-BE49-F238E27FC236}">
                  <a16:creationId xmlns:a16="http://schemas.microsoft.com/office/drawing/2014/main" xmlns="" id="{A23D44DE-8BAB-47B6-8AD8-2729837F326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236200" y="3362129"/>
              <a:ext cx="82551" cy="136722"/>
            </a:xfrm>
            <a:custGeom>
              <a:avLst/>
              <a:gdLst/>
              <a:ahLst/>
              <a:cxnLst/>
              <a:rect l="0" t="0" r="0" b="0"/>
              <a:pathLst>
                <a:path w="82551" h="136722">
                  <a:moveTo>
                    <a:pt x="82550" y="3371"/>
                  </a:moveTo>
                  <a:lnTo>
                    <a:pt x="82550" y="3371"/>
                  </a:lnTo>
                  <a:lnTo>
                    <a:pt x="79180" y="0"/>
                  </a:lnTo>
                  <a:lnTo>
                    <a:pt x="76775" y="418"/>
                  </a:lnTo>
                  <a:lnTo>
                    <a:pt x="70341" y="4646"/>
                  </a:lnTo>
                  <a:lnTo>
                    <a:pt x="41797" y="49234"/>
                  </a:lnTo>
                  <a:lnTo>
                    <a:pt x="20146" y="92690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871">
              <a:extLst>
                <a:ext uri="{FF2B5EF4-FFF2-40B4-BE49-F238E27FC236}">
                  <a16:creationId xmlns:a16="http://schemas.microsoft.com/office/drawing/2014/main" xmlns="" id="{BBD00243-C812-4E91-BEB0-78E2C73ADE6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528300" y="325755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7186" y="25975"/>
                  </a:lnTo>
                  <a:lnTo>
                    <a:pt x="48183" y="798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872">
              <a:extLst>
                <a:ext uri="{FF2B5EF4-FFF2-40B4-BE49-F238E27FC236}">
                  <a16:creationId xmlns:a16="http://schemas.microsoft.com/office/drawing/2014/main" xmlns="" id="{332D743B-79B1-484B-A791-7FF4C725383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565433" y="3302000"/>
              <a:ext cx="108918" cy="44451"/>
            </a:xfrm>
            <a:custGeom>
              <a:avLst/>
              <a:gdLst/>
              <a:ahLst/>
              <a:cxnLst/>
              <a:rect l="0" t="0" r="0" b="0"/>
              <a:pathLst>
                <a:path w="108918" h="44451">
                  <a:moveTo>
                    <a:pt x="7317" y="44450"/>
                  </a:moveTo>
                  <a:lnTo>
                    <a:pt x="7317" y="44450"/>
                  </a:lnTo>
                  <a:lnTo>
                    <a:pt x="0" y="44450"/>
                  </a:lnTo>
                  <a:lnTo>
                    <a:pt x="3124" y="44450"/>
                  </a:lnTo>
                  <a:lnTo>
                    <a:pt x="43387" y="24877"/>
                  </a:lnTo>
                  <a:lnTo>
                    <a:pt x="86678" y="8312"/>
                  </a:lnTo>
                  <a:lnTo>
                    <a:pt x="1089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873">
              <a:extLst>
                <a:ext uri="{FF2B5EF4-FFF2-40B4-BE49-F238E27FC236}">
                  <a16:creationId xmlns:a16="http://schemas.microsoft.com/office/drawing/2014/main" xmlns="" id="{DC2A30CD-E985-424F-9A0F-EC0BC4CC376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796232" y="2730500"/>
              <a:ext cx="671869" cy="577448"/>
            </a:xfrm>
            <a:custGeom>
              <a:avLst/>
              <a:gdLst/>
              <a:ahLst/>
              <a:cxnLst/>
              <a:rect l="0" t="0" r="0" b="0"/>
              <a:pathLst>
                <a:path w="671869" h="577448">
                  <a:moveTo>
                    <a:pt x="30518" y="469900"/>
                  </a:moveTo>
                  <a:lnTo>
                    <a:pt x="30518" y="469900"/>
                  </a:lnTo>
                  <a:lnTo>
                    <a:pt x="45726" y="481450"/>
                  </a:lnTo>
                  <a:lnTo>
                    <a:pt x="78668" y="524172"/>
                  </a:lnTo>
                  <a:lnTo>
                    <a:pt x="108956" y="567079"/>
                  </a:lnTo>
                  <a:lnTo>
                    <a:pt x="114767" y="575885"/>
                  </a:lnTo>
                  <a:lnTo>
                    <a:pt x="116317" y="577246"/>
                  </a:lnTo>
                  <a:lnTo>
                    <a:pt x="117351" y="577447"/>
                  </a:lnTo>
                  <a:lnTo>
                    <a:pt x="110357" y="532589"/>
                  </a:lnTo>
                  <a:lnTo>
                    <a:pt x="100573" y="498467"/>
                  </a:lnTo>
                  <a:lnTo>
                    <a:pt x="92038" y="475539"/>
                  </a:lnTo>
                  <a:lnTo>
                    <a:pt x="82116" y="450376"/>
                  </a:lnTo>
                  <a:lnTo>
                    <a:pt x="71265" y="423723"/>
                  </a:lnTo>
                  <a:lnTo>
                    <a:pt x="59799" y="396076"/>
                  </a:lnTo>
                  <a:lnTo>
                    <a:pt x="47922" y="367767"/>
                  </a:lnTo>
                  <a:lnTo>
                    <a:pt x="27199" y="321261"/>
                  </a:lnTo>
                  <a:lnTo>
                    <a:pt x="10698" y="283894"/>
                  </a:lnTo>
                  <a:lnTo>
                    <a:pt x="1012" y="255526"/>
                  </a:lnTo>
                  <a:lnTo>
                    <a:pt x="0" y="233041"/>
                  </a:lnTo>
                  <a:lnTo>
                    <a:pt x="1705" y="223094"/>
                  </a:lnTo>
                  <a:lnTo>
                    <a:pt x="20536" y="202635"/>
                  </a:lnTo>
                  <a:lnTo>
                    <a:pt x="55008" y="181782"/>
                  </a:lnTo>
                  <a:lnTo>
                    <a:pt x="80006" y="171282"/>
                  </a:lnTo>
                  <a:lnTo>
                    <a:pt x="107961" y="160755"/>
                  </a:lnTo>
                  <a:lnTo>
                    <a:pt x="142119" y="149503"/>
                  </a:lnTo>
                  <a:lnTo>
                    <a:pt x="180413" y="137769"/>
                  </a:lnTo>
                  <a:lnTo>
                    <a:pt x="221464" y="125712"/>
                  </a:lnTo>
                  <a:lnTo>
                    <a:pt x="265766" y="113442"/>
                  </a:lnTo>
                  <a:lnTo>
                    <a:pt x="312233" y="101028"/>
                  </a:lnTo>
                  <a:lnTo>
                    <a:pt x="360145" y="88519"/>
                  </a:lnTo>
                  <a:lnTo>
                    <a:pt x="408313" y="75240"/>
                  </a:lnTo>
                  <a:lnTo>
                    <a:pt x="456654" y="61449"/>
                  </a:lnTo>
                  <a:lnTo>
                    <a:pt x="505108" y="47316"/>
                  </a:lnTo>
                  <a:lnTo>
                    <a:pt x="545173" y="35777"/>
                  </a:lnTo>
                  <a:lnTo>
                    <a:pt x="579643" y="25968"/>
                  </a:lnTo>
                  <a:lnTo>
                    <a:pt x="610384" y="17312"/>
                  </a:lnTo>
                  <a:lnTo>
                    <a:pt x="653651" y="5130"/>
                  </a:lnTo>
                  <a:lnTo>
                    <a:pt x="6718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874">
              <a:extLst>
                <a:ext uri="{FF2B5EF4-FFF2-40B4-BE49-F238E27FC236}">
                  <a16:creationId xmlns:a16="http://schemas.microsoft.com/office/drawing/2014/main" xmlns="" id="{BBC948DC-FF67-4FC5-9F1D-7172F632451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934700" y="2952370"/>
              <a:ext cx="139701" cy="247363"/>
            </a:xfrm>
            <a:custGeom>
              <a:avLst/>
              <a:gdLst/>
              <a:ahLst/>
              <a:cxnLst/>
              <a:rect l="0" t="0" r="0" b="0"/>
              <a:pathLst>
                <a:path w="139701" h="247363">
                  <a:moveTo>
                    <a:pt x="0" y="101980"/>
                  </a:moveTo>
                  <a:lnTo>
                    <a:pt x="0" y="101980"/>
                  </a:lnTo>
                  <a:lnTo>
                    <a:pt x="0" y="88496"/>
                  </a:lnTo>
                  <a:lnTo>
                    <a:pt x="2116" y="83819"/>
                  </a:lnTo>
                  <a:lnTo>
                    <a:pt x="10112" y="76740"/>
                  </a:lnTo>
                  <a:lnTo>
                    <a:pt x="15914" y="76686"/>
                  </a:lnTo>
                  <a:lnTo>
                    <a:pt x="29885" y="82272"/>
                  </a:lnTo>
                  <a:lnTo>
                    <a:pt x="53618" y="107429"/>
                  </a:lnTo>
                  <a:lnTo>
                    <a:pt x="78524" y="148436"/>
                  </a:lnTo>
                  <a:lnTo>
                    <a:pt x="100408" y="192964"/>
                  </a:lnTo>
                  <a:lnTo>
                    <a:pt x="115921" y="238590"/>
                  </a:lnTo>
                  <a:lnTo>
                    <a:pt x="118547" y="247362"/>
                  </a:lnTo>
                  <a:lnTo>
                    <a:pt x="119953" y="246879"/>
                  </a:lnTo>
                  <a:lnTo>
                    <a:pt x="123398" y="238817"/>
                  </a:lnTo>
                  <a:lnTo>
                    <a:pt x="125933" y="204926"/>
                  </a:lnTo>
                  <a:lnTo>
                    <a:pt x="124644" y="167490"/>
                  </a:lnTo>
                  <a:lnTo>
                    <a:pt x="122425" y="121923"/>
                  </a:lnTo>
                  <a:lnTo>
                    <a:pt x="121833" y="96931"/>
                  </a:lnTo>
                  <a:lnTo>
                    <a:pt x="121881" y="50347"/>
                  </a:lnTo>
                  <a:lnTo>
                    <a:pt x="125781" y="2985"/>
                  </a:lnTo>
                  <a:lnTo>
                    <a:pt x="126186" y="0"/>
                  </a:lnTo>
                  <a:lnTo>
                    <a:pt x="127869" y="832"/>
                  </a:lnTo>
                  <a:lnTo>
                    <a:pt x="139700" y="194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875">
              <a:extLst>
                <a:ext uri="{FF2B5EF4-FFF2-40B4-BE49-F238E27FC236}">
                  <a16:creationId xmlns:a16="http://schemas.microsoft.com/office/drawing/2014/main" xmlns="" id="{49A973AF-7884-4793-8788-6F4BAC2CC77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130086" y="3050782"/>
              <a:ext cx="90365" cy="93779"/>
            </a:xfrm>
            <a:custGeom>
              <a:avLst/>
              <a:gdLst/>
              <a:ahLst/>
              <a:cxnLst/>
              <a:rect l="0" t="0" r="0" b="0"/>
              <a:pathLst>
                <a:path w="90365" h="93779">
                  <a:moveTo>
                    <a:pt x="39564" y="48018"/>
                  </a:moveTo>
                  <a:lnTo>
                    <a:pt x="39564" y="48018"/>
                  </a:lnTo>
                  <a:lnTo>
                    <a:pt x="24636" y="6609"/>
                  </a:lnTo>
                  <a:lnTo>
                    <a:pt x="20466" y="1392"/>
                  </a:lnTo>
                  <a:lnTo>
                    <a:pt x="18365" y="0"/>
                  </a:lnTo>
                  <a:lnTo>
                    <a:pt x="15553" y="1189"/>
                  </a:lnTo>
                  <a:lnTo>
                    <a:pt x="8667" y="8156"/>
                  </a:lnTo>
                  <a:lnTo>
                    <a:pt x="226" y="30719"/>
                  </a:lnTo>
                  <a:lnTo>
                    <a:pt x="0" y="59748"/>
                  </a:lnTo>
                  <a:lnTo>
                    <a:pt x="6457" y="74633"/>
                  </a:lnTo>
                  <a:lnTo>
                    <a:pt x="20112" y="89065"/>
                  </a:lnTo>
                  <a:lnTo>
                    <a:pt x="24480" y="92316"/>
                  </a:lnTo>
                  <a:lnTo>
                    <a:pt x="28803" y="93778"/>
                  </a:lnTo>
                  <a:lnTo>
                    <a:pt x="37368" y="93521"/>
                  </a:lnTo>
                  <a:lnTo>
                    <a:pt x="40921" y="91759"/>
                  </a:lnTo>
                  <a:lnTo>
                    <a:pt x="51695" y="82555"/>
                  </a:lnTo>
                  <a:lnTo>
                    <a:pt x="58445" y="80594"/>
                  </a:lnTo>
                  <a:lnTo>
                    <a:pt x="73789" y="76560"/>
                  </a:lnTo>
                  <a:lnTo>
                    <a:pt x="90364" y="670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3876">
              <a:extLst>
                <a:ext uri="{FF2B5EF4-FFF2-40B4-BE49-F238E27FC236}">
                  <a16:creationId xmlns:a16="http://schemas.microsoft.com/office/drawing/2014/main" xmlns="" id="{5E4EF167-AD2E-456D-A260-CA567FEBC3E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208632" y="2952750"/>
              <a:ext cx="138819" cy="183162"/>
            </a:xfrm>
            <a:custGeom>
              <a:avLst/>
              <a:gdLst/>
              <a:ahLst/>
              <a:cxnLst/>
              <a:rect l="0" t="0" r="0" b="0"/>
              <a:pathLst>
                <a:path w="138819" h="183162">
                  <a:moveTo>
                    <a:pt x="5468" y="107950"/>
                  </a:moveTo>
                  <a:lnTo>
                    <a:pt x="5468" y="107950"/>
                  </a:lnTo>
                  <a:lnTo>
                    <a:pt x="0" y="102483"/>
                  </a:lnTo>
                  <a:lnTo>
                    <a:pt x="12863" y="101861"/>
                  </a:lnTo>
                  <a:lnTo>
                    <a:pt x="34549" y="108420"/>
                  </a:lnTo>
                  <a:lnTo>
                    <a:pt x="62220" y="122671"/>
                  </a:lnTo>
                  <a:lnTo>
                    <a:pt x="76787" y="136129"/>
                  </a:lnTo>
                  <a:lnTo>
                    <a:pt x="82647" y="143670"/>
                  </a:lnTo>
                  <a:lnTo>
                    <a:pt x="87279" y="159574"/>
                  </a:lnTo>
                  <a:lnTo>
                    <a:pt x="87525" y="167766"/>
                  </a:lnTo>
                  <a:lnTo>
                    <a:pt x="86279" y="173933"/>
                  </a:lnTo>
                  <a:lnTo>
                    <a:pt x="81130" y="182667"/>
                  </a:lnTo>
                  <a:lnTo>
                    <a:pt x="77781" y="183161"/>
                  </a:lnTo>
                  <a:lnTo>
                    <a:pt x="74138" y="181374"/>
                  </a:lnTo>
                  <a:lnTo>
                    <a:pt x="70298" y="178066"/>
                  </a:lnTo>
                  <a:lnTo>
                    <a:pt x="61523" y="159926"/>
                  </a:lnTo>
                  <a:lnTo>
                    <a:pt x="61196" y="123193"/>
                  </a:lnTo>
                  <a:lnTo>
                    <a:pt x="72310" y="79932"/>
                  </a:lnTo>
                  <a:lnTo>
                    <a:pt x="95749" y="42577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3877">
              <a:extLst>
                <a:ext uri="{FF2B5EF4-FFF2-40B4-BE49-F238E27FC236}">
                  <a16:creationId xmlns:a16="http://schemas.microsoft.com/office/drawing/2014/main" xmlns="" id="{65D17571-63E4-4740-A362-E7E7121A815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366072" y="2893707"/>
              <a:ext cx="95679" cy="198744"/>
            </a:xfrm>
            <a:custGeom>
              <a:avLst/>
              <a:gdLst/>
              <a:ahLst/>
              <a:cxnLst/>
              <a:rect l="0" t="0" r="0" b="0"/>
              <a:pathLst>
                <a:path w="95679" h="198744">
                  <a:moveTo>
                    <a:pt x="51228" y="20943"/>
                  </a:moveTo>
                  <a:lnTo>
                    <a:pt x="51228" y="20943"/>
                  </a:lnTo>
                  <a:lnTo>
                    <a:pt x="44321" y="3984"/>
                  </a:lnTo>
                  <a:lnTo>
                    <a:pt x="42390" y="1170"/>
                  </a:lnTo>
                  <a:lnTo>
                    <a:pt x="38985" y="0"/>
                  </a:lnTo>
                  <a:lnTo>
                    <a:pt x="29559" y="581"/>
                  </a:lnTo>
                  <a:lnTo>
                    <a:pt x="24789" y="3841"/>
                  </a:lnTo>
                  <a:lnTo>
                    <a:pt x="15724" y="14989"/>
                  </a:lnTo>
                  <a:lnTo>
                    <a:pt x="2686" y="47244"/>
                  </a:lnTo>
                  <a:lnTo>
                    <a:pt x="0" y="94823"/>
                  </a:lnTo>
                  <a:lnTo>
                    <a:pt x="7043" y="142395"/>
                  </a:lnTo>
                  <a:lnTo>
                    <a:pt x="21438" y="181028"/>
                  </a:lnTo>
                  <a:lnTo>
                    <a:pt x="28545" y="189050"/>
                  </a:lnTo>
                  <a:lnTo>
                    <a:pt x="45851" y="197963"/>
                  </a:lnTo>
                  <a:lnTo>
                    <a:pt x="95678" y="1987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3878">
              <a:extLst>
                <a:ext uri="{FF2B5EF4-FFF2-40B4-BE49-F238E27FC236}">
                  <a16:creationId xmlns:a16="http://schemas.microsoft.com/office/drawing/2014/main" xmlns="" id="{47D774F1-144F-4B8D-9AFE-5395E0B295C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478312" y="2940933"/>
              <a:ext cx="110439" cy="126118"/>
            </a:xfrm>
            <a:custGeom>
              <a:avLst/>
              <a:gdLst/>
              <a:ahLst/>
              <a:cxnLst/>
              <a:rect l="0" t="0" r="0" b="0"/>
              <a:pathLst>
                <a:path w="110439" h="126118">
                  <a:moveTo>
                    <a:pt x="8838" y="5467"/>
                  </a:moveTo>
                  <a:lnTo>
                    <a:pt x="8838" y="5467"/>
                  </a:lnTo>
                  <a:lnTo>
                    <a:pt x="5467" y="2096"/>
                  </a:lnTo>
                  <a:lnTo>
                    <a:pt x="1931" y="441"/>
                  </a:lnTo>
                  <a:lnTo>
                    <a:pt x="0" y="0"/>
                  </a:lnTo>
                  <a:lnTo>
                    <a:pt x="123" y="1116"/>
                  </a:lnTo>
                  <a:lnTo>
                    <a:pt x="33953" y="43723"/>
                  </a:lnTo>
                  <a:lnTo>
                    <a:pt x="70314" y="85215"/>
                  </a:lnTo>
                  <a:lnTo>
                    <a:pt x="110438" y="126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3879">
              <a:extLst>
                <a:ext uri="{FF2B5EF4-FFF2-40B4-BE49-F238E27FC236}">
                  <a16:creationId xmlns:a16="http://schemas.microsoft.com/office/drawing/2014/main" xmlns="" id="{B2E2070D-C7CD-4F60-9C1F-A2839FAD343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523462" y="2936679"/>
              <a:ext cx="58939" cy="130372"/>
            </a:xfrm>
            <a:custGeom>
              <a:avLst/>
              <a:gdLst/>
              <a:ahLst/>
              <a:cxnLst/>
              <a:rect l="0" t="0" r="0" b="0"/>
              <a:pathLst>
                <a:path w="58939" h="130372">
                  <a:moveTo>
                    <a:pt x="58938" y="3371"/>
                  </a:moveTo>
                  <a:lnTo>
                    <a:pt x="58938" y="3371"/>
                  </a:lnTo>
                  <a:lnTo>
                    <a:pt x="55568" y="0"/>
                  </a:lnTo>
                  <a:lnTo>
                    <a:pt x="48268" y="227"/>
                  </a:lnTo>
                  <a:lnTo>
                    <a:pt x="43358" y="1275"/>
                  </a:lnTo>
                  <a:lnTo>
                    <a:pt x="32257" y="9966"/>
                  </a:lnTo>
                  <a:lnTo>
                    <a:pt x="26334" y="16234"/>
                  </a:lnTo>
                  <a:lnTo>
                    <a:pt x="7393" y="60370"/>
                  </a:lnTo>
                  <a:lnTo>
                    <a:pt x="0" y="93010"/>
                  </a:lnTo>
                  <a:lnTo>
                    <a:pt x="1649" y="118047"/>
                  </a:lnTo>
                  <a:lnTo>
                    <a:pt x="8138" y="130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880">
              <a:extLst>
                <a:ext uri="{FF2B5EF4-FFF2-40B4-BE49-F238E27FC236}">
                  <a16:creationId xmlns:a16="http://schemas.microsoft.com/office/drawing/2014/main" xmlns="" id="{A9B57912-F953-4C9F-BA00-1B8DDFDEFDB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601450" y="2846565"/>
              <a:ext cx="84080" cy="303036"/>
            </a:xfrm>
            <a:custGeom>
              <a:avLst/>
              <a:gdLst/>
              <a:ahLst/>
              <a:cxnLst/>
              <a:rect l="0" t="0" r="0" b="0"/>
              <a:pathLst>
                <a:path w="84080" h="303036">
                  <a:moveTo>
                    <a:pt x="19050" y="10935"/>
                  </a:moveTo>
                  <a:lnTo>
                    <a:pt x="19050" y="10935"/>
                  </a:lnTo>
                  <a:lnTo>
                    <a:pt x="25791" y="4193"/>
                  </a:lnTo>
                  <a:lnTo>
                    <a:pt x="32865" y="883"/>
                  </a:lnTo>
                  <a:lnTo>
                    <a:pt x="36727" y="0"/>
                  </a:lnTo>
                  <a:lnTo>
                    <a:pt x="46661" y="4664"/>
                  </a:lnTo>
                  <a:lnTo>
                    <a:pt x="58133" y="15203"/>
                  </a:lnTo>
                  <a:lnTo>
                    <a:pt x="70287" y="31647"/>
                  </a:lnTo>
                  <a:lnTo>
                    <a:pt x="82286" y="70851"/>
                  </a:lnTo>
                  <a:lnTo>
                    <a:pt x="84079" y="105768"/>
                  </a:lnTo>
                  <a:lnTo>
                    <a:pt x="81114" y="144805"/>
                  </a:lnTo>
                  <a:lnTo>
                    <a:pt x="72738" y="185674"/>
                  </a:lnTo>
                  <a:lnTo>
                    <a:pt x="60080" y="221712"/>
                  </a:lnTo>
                  <a:lnTo>
                    <a:pt x="43635" y="252780"/>
                  </a:lnTo>
                  <a:lnTo>
                    <a:pt x="0" y="3030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7182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MARTInkShape-Group665">
            <a:extLst>
              <a:ext uri="{FF2B5EF4-FFF2-40B4-BE49-F238E27FC236}">
                <a16:creationId xmlns:a16="http://schemas.microsoft.com/office/drawing/2014/main" xmlns="" id="{C787D50E-5576-4C27-B835-797289DE27AB}"/>
              </a:ext>
            </a:extLst>
          </p:cNvPr>
          <p:cNvGrpSpPr/>
          <p:nvPr/>
        </p:nvGrpSpPr>
        <p:grpSpPr>
          <a:xfrm>
            <a:off x="7239619" y="2714938"/>
            <a:ext cx="1543416" cy="308064"/>
            <a:chOff x="7239619" y="2714938"/>
            <a:chExt cx="1543416" cy="308064"/>
          </a:xfrm>
        </p:grpSpPr>
        <p:sp>
          <p:nvSpPr>
            <p:cNvPr id="127" name="SMARTInkShape-3550">
              <a:extLst>
                <a:ext uri="{FF2B5EF4-FFF2-40B4-BE49-F238E27FC236}">
                  <a16:creationId xmlns:a16="http://schemas.microsoft.com/office/drawing/2014/main" xmlns="" id="{54C6C052-D78D-411D-95FB-78932DD2EB6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661400" y="2886065"/>
              <a:ext cx="121635" cy="111136"/>
            </a:xfrm>
            <a:custGeom>
              <a:avLst/>
              <a:gdLst/>
              <a:ahLst/>
              <a:cxnLst/>
              <a:rect l="0" t="0" r="0" b="0"/>
              <a:pathLst>
                <a:path w="121635" h="111136">
                  <a:moveTo>
                    <a:pt x="0" y="3185"/>
                  </a:moveTo>
                  <a:lnTo>
                    <a:pt x="0" y="3185"/>
                  </a:lnTo>
                  <a:lnTo>
                    <a:pt x="3370" y="6556"/>
                  </a:lnTo>
                  <a:lnTo>
                    <a:pt x="5467" y="18765"/>
                  </a:lnTo>
                  <a:lnTo>
                    <a:pt x="536" y="64148"/>
                  </a:lnTo>
                  <a:lnTo>
                    <a:pt x="70" y="71865"/>
                  </a:lnTo>
                  <a:lnTo>
                    <a:pt x="35975" y="25474"/>
                  </a:lnTo>
                  <a:lnTo>
                    <a:pt x="66634" y="7516"/>
                  </a:lnTo>
                  <a:lnTo>
                    <a:pt x="89045" y="0"/>
                  </a:lnTo>
                  <a:lnTo>
                    <a:pt x="101664" y="2004"/>
                  </a:lnTo>
                  <a:lnTo>
                    <a:pt x="107993" y="4514"/>
                  </a:lnTo>
                  <a:lnTo>
                    <a:pt x="112917" y="9716"/>
                  </a:lnTo>
                  <a:lnTo>
                    <a:pt x="120269" y="24902"/>
                  </a:lnTo>
                  <a:lnTo>
                    <a:pt x="121634" y="53286"/>
                  </a:lnTo>
                  <a:lnTo>
                    <a:pt x="113871" y="94301"/>
                  </a:lnTo>
                  <a:lnTo>
                    <a:pt x="107950" y="11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51">
              <a:extLst>
                <a:ext uri="{FF2B5EF4-FFF2-40B4-BE49-F238E27FC236}">
                  <a16:creationId xmlns:a16="http://schemas.microsoft.com/office/drawing/2014/main" xmlns="" id="{3215DDAD-9F1A-4CCC-BA97-7936D4B9BF2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533289" y="2857500"/>
              <a:ext cx="67613" cy="101906"/>
            </a:xfrm>
            <a:custGeom>
              <a:avLst/>
              <a:gdLst/>
              <a:ahLst/>
              <a:cxnLst/>
              <a:rect l="0" t="0" r="0" b="0"/>
              <a:pathLst>
                <a:path w="67613" h="101906">
                  <a:moveTo>
                    <a:pt x="51911" y="25400"/>
                  </a:moveTo>
                  <a:lnTo>
                    <a:pt x="51911" y="25400"/>
                  </a:lnTo>
                  <a:lnTo>
                    <a:pt x="31632" y="26811"/>
                  </a:lnTo>
                  <a:lnTo>
                    <a:pt x="16557" y="32142"/>
                  </a:lnTo>
                  <a:lnTo>
                    <a:pt x="6094" y="41096"/>
                  </a:lnTo>
                  <a:lnTo>
                    <a:pt x="2316" y="46448"/>
                  </a:lnTo>
                  <a:lnTo>
                    <a:pt x="0" y="59919"/>
                  </a:lnTo>
                  <a:lnTo>
                    <a:pt x="2029" y="74608"/>
                  </a:lnTo>
                  <a:lnTo>
                    <a:pt x="7633" y="88193"/>
                  </a:lnTo>
                  <a:lnTo>
                    <a:pt x="18591" y="97523"/>
                  </a:lnTo>
                  <a:lnTo>
                    <a:pt x="25464" y="100998"/>
                  </a:lnTo>
                  <a:lnTo>
                    <a:pt x="32163" y="101905"/>
                  </a:lnTo>
                  <a:lnTo>
                    <a:pt x="45249" y="99148"/>
                  </a:lnTo>
                  <a:lnTo>
                    <a:pt x="61148" y="89663"/>
                  </a:lnTo>
                  <a:lnTo>
                    <a:pt x="66599" y="76304"/>
                  </a:lnTo>
                  <a:lnTo>
                    <a:pt x="67612" y="58608"/>
                  </a:lnTo>
                  <a:lnTo>
                    <a:pt x="59771" y="14843"/>
                  </a:lnTo>
                  <a:lnTo>
                    <a:pt x="60814" y="6597"/>
                  </a:lnTo>
                  <a:lnTo>
                    <a:pt x="64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52">
              <a:extLst>
                <a:ext uri="{FF2B5EF4-FFF2-40B4-BE49-F238E27FC236}">
                  <a16:creationId xmlns:a16="http://schemas.microsoft.com/office/drawing/2014/main" xmlns="" id="{C5B46C6B-1701-41BE-9B0E-633F837C89A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509000" y="2774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53">
              <a:extLst>
                <a:ext uri="{FF2B5EF4-FFF2-40B4-BE49-F238E27FC236}">
                  <a16:creationId xmlns:a16="http://schemas.microsoft.com/office/drawing/2014/main" xmlns="" id="{75EDFB66-5B73-46B0-A14D-B326B7E8512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426450" y="286385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31750" y="0"/>
                  </a:moveTo>
                  <a:lnTo>
                    <a:pt x="31750" y="0"/>
                  </a:lnTo>
                  <a:lnTo>
                    <a:pt x="25008" y="6742"/>
                  </a:lnTo>
                  <a:lnTo>
                    <a:pt x="7364" y="50901"/>
                  </a:lnTo>
                  <a:lnTo>
                    <a:pt x="646" y="9679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54">
              <a:extLst>
                <a:ext uri="{FF2B5EF4-FFF2-40B4-BE49-F238E27FC236}">
                  <a16:creationId xmlns:a16="http://schemas.microsoft.com/office/drawing/2014/main" xmlns="" id="{5B60A7EB-59B6-43E2-90F9-807F76DBE40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41576" y="2857500"/>
              <a:ext cx="178525" cy="6351"/>
            </a:xfrm>
            <a:custGeom>
              <a:avLst/>
              <a:gdLst/>
              <a:ahLst/>
              <a:cxnLst/>
              <a:rect l="0" t="0" r="0" b="0"/>
              <a:pathLst>
                <a:path w="178525" h="6351">
                  <a:moveTo>
                    <a:pt x="19774" y="0"/>
                  </a:moveTo>
                  <a:lnTo>
                    <a:pt x="19774" y="0"/>
                  </a:lnTo>
                  <a:lnTo>
                    <a:pt x="0" y="0"/>
                  </a:lnTo>
                  <a:lnTo>
                    <a:pt x="38746" y="4364"/>
                  </a:lnTo>
                  <a:lnTo>
                    <a:pt x="77998" y="5761"/>
                  </a:lnTo>
                  <a:lnTo>
                    <a:pt x="123652" y="6176"/>
                  </a:lnTo>
                  <a:lnTo>
                    <a:pt x="17852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55">
              <a:extLst>
                <a:ext uri="{FF2B5EF4-FFF2-40B4-BE49-F238E27FC236}">
                  <a16:creationId xmlns:a16="http://schemas.microsoft.com/office/drawing/2014/main" xmlns="" id="{8DE215C2-0B23-4C70-B899-39F77A1BFBC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864109" y="2714938"/>
              <a:ext cx="509351" cy="280892"/>
            </a:xfrm>
            <a:custGeom>
              <a:avLst/>
              <a:gdLst/>
              <a:ahLst/>
              <a:cxnLst/>
              <a:rect l="0" t="0" r="0" b="0"/>
              <a:pathLst>
                <a:path w="509351" h="280892">
                  <a:moveTo>
                    <a:pt x="3541" y="218762"/>
                  </a:moveTo>
                  <a:lnTo>
                    <a:pt x="3541" y="218762"/>
                  </a:lnTo>
                  <a:lnTo>
                    <a:pt x="21217" y="218762"/>
                  </a:lnTo>
                  <a:lnTo>
                    <a:pt x="36765" y="212020"/>
                  </a:lnTo>
                  <a:lnTo>
                    <a:pt x="51407" y="197714"/>
                  </a:lnTo>
                  <a:lnTo>
                    <a:pt x="61311" y="180070"/>
                  </a:lnTo>
                  <a:lnTo>
                    <a:pt x="65343" y="161437"/>
                  </a:lnTo>
                  <a:lnTo>
                    <a:pt x="64497" y="156556"/>
                  </a:lnTo>
                  <a:lnTo>
                    <a:pt x="59796" y="149252"/>
                  </a:lnTo>
                  <a:lnTo>
                    <a:pt x="54450" y="148433"/>
                  </a:lnTo>
                  <a:lnTo>
                    <a:pt x="39102" y="151286"/>
                  </a:lnTo>
                  <a:lnTo>
                    <a:pt x="24285" y="162902"/>
                  </a:lnTo>
                  <a:lnTo>
                    <a:pt x="12055" y="180530"/>
                  </a:lnTo>
                  <a:lnTo>
                    <a:pt x="1909" y="213549"/>
                  </a:lnTo>
                  <a:lnTo>
                    <a:pt x="0" y="245283"/>
                  </a:lnTo>
                  <a:lnTo>
                    <a:pt x="4554" y="263945"/>
                  </a:lnTo>
                  <a:lnTo>
                    <a:pt x="9155" y="270756"/>
                  </a:lnTo>
                  <a:lnTo>
                    <a:pt x="21794" y="280206"/>
                  </a:lnTo>
                  <a:lnTo>
                    <a:pt x="30526" y="280891"/>
                  </a:lnTo>
                  <a:lnTo>
                    <a:pt x="51518" y="276009"/>
                  </a:lnTo>
                  <a:lnTo>
                    <a:pt x="93878" y="254617"/>
                  </a:lnTo>
                  <a:lnTo>
                    <a:pt x="138806" y="215823"/>
                  </a:lnTo>
                  <a:lnTo>
                    <a:pt x="173284" y="168581"/>
                  </a:lnTo>
                  <a:lnTo>
                    <a:pt x="192340" y="133665"/>
                  </a:lnTo>
                  <a:lnTo>
                    <a:pt x="208808" y="98391"/>
                  </a:lnTo>
                  <a:lnTo>
                    <a:pt x="223189" y="54294"/>
                  </a:lnTo>
                  <a:lnTo>
                    <a:pt x="222047" y="37245"/>
                  </a:lnTo>
                  <a:lnTo>
                    <a:pt x="218357" y="34251"/>
                  </a:lnTo>
                  <a:lnTo>
                    <a:pt x="213074" y="34371"/>
                  </a:lnTo>
                  <a:lnTo>
                    <a:pt x="206730" y="36568"/>
                  </a:lnTo>
                  <a:lnTo>
                    <a:pt x="195918" y="52180"/>
                  </a:lnTo>
                  <a:lnTo>
                    <a:pt x="183779" y="92499"/>
                  </a:lnTo>
                  <a:lnTo>
                    <a:pt x="178896" y="125956"/>
                  </a:lnTo>
                  <a:lnTo>
                    <a:pt x="176726" y="159641"/>
                  </a:lnTo>
                  <a:lnTo>
                    <a:pt x="182248" y="203597"/>
                  </a:lnTo>
                  <a:lnTo>
                    <a:pt x="192797" y="226603"/>
                  </a:lnTo>
                  <a:lnTo>
                    <a:pt x="199562" y="236690"/>
                  </a:lnTo>
                  <a:lnTo>
                    <a:pt x="208304" y="242708"/>
                  </a:lnTo>
                  <a:lnTo>
                    <a:pt x="229308" y="247514"/>
                  </a:lnTo>
                  <a:lnTo>
                    <a:pt x="248991" y="245417"/>
                  </a:lnTo>
                  <a:lnTo>
                    <a:pt x="258191" y="242882"/>
                  </a:lnTo>
                  <a:lnTo>
                    <a:pt x="274057" y="232539"/>
                  </a:lnTo>
                  <a:lnTo>
                    <a:pt x="285342" y="219946"/>
                  </a:lnTo>
                  <a:lnTo>
                    <a:pt x="287363" y="214612"/>
                  </a:lnTo>
                  <a:lnTo>
                    <a:pt x="288007" y="209646"/>
                  </a:lnTo>
                  <a:lnTo>
                    <a:pt x="285612" y="206334"/>
                  </a:lnTo>
                  <a:lnTo>
                    <a:pt x="275427" y="202655"/>
                  </a:lnTo>
                  <a:lnTo>
                    <a:pt x="253825" y="203955"/>
                  </a:lnTo>
                  <a:lnTo>
                    <a:pt x="248008" y="206774"/>
                  </a:lnTo>
                  <a:lnTo>
                    <a:pt x="239664" y="215551"/>
                  </a:lnTo>
                  <a:lnTo>
                    <a:pt x="235484" y="224626"/>
                  </a:lnTo>
                  <a:lnTo>
                    <a:pt x="234370" y="229021"/>
                  </a:lnTo>
                  <a:lnTo>
                    <a:pt x="235038" y="232657"/>
                  </a:lnTo>
                  <a:lnTo>
                    <a:pt x="239544" y="238578"/>
                  </a:lnTo>
                  <a:lnTo>
                    <a:pt x="246249" y="241681"/>
                  </a:lnTo>
                  <a:lnTo>
                    <a:pt x="262052" y="243672"/>
                  </a:lnTo>
                  <a:lnTo>
                    <a:pt x="268483" y="242062"/>
                  </a:lnTo>
                  <a:lnTo>
                    <a:pt x="276072" y="239071"/>
                  </a:lnTo>
                  <a:lnTo>
                    <a:pt x="317180" y="232051"/>
                  </a:lnTo>
                  <a:lnTo>
                    <a:pt x="344905" y="219799"/>
                  </a:lnTo>
                  <a:lnTo>
                    <a:pt x="391841" y="181363"/>
                  </a:lnTo>
                  <a:lnTo>
                    <a:pt x="431154" y="135243"/>
                  </a:lnTo>
                  <a:lnTo>
                    <a:pt x="458879" y="97682"/>
                  </a:lnTo>
                  <a:lnTo>
                    <a:pt x="485314" y="59821"/>
                  </a:lnTo>
                  <a:lnTo>
                    <a:pt x="507140" y="19660"/>
                  </a:lnTo>
                  <a:lnTo>
                    <a:pt x="509312" y="11239"/>
                  </a:lnTo>
                  <a:lnTo>
                    <a:pt x="509350" y="4919"/>
                  </a:lnTo>
                  <a:lnTo>
                    <a:pt x="507964" y="0"/>
                  </a:lnTo>
                  <a:lnTo>
                    <a:pt x="504217" y="248"/>
                  </a:lnTo>
                  <a:lnTo>
                    <a:pt x="492527" y="9932"/>
                  </a:lnTo>
                  <a:lnTo>
                    <a:pt x="466710" y="45330"/>
                  </a:lnTo>
                  <a:lnTo>
                    <a:pt x="448812" y="81239"/>
                  </a:lnTo>
                  <a:lnTo>
                    <a:pt x="432862" y="122363"/>
                  </a:lnTo>
                  <a:lnTo>
                    <a:pt x="421068" y="164159"/>
                  </a:lnTo>
                  <a:lnTo>
                    <a:pt x="413004" y="198727"/>
                  </a:lnTo>
                  <a:lnTo>
                    <a:pt x="409890" y="226791"/>
                  </a:lnTo>
                  <a:lnTo>
                    <a:pt x="415563" y="248671"/>
                  </a:lnTo>
                  <a:lnTo>
                    <a:pt x="421450" y="255635"/>
                  </a:lnTo>
                  <a:lnTo>
                    <a:pt x="437398" y="263372"/>
                  </a:lnTo>
                  <a:lnTo>
                    <a:pt x="456246" y="261166"/>
                  </a:lnTo>
                  <a:lnTo>
                    <a:pt x="486141" y="250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56">
              <a:extLst>
                <a:ext uri="{FF2B5EF4-FFF2-40B4-BE49-F238E27FC236}">
                  <a16:creationId xmlns:a16="http://schemas.microsoft.com/office/drawing/2014/main" xmlns="" id="{E11FA01A-AC52-4D9B-82B7-133950AA4D8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696200" y="2870200"/>
              <a:ext cx="88901" cy="135056"/>
            </a:xfrm>
            <a:custGeom>
              <a:avLst/>
              <a:gdLst/>
              <a:ahLst/>
              <a:cxnLst/>
              <a:rect l="0" t="0" r="0" b="0"/>
              <a:pathLst>
                <a:path w="88901" h="135056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31801" y="10845"/>
                  </a:lnTo>
                  <a:lnTo>
                    <a:pt x="47530" y="21048"/>
                  </a:lnTo>
                  <a:lnTo>
                    <a:pt x="60165" y="38282"/>
                  </a:lnTo>
                  <a:lnTo>
                    <a:pt x="65511" y="48805"/>
                  </a:lnTo>
                  <a:lnTo>
                    <a:pt x="69568" y="73667"/>
                  </a:lnTo>
                  <a:lnTo>
                    <a:pt x="66003" y="109787"/>
                  </a:lnTo>
                  <a:lnTo>
                    <a:pt x="57892" y="130836"/>
                  </a:lnTo>
                  <a:lnTo>
                    <a:pt x="55528" y="133791"/>
                  </a:lnTo>
                  <a:lnTo>
                    <a:pt x="52541" y="135055"/>
                  </a:lnTo>
                  <a:lnTo>
                    <a:pt x="45458" y="134578"/>
                  </a:lnTo>
                  <a:lnTo>
                    <a:pt x="43006" y="131346"/>
                  </a:lnTo>
                  <a:lnTo>
                    <a:pt x="40280" y="120230"/>
                  </a:lnTo>
                  <a:lnTo>
                    <a:pt x="48859" y="91363"/>
                  </a:lnTo>
                  <a:lnTo>
                    <a:pt x="77332" y="47915"/>
                  </a:lnTo>
                  <a:lnTo>
                    <a:pt x="889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57">
              <a:extLst>
                <a:ext uri="{FF2B5EF4-FFF2-40B4-BE49-F238E27FC236}">
                  <a16:creationId xmlns:a16="http://schemas.microsoft.com/office/drawing/2014/main" xmlns="" id="{5A2B7363-2ABB-4713-AC2E-9A51095FAD3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531100" y="2882900"/>
              <a:ext cx="95251" cy="105808"/>
            </a:xfrm>
            <a:custGeom>
              <a:avLst/>
              <a:gdLst/>
              <a:ahLst/>
              <a:cxnLst/>
              <a:rect l="0" t="0" r="0" b="0"/>
              <a:pathLst>
                <a:path w="95251" h="105808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22322" y="13583"/>
                  </a:lnTo>
                  <a:lnTo>
                    <a:pt x="38612" y="18737"/>
                  </a:lnTo>
                  <a:lnTo>
                    <a:pt x="68698" y="39293"/>
                  </a:lnTo>
                  <a:lnTo>
                    <a:pt x="78274" y="55093"/>
                  </a:lnTo>
                  <a:lnTo>
                    <a:pt x="81816" y="64245"/>
                  </a:lnTo>
                  <a:lnTo>
                    <a:pt x="81989" y="80059"/>
                  </a:lnTo>
                  <a:lnTo>
                    <a:pt x="77361" y="92732"/>
                  </a:lnTo>
                  <a:lnTo>
                    <a:pt x="70601" y="100716"/>
                  </a:lnTo>
                  <a:lnTo>
                    <a:pt x="62892" y="104735"/>
                  </a:lnTo>
                  <a:lnTo>
                    <a:pt x="58863" y="105807"/>
                  </a:lnTo>
                  <a:lnTo>
                    <a:pt x="56174" y="105109"/>
                  </a:lnTo>
                  <a:lnTo>
                    <a:pt x="54383" y="103234"/>
                  </a:lnTo>
                  <a:lnTo>
                    <a:pt x="53188" y="100573"/>
                  </a:lnTo>
                  <a:lnTo>
                    <a:pt x="51507" y="83343"/>
                  </a:lnTo>
                  <a:lnTo>
                    <a:pt x="57752" y="569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558">
              <a:extLst>
                <a:ext uri="{FF2B5EF4-FFF2-40B4-BE49-F238E27FC236}">
                  <a16:creationId xmlns:a16="http://schemas.microsoft.com/office/drawing/2014/main" xmlns="" id="{8BEE2741-0584-4EED-B1F1-A0204AED568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374932" y="2901950"/>
              <a:ext cx="98261" cy="83472"/>
            </a:xfrm>
            <a:custGeom>
              <a:avLst/>
              <a:gdLst/>
              <a:ahLst/>
              <a:cxnLst/>
              <a:rect l="0" t="0" r="0" b="0"/>
              <a:pathLst>
                <a:path w="98261" h="83472">
                  <a:moveTo>
                    <a:pt x="79968" y="12700"/>
                  </a:moveTo>
                  <a:lnTo>
                    <a:pt x="79968" y="12700"/>
                  </a:lnTo>
                  <a:lnTo>
                    <a:pt x="66484" y="9329"/>
                  </a:lnTo>
                  <a:lnTo>
                    <a:pt x="41243" y="13975"/>
                  </a:lnTo>
                  <a:lnTo>
                    <a:pt x="18164" y="27659"/>
                  </a:lnTo>
                  <a:lnTo>
                    <a:pt x="1291" y="48490"/>
                  </a:lnTo>
                  <a:lnTo>
                    <a:pt x="0" y="55610"/>
                  </a:lnTo>
                  <a:lnTo>
                    <a:pt x="1257" y="62473"/>
                  </a:lnTo>
                  <a:lnTo>
                    <a:pt x="4211" y="69166"/>
                  </a:lnTo>
                  <a:lnTo>
                    <a:pt x="9707" y="74333"/>
                  </a:lnTo>
                  <a:lnTo>
                    <a:pt x="25223" y="81955"/>
                  </a:lnTo>
                  <a:lnTo>
                    <a:pt x="57162" y="83471"/>
                  </a:lnTo>
                  <a:lnTo>
                    <a:pt x="77357" y="77315"/>
                  </a:lnTo>
                  <a:lnTo>
                    <a:pt x="92213" y="68229"/>
                  </a:lnTo>
                  <a:lnTo>
                    <a:pt x="95186" y="63831"/>
                  </a:lnTo>
                  <a:lnTo>
                    <a:pt x="98260" y="43260"/>
                  </a:lnTo>
                  <a:lnTo>
                    <a:pt x="93038" y="31221"/>
                  </a:lnTo>
                  <a:lnTo>
                    <a:pt x="79178" y="9617"/>
                  </a:lnTo>
                  <a:lnTo>
                    <a:pt x="78736" y="6411"/>
                  </a:lnTo>
                  <a:lnTo>
                    <a:pt x="79853" y="4274"/>
                  </a:lnTo>
                  <a:lnTo>
                    <a:pt x="86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559">
              <a:extLst>
                <a:ext uri="{FF2B5EF4-FFF2-40B4-BE49-F238E27FC236}">
                  <a16:creationId xmlns:a16="http://schemas.microsoft.com/office/drawing/2014/main" xmlns="" id="{E4557EAA-78B7-4279-9AB9-6B0AF6769CD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239619" y="2864733"/>
              <a:ext cx="100982" cy="158269"/>
            </a:xfrm>
            <a:custGeom>
              <a:avLst/>
              <a:gdLst/>
              <a:ahLst/>
              <a:cxnLst/>
              <a:rect l="0" t="0" r="0" b="0"/>
              <a:pathLst>
                <a:path w="100982" h="158269">
                  <a:moveTo>
                    <a:pt x="81931" y="5467"/>
                  </a:moveTo>
                  <a:lnTo>
                    <a:pt x="81931" y="5467"/>
                  </a:lnTo>
                  <a:lnTo>
                    <a:pt x="81931" y="2096"/>
                  </a:lnTo>
                  <a:lnTo>
                    <a:pt x="80519" y="1103"/>
                  </a:lnTo>
                  <a:lnTo>
                    <a:pt x="75189" y="0"/>
                  </a:lnTo>
                  <a:lnTo>
                    <a:pt x="66235" y="5154"/>
                  </a:lnTo>
                  <a:lnTo>
                    <a:pt x="36497" y="35823"/>
                  </a:lnTo>
                  <a:lnTo>
                    <a:pt x="8202" y="82646"/>
                  </a:lnTo>
                  <a:lnTo>
                    <a:pt x="244" y="107502"/>
                  </a:lnTo>
                  <a:lnTo>
                    <a:pt x="0" y="128897"/>
                  </a:lnTo>
                  <a:lnTo>
                    <a:pt x="1910" y="138554"/>
                  </a:lnTo>
                  <a:lnTo>
                    <a:pt x="7416" y="145697"/>
                  </a:lnTo>
                  <a:lnTo>
                    <a:pt x="24825" y="155515"/>
                  </a:lnTo>
                  <a:lnTo>
                    <a:pt x="68538" y="158268"/>
                  </a:lnTo>
                  <a:lnTo>
                    <a:pt x="100981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666">
            <a:extLst>
              <a:ext uri="{FF2B5EF4-FFF2-40B4-BE49-F238E27FC236}">
                <a16:creationId xmlns:a16="http://schemas.microsoft.com/office/drawing/2014/main" xmlns="" id="{B5CC2B1A-C57F-46B1-AC33-DB3C7FBBCE8D}"/>
              </a:ext>
            </a:extLst>
          </p:cNvPr>
          <p:cNvGrpSpPr/>
          <p:nvPr/>
        </p:nvGrpSpPr>
        <p:grpSpPr>
          <a:xfrm>
            <a:off x="6388607" y="2860479"/>
            <a:ext cx="348378" cy="168684"/>
            <a:chOff x="6388607" y="2860479"/>
            <a:chExt cx="348378" cy="168684"/>
          </a:xfrm>
        </p:grpSpPr>
        <p:sp>
          <p:nvSpPr>
            <p:cNvPr id="138" name="SMARTInkShape-3560">
              <a:extLst>
                <a:ext uri="{FF2B5EF4-FFF2-40B4-BE49-F238E27FC236}">
                  <a16:creationId xmlns:a16="http://schemas.microsoft.com/office/drawing/2014/main" xmlns="" id="{49E41102-EBFE-455F-876E-31F495C9AFB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388607" y="2860479"/>
              <a:ext cx="145544" cy="168684"/>
            </a:xfrm>
            <a:custGeom>
              <a:avLst/>
              <a:gdLst/>
              <a:ahLst/>
              <a:cxnLst/>
              <a:rect l="0" t="0" r="0" b="0"/>
              <a:pathLst>
                <a:path w="145544" h="168684">
                  <a:moveTo>
                    <a:pt x="12193" y="3371"/>
                  </a:moveTo>
                  <a:lnTo>
                    <a:pt x="12193" y="3371"/>
                  </a:lnTo>
                  <a:lnTo>
                    <a:pt x="12193" y="0"/>
                  </a:lnTo>
                  <a:lnTo>
                    <a:pt x="8822" y="8017"/>
                  </a:lnTo>
                  <a:lnTo>
                    <a:pt x="10796" y="46308"/>
                  </a:lnTo>
                  <a:lnTo>
                    <a:pt x="10368" y="90020"/>
                  </a:lnTo>
                  <a:lnTo>
                    <a:pt x="3342" y="132448"/>
                  </a:lnTo>
                  <a:lnTo>
                    <a:pt x="0" y="168683"/>
                  </a:lnTo>
                  <a:lnTo>
                    <a:pt x="1243" y="167202"/>
                  </a:lnTo>
                  <a:lnTo>
                    <a:pt x="20585" y="126719"/>
                  </a:lnTo>
                  <a:lnTo>
                    <a:pt x="38198" y="81076"/>
                  </a:lnTo>
                  <a:lnTo>
                    <a:pt x="60193" y="44191"/>
                  </a:lnTo>
                  <a:lnTo>
                    <a:pt x="81214" y="25500"/>
                  </a:lnTo>
                  <a:lnTo>
                    <a:pt x="87134" y="24474"/>
                  </a:lnTo>
                  <a:lnTo>
                    <a:pt x="92493" y="25906"/>
                  </a:lnTo>
                  <a:lnTo>
                    <a:pt x="97476" y="28978"/>
                  </a:lnTo>
                  <a:lnTo>
                    <a:pt x="111233" y="53527"/>
                  </a:lnTo>
                  <a:lnTo>
                    <a:pt x="122746" y="99748"/>
                  </a:lnTo>
                  <a:lnTo>
                    <a:pt x="127500" y="134938"/>
                  </a:lnTo>
                  <a:lnTo>
                    <a:pt x="145543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561">
              <a:extLst>
                <a:ext uri="{FF2B5EF4-FFF2-40B4-BE49-F238E27FC236}">
                  <a16:creationId xmlns:a16="http://schemas.microsoft.com/office/drawing/2014/main" xmlns="" id="{AF6D1492-9C31-43C4-8870-D45E8001DE4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592186" y="2896973"/>
              <a:ext cx="144799" cy="101676"/>
            </a:xfrm>
            <a:custGeom>
              <a:avLst/>
              <a:gdLst/>
              <a:ahLst/>
              <a:cxnLst/>
              <a:rect l="0" t="0" r="0" b="0"/>
              <a:pathLst>
                <a:path w="144799" h="101676">
                  <a:moveTo>
                    <a:pt x="75314" y="4977"/>
                  </a:moveTo>
                  <a:lnTo>
                    <a:pt x="75314" y="4977"/>
                  </a:lnTo>
                  <a:lnTo>
                    <a:pt x="68572" y="1606"/>
                  </a:lnTo>
                  <a:lnTo>
                    <a:pt x="47524" y="2881"/>
                  </a:lnTo>
                  <a:lnTo>
                    <a:pt x="32624" y="11572"/>
                  </a:lnTo>
                  <a:lnTo>
                    <a:pt x="12336" y="34212"/>
                  </a:lnTo>
                  <a:lnTo>
                    <a:pt x="5811" y="43517"/>
                  </a:lnTo>
                  <a:lnTo>
                    <a:pt x="444" y="61382"/>
                  </a:lnTo>
                  <a:lnTo>
                    <a:pt x="0" y="70096"/>
                  </a:lnTo>
                  <a:lnTo>
                    <a:pt x="3233" y="78023"/>
                  </a:lnTo>
                  <a:lnTo>
                    <a:pt x="16232" y="92476"/>
                  </a:lnTo>
                  <a:lnTo>
                    <a:pt x="37531" y="100310"/>
                  </a:lnTo>
                  <a:lnTo>
                    <a:pt x="63460" y="101675"/>
                  </a:lnTo>
                  <a:lnTo>
                    <a:pt x="104415" y="90543"/>
                  </a:lnTo>
                  <a:lnTo>
                    <a:pt x="128229" y="79695"/>
                  </a:lnTo>
                  <a:lnTo>
                    <a:pt x="135991" y="73133"/>
                  </a:lnTo>
                  <a:lnTo>
                    <a:pt x="144614" y="58317"/>
                  </a:lnTo>
                  <a:lnTo>
                    <a:pt x="144798" y="49710"/>
                  </a:lnTo>
                  <a:lnTo>
                    <a:pt x="139357" y="30737"/>
                  </a:lnTo>
                  <a:lnTo>
                    <a:pt x="124239" y="14309"/>
                  </a:lnTo>
                  <a:lnTo>
                    <a:pt x="114281" y="6965"/>
                  </a:lnTo>
                  <a:lnTo>
                    <a:pt x="91927" y="687"/>
                  </a:lnTo>
                  <a:lnTo>
                    <a:pt x="80039" y="0"/>
                  </a:lnTo>
                  <a:lnTo>
                    <a:pt x="63067" y="4882"/>
                  </a:lnTo>
                  <a:lnTo>
                    <a:pt x="43564" y="17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667">
            <a:extLst>
              <a:ext uri="{FF2B5EF4-FFF2-40B4-BE49-F238E27FC236}">
                <a16:creationId xmlns:a16="http://schemas.microsoft.com/office/drawing/2014/main" xmlns="" id="{6350349D-5A12-428A-84E2-F1D7A381BEC1}"/>
              </a:ext>
            </a:extLst>
          </p:cNvPr>
          <p:cNvGrpSpPr/>
          <p:nvPr/>
        </p:nvGrpSpPr>
        <p:grpSpPr>
          <a:xfrm>
            <a:off x="5283200" y="2844800"/>
            <a:ext cx="432699" cy="190501"/>
            <a:chOff x="5283200" y="2844800"/>
            <a:chExt cx="432699" cy="190501"/>
          </a:xfrm>
        </p:grpSpPr>
        <p:sp>
          <p:nvSpPr>
            <p:cNvPr id="141" name="SMARTInkShape-3562">
              <a:extLst>
                <a:ext uri="{FF2B5EF4-FFF2-40B4-BE49-F238E27FC236}">
                  <a16:creationId xmlns:a16="http://schemas.microsoft.com/office/drawing/2014/main" xmlns="" id="{7F91C52D-03B7-42E0-8A2B-3C36C30175E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532574" y="2844800"/>
              <a:ext cx="183325" cy="190501"/>
            </a:xfrm>
            <a:custGeom>
              <a:avLst/>
              <a:gdLst/>
              <a:ahLst/>
              <a:cxnLst/>
              <a:rect l="0" t="0" r="0" b="0"/>
              <a:pathLst>
                <a:path w="183325" h="190501">
                  <a:moveTo>
                    <a:pt x="10976" y="0"/>
                  </a:moveTo>
                  <a:lnTo>
                    <a:pt x="10976" y="0"/>
                  </a:lnTo>
                  <a:lnTo>
                    <a:pt x="863" y="0"/>
                  </a:lnTo>
                  <a:lnTo>
                    <a:pt x="0" y="706"/>
                  </a:lnTo>
                  <a:lnTo>
                    <a:pt x="4687" y="3371"/>
                  </a:lnTo>
                  <a:lnTo>
                    <a:pt x="51701" y="16606"/>
                  </a:lnTo>
                  <a:lnTo>
                    <a:pt x="87872" y="27136"/>
                  </a:lnTo>
                  <a:lnTo>
                    <a:pt x="121823" y="40753"/>
                  </a:lnTo>
                  <a:lnTo>
                    <a:pt x="150552" y="56918"/>
                  </a:lnTo>
                  <a:lnTo>
                    <a:pt x="170377" y="75861"/>
                  </a:lnTo>
                  <a:lnTo>
                    <a:pt x="180598" y="94159"/>
                  </a:lnTo>
                  <a:lnTo>
                    <a:pt x="183324" y="102989"/>
                  </a:lnTo>
                  <a:lnTo>
                    <a:pt x="180709" y="122208"/>
                  </a:lnTo>
                  <a:lnTo>
                    <a:pt x="177048" y="132272"/>
                  </a:lnTo>
                  <a:lnTo>
                    <a:pt x="163572" y="149099"/>
                  </a:lnTo>
                  <a:lnTo>
                    <a:pt x="11892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63">
              <a:extLst>
                <a:ext uri="{FF2B5EF4-FFF2-40B4-BE49-F238E27FC236}">
                  <a16:creationId xmlns:a16="http://schemas.microsoft.com/office/drawing/2014/main" xmlns="" id="{EE73CABD-EF09-48CD-B553-9845A04B0CB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283200" y="291465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18031" y="23989"/>
                  </a:lnTo>
                  <a:lnTo>
                    <a:pt x="54888" y="15967"/>
                  </a:lnTo>
                  <a:lnTo>
                    <a:pt x="90246" y="11095"/>
                  </a:lnTo>
                  <a:lnTo>
                    <a:pt x="133243" y="6577"/>
                  </a:lnTo>
                  <a:lnTo>
                    <a:pt x="172108" y="292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64">
              <a:extLst>
                <a:ext uri="{FF2B5EF4-FFF2-40B4-BE49-F238E27FC236}">
                  <a16:creationId xmlns:a16="http://schemas.microsoft.com/office/drawing/2014/main" xmlns="" id="{C6CCC21F-C7B9-4892-90D5-D13C0BA8DDA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289378" y="2978150"/>
              <a:ext cx="304973" cy="56006"/>
            </a:xfrm>
            <a:custGeom>
              <a:avLst/>
              <a:gdLst/>
              <a:ahLst/>
              <a:cxnLst/>
              <a:rect l="0" t="0" r="0" b="0"/>
              <a:pathLst>
                <a:path w="304973" h="56006">
                  <a:moveTo>
                    <a:pt x="38272" y="44450"/>
                  </a:moveTo>
                  <a:lnTo>
                    <a:pt x="38272" y="44450"/>
                  </a:lnTo>
                  <a:lnTo>
                    <a:pt x="7724" y="49519"/>
                  </a:lnTo>
                  <a:lnTo>
                    <a:pt x="0" y="53288"/>
                  </a:lnTo>
                  <a:lnTo>
                    <a:pt x="1469" y="54576"/>
                  </a:lnTo>
                  <a:lnTo>
                    <a:pt x="12508" y="56005"/>
                  </a:lnTo>
                  <a:lnTo>
                    <a:pt x="58782" y="50069"/>
                  </a:lnTo>
                  <a:lnTo>
                    <a:pt x="82990" y="45374"/>
                  </a:lnTo>
                  <a:lnTo>
                    <a:pt x="111123" y="39421"/>
                  </a:lnTo>
                  <a:lnTo>
                    <a:pt x="141872" y="32631"/>
                  </a:lnTo>
                  <a:lnTo>
                    <a:pt x="173661" y="25987"/>
                  </a:lnTo>
                  <a:lnTo>
                    <a:pt x="206143" y="19441"/>
                  </a:lnTo>
                  <a:lnTo>
                    <a:pt x="239086" y="12961"/>
                  </a:lnTo>
                  <a:lnTo>
                    <a:pt x="304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668">
            <a:extLst>
              <a:ext uri="{FF2B5EF4-FFF2-40B4-BE49-F238E27FC236}">
                <a16:creationId xmlns:a16="http://schemas.microsoft.com/office/drawing/2014/main" xmlns="" id="{35406051-BB50-4EE5-A357-EEF91778F660}"/>
              </a:ext>
            </a:extLst>
          </p:cNvPr>
          <p:cNvGrpSpPr/>
          <p:nvPr/>
        </p:nvGrpSpPr>
        <p:grpSpPr>
          <a:xfrm>
            <a:off x="1352550" y="2923443"/>
            <a:ext cx="685801" cy="207108"/>
            <a:chOff x="1352550" y="2923443"/>
            <a:chExt cx="685801" cy="207108"/>
          </a:xfrm>
        </p:grpSpPr>
        <p:sp>
          <p:nvSpPr>
            <p:cNvPr id="145" name="SMARTInkShape-3565">
              <a:extLst>
                <a:ext uri="{FF2B5EF4-FFF2-40B4-BE49-F238E27FC236}">
                  <a16:creationId xmlns:a16="http://schemas.microsoft.com/office/drawing/2014/main" xmlns="" id="{9BEA264F-00DA-4576-AAAC-D6A9D41374B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841500" y="2923443"/>
              <a:ext cx="196851" cy="35658"/>
            </a:xfrm>
            <a:custGeom>
              <a:avLst/>
              <a:gdLst/>
              <a:ahLst/>
              <a:cxnLst/>
              <a:rect l="0" t="0" r="0" b="0"/>
              <a:pathLst>
                <a:path w="196851" h="35658">
                  <a:moveTo>
                    <a:pt x="0" y="35657"/>
                  </a:moveTo>
                  <a:lnTo>
                    <a:pt x="0" y="35657"/>
                  </a:lnTo>
                  <a:lnTo>
                    <a:pt x="6742" y="28915"/>
                  </a:lnTo>
                  <a:lnTo>
                    <a:pt x="48421" y="13995"/>
                  </a:lnTo>
                  <a:lnTo>
                    <a:pt x="80787" y="5803"/>
                  </a:lnTo>
                  <a:lnTo>
                    <a:pt x="127967" y="0"/>
                  </a:lnTo>
                  <a:lnTo>
                    <a:pt x="169855" y="1652"/>
                  </a:lnTo>
                  <a:lnTo>
                    <a:pt x="196850" y="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66">
              <a:extLst>
                <a:ext uri="{FF2B5EF4-FFF2-40B4-BE49-F238E27FC236}">
                  <a16:creationId xmlns:a16="http://schemas.microsoft.com/office/drawing/2014/main" xmlns="" id="{21045D46-21CC-4FAE-9BCD-382AAB73857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850089" y="2943029"/>
              <a:ext cx="74231" cy="187522"/>
            </a:xfrm>
            <a:custGeom>
              <a:avLst/>
              <a:gdLst/>
              <a:ahLst/>
              <a:cxnLst/>
              <a:rect l="0" t="0" r="0" b="0"/>
              <a:pathLst>
                <a:path w="74231" h="187522">
                  <a:moveTo>
                    <a:pt x="73961" y="3371"/>
                  </a:moveTo>
                  <a:lnTo>
                    <a:pt x="73961" y="3371"/>
                  </a:lnTo>
                  <a:lnTo>
                    <a:pt x="63848" y="0"/>
                  </a:lnTo>
                  <a:lnTo>
                    <a:pt x="44075" y="1275"/>
                  </a:lnTo>
                  <a:lnTo>
                    <a:pt x="28458" y="9965"/>
                  </a:lnTo>
                  <a:lnTo>
                    <a:pt x="13521" y="23235"/>
                  </a:lnTo>
                  <a:lnTo>
                    <a:pt x="2178" y="38540"/>
                  </a:lnTo>
                  <a:lnTo>
                    <a:pt x="0" y="46572"/>
                  </a:lnTo>
                  <a:lnTo>
                    <a:pt x="1343" y="63024"/>
                  </a:lnTo>
                  <a:lnTo>
                    <a:pt x="10407" y="79743"/>
                  </a:lnTo>
                  <a:lnTo>
                    <a:pt x="53582" y="126623"/>
                  </a:lnTo>
                  <a:lnTo>
                    <a:pt x="65609" y="138583"/>
                  </a:lnTo>
                  <a:lnTo>
                    <a:pt x="73306" y="153306"/>
                  </a:lnTo>
                  <a:lnTo>
                    <a:pt x="74230" y="159772"/>
                  </a:lnTo>
                  <a:lnTo>
                    <a:pt x="71494" y="170720"/>
                  </a:lnTo>
                  <a:lnTo>
                    <a:pt x="62019" y="184817"/>
                  </a:lnTo>
                  <a:lnTo>
                    <a:pt x="56828" y="187129"/>
                  </a:lnTo>
                  <a:lnTo>
                    <a:pt x="29511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67">
              <a:extLst>
                <a:ext uri="{FF2B5EF4-FFF2-40B4-BE49-F238E27FC236}">
                  <a16:creationId xmlns:a16="http://schemas.microsoft.com/office/drawing/2014/main" xmlns="" id="{70CE04FB-ED48-4867-8AB2-F885F67F32E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739900" y="3041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68">
              <a:extLst>
                <a:ext uri="{FF2B5EF4-FFF2-40B4-BE49-F238E27FC236}">
                  <a16:creationId xmlns:a16="http://schemas.microsoft.com/office/drawing/2014/main" xmlns="" id="{4FC955F6-CD5B-4567-B775-8892C412750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540606" y="2990850"/>
              <a:ext cx="113135" cy="139057"/>
            </a:xfrm>
            <a:custGeom>
              <a:avLst/>
              <a:gdLst/>
              <a:ahLst/>
              <a:cxnLst/>
              <a:rect l="0" t="0" r="0" b="0"/>
              <a:pathLst>
                <a:path w="113135" h="139057">
                  <a:moveTo>
                    <a:pt x="40544" y="0"/>
                  </a:moveTo>
                  <a:lnTo>
                    <a:pt x="40544" y="0"/>
                  </a:lnTo>
                  <a:lnTo>
                    <a:pt x="33802" y="0"/>
                  </a:lnTo>
                  <a:lnTo>
                    <a:pt x="19496" y="6742"/>
                  </a:lnTo>
                  <a:lnTo>
                    <a:pt x="11669" y="15696"/>
                  </a:lnTo>
                  <a:lnTo>
                    <a:pt x="5839" y="28848"/>
                  </a:lnTo>
                  <a:lnTo>
                    <a:pt x="0" y="59348"/>
                  </a:lnTo>
                  <a:lnTo>
                    <a:pt x="888" y="80469"/>
                  </a:lnTo>
                  <a:lnTo>
                    <a:pt x="12096" y="112194"/>
                  </a:lnTo>
                  <a:lnTo>
                    <a:pt x="28822" y="133824"/>
                  </a:lnTo>
                  <a:lnTo>
                    <a:pt x="35552" y="137194"/>
                  </a:lnTo>
                  <a:lnTo>
                    <a:pt x="50555" y="139056"/>
                  </a:lnTo>
                  <a:lnTo>
                    <a:pt x="68512" y="131888"/>
                  </a:lnTo>
                  <a:lnTo>
                    <a:pt x="102043" y="107661"/>
                  </a:lnTo>
                  <a:lnTo>
                    <a:pt x="110210" y="91358"/>
                  </a:lnTo>
                  <a:lnTo>
                    <a:pt x="113134" y="73765"/>
                  </a:lnTo>
                  <a:lnTo>
                    <a:pt x="112082" y="58890"/>
                  </a:lnTo>
                  <a:lnTo>
                    <a:pt x="104152" y="38615"/>
                  </a:lnTo>
                  <a:lnTo>
                    <a:pt x="96801" y="29392"/>
                  </a:lnTo>
                  <a:lnTo>
                    <a:pt x="92865" y="25945"/>
                  </a:lnTo>
                  <a:lnTo>
                    <a:pt x="89536" y="24352"/>
                  </a:lnTo>
                  <a:lnTo>
                    <a:pt x="86611" y="23996"/>
                  </a:lnTo>
                  <a:lnTo>
                    <a:pt x="7864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69">
              <a:extLst>
                <a:ext uri="{FF2B5EF4-FFF2-40B4-BE49-F238E27FC236}">
                  <a16:creationId xmlns:a16="http://schemas.microsoft.com/office/drawing/2014/main" xmlns="" id="{9816C542-B000-4D26-9D25-7559AC5784E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352550" y="308610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42095" y="20423"/>
                  </a:lnTo>
                  <a:lnTo>
                    <a:pt x="80755" y="11618"/>
                  </a:lnTo>
                  <a:lnTo>
                    <a:pt x="126860" y="454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669">
            <a:extLst>
              <a:ext uri="{FF2B5EF4-FFF2-40B4-BE49-F238E27FC236}">
                <a16:creationId xmlns:a16="http://schemas.microsoft.com/office/drawing/2014/main" xmlns="" id="{1E84A595-C176-4443-9CE1-8C84D1B88AB0}"/>
              </a:ext>
            </a:extLst>
          </p:cNvPr>
          <p:cNvGrpSpPr/>
          <p:nvPr/>
        </p:nvGrpSpPr>
        <p:grpSpPr>
          <a:xfrm>
            <a:off x="2346163" y="2892530"/>
            <a:ext cx="200188" cy="230788"/>
            <a:chOff x="2346163" y="2892530"/>
            <a:chExt cx="200188" cy="230788"/>
          </a:xfrm>
        </p:grpSpPr>
        <p:sp>
          <p:nvSpPr>
            <p:cNvPr id="151" name="SMARTInkShape-3570">
              <a:extLst>
                <a:ext uri="{FF2B5EF4-FFF2-40B4-BE49-F238E27FC236}">
                  <a16:creationId xmlns:a16="http://schemas.microsoft.com/office/drawing/2014/main" xmlns="" id="{D5A03CCA-8832-4A35-B05A-39D0887DB51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377879" y="3073400"/>
              <a:ext cx="168472" cy="49918"/>
            </a:xfrm>
            <a:custGeom>
              <a:avLst/>
              <a:gdLst/>
              <a:ahLst/>
              <a:cxnLst/>
              <a:rect l="0" t="0" r="0" b="0"/>
              <a:pathLst>
                <a:path w="168472" h="49918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1123" y="48814"/>
                  </a:lnTo>
                  <a:lnTo>
                    <a:pt x="8016" y="49917"/>
                  </a:lnTo>
                  <a:lnTo>
                    <a:pt x="51378" y="36123"/>
                  </a:lnTo>
                  <a:lnTo>
                    <a:pt x="83974" y="27579"/>
                  </a:lnTo>
                  <a:lnTo>
                    <a:pt x="117747" y="17196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71">
              <a:extLst>
                <a:ext uri="{FF2B5EF4-FFF2-40B4-BE49-F238E27FC236}">
                  <a16:creationId xmlns:a16="http://schemas.microsoft.com/office/drawing/2014/main" xmlns="" id="{2A18B065-B283-4243-AF86-0B8A0F984A2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346163" y="2892530"/>
              <a:ext cx="149388" cy="115644"/>
            </a:xfrm>
            <a:custGeom>
              <a:avLst/>
              <a:gdLst/>
              <a:ahLst/>
              <a:cxnLst/>
              <a:rect l="0" t="0" r="0" b="0"/>
              <a:pathLst>
                <a:path w="149388" h="115644">
                  <a:moveTo>
                    <a:pt x="98587" y="9420"/>
                  </a:moveTo>
                  <a:lnTo>
                    <a:pt x="98587" y="9420"/>
                  </a:lnTo>
                  <a:lnTo>
                    <a:pt x="113768" y="0"/>
                  </a:lnTo>
                  <a:lnTo>
                    <a:pt x="113647" y="318"/>
                  </a:lnTo>
                  <a:lnTo>
                    <a:pt x="112860" y="1235"/>
                  </a:lnTo>
                  <a:lnTo>
                    <a:pt x="73194" y="27314"/>
                  </a:lnTo>
                  <a:lnTo>
                    <a:pt x="25759" y="65479"/>
                  </a:lnTo>
                  <a:lnTo>
                    <a:pt x="3239" y="89765"/>
                  </a:lnTo>
                  <a:lnTo>
                    <a:pt x="449" y="95439"/>
                  </a:lnTo>
                  <a:lnTo>
                    <a:pt x="0" y="99927"/>
                  </a:lnTo>
                  <a:lnTo>
                    <a:pt x="1113" y="103624"/>
                  </a:lnTo>
                  <a:lnTo>
                    <a:pt x="13637" y="109615"/>
                  </a:lnTo>
                  <a:lnTo>
                    <a:pt x="50133" y="115072"/>
                  </a:lnTo>
                  <a:lnTo>
                    <a:pt x="82696" y="115643"/>
                  </a:lnTo>
                  <a:lnTo>
                    <a:pt x="127118" y="112703"/>
                  </a:lnTo>
                  <a:lnTo>
                    <a:pt x="149387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670">
            <a:extLst>
              <a:ext uri="{FF2B5EF4-FFF2-40B4-BE49-F238E27FC236}">
                <a16:creationId xmlns:a16="http://schemas.microsoft.com/office/drawing/2014/main" xmlns="" id="{9CA67712-A81C-47E0-A13B-FA2F4BEEE97B}"/>
              </a:ext>
            </a:extLst>
          </p:cNvPr>
          <p:cNvGrpSpPr/>
          <p:nvPr/>
        </p:nvGrpSpPr>
        <p:grpSpPr>
          <a:xfrm>
            <a:off x="3617492" y="2768600"/>
            <a:ext cx="929109" cy="304801"/>
            <a:chOff x="3617492" y="2768600"/>
            <a:chExt cx="929109" cy="304801"/>
          </a:xfrm>
        </p:grpSpPr>
        <p:sp>
          <p:nvSpPr>
            <p:cNvPr id="154" name="SMARTInkShape-3572">
              <a:extLst>
                <a:ext uri="{FF2B5EF4-FFF2-40B4-BE49-F238E27FC236}">
                  <a16:creationId xmlns:a16="http://schemas.microsoft.com/office/drawing/2014/main" xmlns="" id="{D75B2679-92FE-46F1-A476-D81C69ADEB5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286250" y="2768600"/>
              <a:ext cx="260351" cy="38101"/>
            </a:xfrm>
            <a:custGeom>
              <a:avLst/>
              <a:gdLst/>
              <a:ahLst/>
              <a:cxnLst/>
              <a:rect l="0" t="0" r="0" b="0"/>
              <a:pathLst>
                <a:path w="260351" h="38101">
                  <a:moveTo>
                    <a:pt x="0" y="38100"/>
                  </a:moveTo>
                  <a:lnTo>
                    <a:pt x="0" y="38100"/>
                  </a:lnTo>
                  <a:lnTo>
                    <a:pt x="30287" y="27961"/>
                  </a:lnTo>
                  <a:lnTo>
                    <a:pt x="67788" y="20423"/>
                  </a:lnTo>
                  <a:lnTo>
                    <a:pt x="114560" y="12369"/>
                  </a:lnTo>
                  <a:lnTo>
                    <a:pt x="139872" y="8246"/>
                  </a:lnTo>
                  <a:lnTo>
                    <a:pt x="164510" y="5498"/>
                  </a:lnTo>
                  <a:lnTo>
                    <a:pt x="188695" y="3665"/>
                  </a:lnTo>
                  <a:lnTo>
                    <a:pt x="228503" y="1629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73">
              <a:extLst>
                <a:ext uri="{FF2B5EF4-FFF2-40B4-BE49-F238E27FC236}">
                  <a16:creationId xmlns:a16="http://schemas.microsoft.com/office/drawing/2014/main" xmlns="" id="{05A0C920-9F26-4682-B592-280972B0F92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280728" y="2800350"/>
              <a:ext cx="94423" cy="209551"/>
            </a:xfrm>
            <a:custGeom>
              <a:avLst/>
              <a:gdLst/>
              <a:ahLst/>
              <a:cxnLst/>
              <a:rect l="0" t="0" r="0" b="0"/>
              <a:pathLst>
                <a:path w="94423" h="209551">
                  <a:moveTo>
                    <a:pt x="94422" y="0"/>
                  </a:moveTo>
                  <a:lnTo>
                    <a:pt x="94422" y="0"/>
                  </a:lnTo>
                  <a:lnTo>
                    <a:pt x="61148" y="3763"/>
                  </a:lnTo>
                  <a:lnTo>
                    <a:pt x="27883" y="15696"/>
                  </a:lnTo>
                  <a:lnTo>
                    <a:pt x="11227" y="27437"/>
                  </a:lnTo>
                  <a:lnTo>
                    <a:pt x="1472" y="42063"/>
                  </a:lnTo>
                  <a:lnTo>
                    <a:pt x="0" y="49914"/>
                  </a:lnTo>
                  <a:lnTo>
                    <a:pt x="2127" y="66164"/>
                  </a:lnTo>
                  <a:lnTo>
                    <a:pt x="13420" y="82793"/>
                  </a:lnTo>
                  <a:lnTo>
                    <a:pt x="54409" y="120552"/>
                  </a:lnTo>
                  <a:lnTo>
                    <a:pt x="76844" y="144531"/>
                  </a:lnTo>
                  <a:lnTo>
                    <a:pt x="83082" y="161133"/>
                  </a:lnTo>
                  <a:lnTo>
                    <a:pt x="82091" y="176037"/>
                  </a:lnTo>
                  <a:lnTo>
                    <a:pt x="79852" y="182974"/>
                  </a:lnTo>
                  <a:lnTo>
                    <a:pt x="67957" y="194446"/>
                  </a:lnTo>
                  <a:lnTo>
                    <a:pt x="4362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74">
              <a:extLst>
                <a:ext uri="{FF2B5EF4-FFF2-40B4-BE49-F238E27FC236}">
                  <a16:creationId xmlns:a16="http://schemas.microsoft.com/office/drawing/2014/main" xmlns="" id="{B1163366-602C-49B1-B176-20B059D9C3A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184650" y="29210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75">
              <a:extLst>
                <a:ext uri="{FF2B5EF4-FFF2-40B4-BE49-F238E27FC236}">
                  <a16:creationId xmlns:a16="http://schemas.microsoft.com/office/drawing/2014/main" xmlns="" id="{DAB58855-09CD-4B39-A6DD-EAD15E2B8D6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990162" y="2838450"/>
              <a:ext cx="126440" cy="125669"/>
            </a:xfrm>
            <a:custGeom>
              <a:avLst/>
              <a:gdLst/>
              <a:ahLst/>
              <a:cxnLst/>
              <a:rect l="0" t="0" r="0" b="0"/>
              <a:pathLst>
                <a:path w="126440" h="125669">
                  <a:moveTo>
                    <a:pt x="92888" y="0"/>
                  </a:moveTo>
                  <a:lnTo>
                    <a:pt x="92888" y="0"/>
                  </a:lnTo>
                  <a:lnTo>
                    <a:pt x="71904" y="1411"/>
                  </a:lnTo>
                  <a:lnTo>
                    <a:pt x="54164" y="6742"/>
                  </a:lnTo>
                  <a:lnTo>
                    <a:pt x="20971" y="31161"/>
                  </a:lnTo>
                  <a:lnTo>
                    <a:pt x="6127" y="53360"/>
                  </a:lnTo>
                  <a:lnTo>
                    <a:pt x="1181" y="65207"/>
                  </a:lnTo>
                  <a:lnTo>
                    <a:pt x="0" y="75927"/>
                  </a:lnTo>
                  <a:lnTo>
                    <a:pt x="4332" y="95364"/>
                  </a:lnTo>
                  <a:lnTo>
                    <a:pt x="17076" y="111528"/>
                  </a:lnTo>
                  <a:lnTo>
                    <a:pt x="25414" y="118802"/>
                  </a:lnTo>
                  <a:lnTo>
                    <a:pt x="45966" y="125003"/>
                  </a:lnTo>
                  <a:lnTo>
                    <a:pt x="57373" y="125668"/>
                  </a:lnTo>
                  <a:lnTo>
                    <a:pt x="79455" y="118882"/>
                  </a:lnTo>
                  <a:lnTo>
                    <a:pt x="90283" y="113122"/>
                  </a:lnTo>
                  <a:lnTo>
                    <a:pt x="107958" y="95432"/>
                  </a:lnTo>
                  <a:lnTo>
                    <a:pt x="120752" y="73458"/>
                  </a:lnTo>
                  <a:lnTo>
                    <a:pt x="126439" y="49581"/>
                  </a:lnTo>
                  <a:lnTo>
                    <a:pt x="125133" y="38699"/>
                  </a:lnTo>
                  <a:lnTo>
                    <a:pt x="116156" y="19081"/>
                  </a:lnTo>
                  <a:lnTo>
                    <a:pt x="104640" y="6599"/>
                  </a:lnTo>
                  <a:lnTo>
                    <a:pt x="98606" y="2283"/>
                  </a:lnTo>
                  <a:lnTo>
                    <a:pt x="92467" y="1522"/>
                  </a:lnTo>
                  <a:lnTo>
                    <a:pt x="674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76">
              <a:extLst>
                <a:ext uri="{FF2B5EF4-FFF2-40B4-BE49-F238E27FC236}">
                  <a16:creationId xmlns:a16="http://schemas.microsoft.com/office/drawing/2014/main" xmlns="" id="{2BEFFB2D-8212-41EC-BA6F-F6679E9F1B6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617492" y="2806700"/>
              <a:ext cx="167109" cy="190501"/>
            </a:xfrm>
            <a:custGeom>
              <a:avLst/>
              <a:gdLst/>
              <a:ahLst/>
              <a:cxnLst/>
              <a:rect l="0" t="0" r="0" b="0"/>
              <a:pathLst>
                <a:path w="167109" h="190501">
                  <a:moveTo>
                    <a:pt x="148058" y="0"/>
                  </a:moveTo>
                  <a:lnTo>
                    <a:pt x="148058" y="0"/>
                  </a:lnTo>
                  <a:lnTo>
                    <a:pt x="144687" y="10113"/>
                  </a:lnTo>
                  <a:lnTo>
                    <a:pt x="137387" y="18841"/>
                  </a:lnTo>
                  <a:lnTo>
                    <a:pt x="93475" y="50328"/>
                  </a:lnTo>
                  <a:lnTo>
                    <a:pt x="55293" y="73865"/>
                  </a:lnTo>
                  <a:lnTo>
                    <a:pt x="10497" y="107643"/>
                  </a:lnTo>
                  <a:lnTo>
                    <a:pt x="2253" y="118632"/>
                  </a:lnTo>
                  <a:lnTo>
                    <a:pt x="55" y="123538"/>
                  </a:lnTo>
                  <a:lnTo>
                    <a:pt x="0" y="128925"/>
                  </a:lnTo>
                  <a:lnTo>
                    <a:pt x="3702" y="140556"/>
                  </a:lnTo>
                  <a:lnTo>
                    <a:pt x="17578" y="150899"/>
                  </a:lnTo>
                  <a:lnTo>
                    <a:pt x="51071" y="162774"/>
                  </a:lnTo>
                  <a:lnTo>
                    <a:pt x="92275" y="170761"/>
                  </a:lnTo>
                  <a:lnTo>
                    <a:pt x="132000" y="179477"/>
                  </a:lnTo>
                  <a:lnTo>
                    <a:pt x="16710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577">
              <a:extLst>
                <a:ext uri="{FF2B5EF4-FFF2-40B4-BE49-F238E27FC236}">
                  <a16:creationId xmlns:a16="http://schemas.microsoft.com/office/drawing/2014/main" xmlns="" id="{B28F14F3-BA0A-4C11-B4A7-16827D0EC86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625850" y="30543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19459" y="6907"/>
                  </a:lnTo>
                  <a:lnTo>
                    <a:pt x="63110" y="11555"/>
                  </a:lnTo>
                  <a:lnTo>
                    <a:pt x="96253" y="14073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671">
            <a:extLst>
              <a:ext uri="{FF2B5EF4-FFF2-40B4-BE49-F238E27FC236}">
                <a16:creationId xmlns:a16="http://schemas.microsoft.com/office/drawing/2014/main" xmlns="" id="{BEDA960A-6451-45F7-8580-B7470D47A034}"/>
              </a:ext>
            </a:extLst>
          </p:cNvPr>
          <p:cNvGrpSpPr/>
          <p:nvPr/>
        </p:nvGrpSpPr>
        <p:grpSpPr>
          <a:xfrm>
            <a:off x="2776735" y="2701838"/>
            <a:ext cx="518916" cy="371563"/>
            <a:chOff x="2776735" y="2701838"/>
            <a:chExt cx="518916" cy="371563"/>
          </a:xfrm>
        </p:grpSpPr>
        <p:sp>
          <p:nvSpPr>
            <p:cNvPr id="161" name="SMARTInkShape-3578">
              <a:extLst>
                <a:ext uri="{FF2B5EF4-FFF2-40B4-BE49-F238E27FC236}">
                  <a16:creationId xmlns:a16="http://schemas.microsoft.com/office/drawing/2014/main" xmlns="" id="{19F511CF-475B-470D-B52E-A9C7E2E0D8C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971800" y="29146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85137" y="0"/>
                  </a:lnTo>
                  <a:lnTo>
                    <a:pt x="68735" y="6742"/>
                  </a:lnTo>
                  <a:lnTo>
                    <a:pt x="35502" y="36871"/>
                  </a:lnTo>
                  <a:lnTo>
                    <a:pt x="7236" y="8043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79">
              <a:extLst>
                <a:ext uri="{FF2B5EF4-FFF2-40B4-BE49-F238E27FC236}">
                  <a16:creationId xmlns:a16="http://schemas.microsoft.com/office/drawing/2014/main" xmlns="" id="{54DE66C7-8ADE-4072-BA24-1E451858DA5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143250" y="2882900"/>
              <a:ext cx="120651" cy="76201"/>
            </a:xfrm>
            <a:custGeom>
              <a:avLst/>
              <a:gdLst/>
              <a:ahLst/>
              <a:cxnLst/>
              <a:rect l="0" t="0" r="0" b="0"/>
              <a:pathLst>
                <a:path w="120651" h="76201">
                  <a:moveTo>
                    <a:pt x="0" y="0"/>
                  </a:moveTo>
                  <a:lnTo>
                    <a:pt x="0" y="0"/>
                  </a:lnTo>
                  <a:lnTo>
                    <a:pt x="41442" y="32603"/>
                  </a:lnTo>
                  <a:lnTo>
                    <a:pt x="83053" y="56613"/>
                  </a:lnTo>
                  <a:lnTo>
                    <a:pt x="1206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580">
              <a:extLst>
                <a:ext uri="{FF2B5EF4-FFF2-40B4-BE49-F238E27FC236}">
                  <a16:creationId xmlns:a16="http://schemas.microsoft.com/office/drawing/2014/main" xmlns="" id="{98966C94-4CFD-4AF7-A424-7979D8397DF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38500" y="2876550"/>
              <a:ext cx="57151" cy="139701"/>
            </a:xfrm>
            <a:custGeom>
              <a:avLst/>
              <a:gdLst/>
              <a:ahLst/>
              <a:cxnLst/>
              <a:rect l="0" t="0" r="0" b="0"/>
              <a:pathLst>
                <a:path w="57151" h="1397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2" y="5644"/>
                  </a:lnTo>
                  <a:lnTo>
                    <a:pt x="38641" y="24485"/>
                  </a:lnTo>
                  <a:lnTo>
                    <a:pt x="16178" y="62457"/>
                  </a:lnTo>
                  <a:lnTo>
                    <a:pt x="5891" y="10693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81">
              <a:extLst>
                <a:ext uri="{FF2B5EF4-FFF2-40B4-BE49-F238E27FC236}">
                  <a16:creationId xmlns:a16="http://schemas.microsoft.com/office/drawing/2014/main" xmlns="" id="{EE373139-6B32-4C90-A2C8-243E787B6E9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098800" y="30353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82">
              <a:extLst>
                <a:ext uri="{FF2B5EF4-FFF2-40B4-BE49-F238E27FC236}">
                  <a16:creationId xmlns:a16="http://schemas.microsoft.com/office/drawing/2014/main" xmlns="" id="{BA3CCD3B-C339-46A8-9461-B9679700B84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776735" y="2701838"/>
              <a:ext cx="131208" cy="297838"/>
            </a:xfrm>
            <a:custGeom>
              <a:avLst/>
              <a:gdLst/>
              <a:ahLst/>
              <a:cxnLst/>
              <a:rect l="0" t="0" r="0" b="0"/>
              <a:pathLst>
                <a:path w="131208" h="297838">
                  <a:moveTo>
                    <a:pt x="10915" y="104862"/>
                  </a:moveTo>
                  <a:lnTo>
                    <a:pt x="10915" y="104862"/>
                  </a:lnTo>
                  <a:lnTo>
                    <a:pt x="17657" y="108233"/>
                  </a:lnTo>
                  <a:lnTo>
                    <a:pt x="24730" y="108006"/>
                  </a:lnTo>
                  <a:lnTo>
                    <a:pt x="47511" y="98741"/>
                  </a:lnTo>
                  <a:lnTo>
                    <a:pt x="67619" y="80627"/>
                  </a:lnTo>
                  <a:lnTo>
                    <a:pt x="80241" y="54015"/>
                  </a:lnTo>
                  <a:lnTo>
                    <a:pt x="81707" y="23788"/>
                  </a:lnTo>
                  <a:lnTo>
                    <a:pt x="78571" y="15535"/>
                  </a:lnTo>
                  <a:lnTo>
                    <a:pt x="67560" y="2602"/>
                  </a:lnTo>
                  <a:lnTo>
                    <a:pt x="59967" y="0"/>
                  </a:lnTo>
                  <a:lnTo>
                    <a:pt x="42123" y="871"/>
                  </a:lnTo>
                  <a:lnTo>
                    <a:pt x="24315" y="15370"/>
                  </a:lnTo>
                  <a:lnTo>
                    <a:pt x="9109" y="38276"/>
                  </a:lnTo>
                  <a:lnTo>
                    <a:pt x="0" y="64920"/>
                  </a:lnTo>
                  <a:lnTo>
                    <a:pt x="3006" y="93225"/>
                  </a:lnTo>
                  <a:lnTo>
                    <a:pt x="7759" y="107687"/>
                  </a:lnTo>
                  <a:lnTo>
                    <a:pt x="41416" y="151638"/>
                  </a:lnTo>
                  <a:lnTo>
                    <a:pt x="87137" y="189199"/>
                  </a:lnTo>
                  <a:lnTo>
                    <a:pt x="122948" y="222671"/>
                  </a:lnTo>
                  <a:lnTo>
                    <a:pt x="128643" y="232790"/>
                  </a:lnTo>
                  <a:lnTo>
                    <a:pt x="131028" y="242358"/>
                  </a:lnTo>
                  <a:lnTo>
                    <a:pt x="131207" y="251560"/>
                  </a:lnTo>
                  <a:lnTo>
                    <a:pt x="121999" y="269309"/>
                  </a:lnTo>
                  <a:lnTo>
                    <a:pt x="114604" y="277993"/>
                  </a:lnTo>
                  <a:lnTo>
                    <a:pt x="80600" y="296958"/>
                  </a:lnTo>
                  <a:lnTo>
                    <a:pt x="67955" y="297837"/>
                  </a:lnTo>
                  <a:lnTo>
                    <a:pt x="17265" y="28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83">
              <a:extLst>
                <a:ext uri="{FF2B5EF4-FFF2-40B4-BE49-F238E27FC236}">
                  <a16:creationId xmlns:a16="http://schemas.microsoft.com/office/drawing/2014/main" xmlns="" id="{BEFBBEB5-2B1F-4682-B8C9-1412926BD9D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984500" y="294005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12209" y="17677"/>
                  </a:lnTo>
                  <a:lnTo>
                    <a:pt x="635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672">
            <a:extLst>
              <a:ext uri="{FF2B5EF4-FFF2-40B4-BE49-F238E27FC236}">
                <a16:creationId xmlns:a16="http://schemas.microsoft.com/office/drawing/2014/main" xmlns="" id="{FF37C02C-C7F8-4BD2-A5EE-2FFC4B17A3D7}"/>
              </a:ext>
            </a:extLst>
          </p:cNvPr>
          <p:cNvGrpSpPr/>
          <p:nvPr/>
        </p:nvGrpSpPr>
        <p:grpSpPr>
          <a:xfrm>
            <a:off x="8878457" y="1529253"/>
            <a:ext cx="1318001" cy="331298"/>
            <a:chOff x="8878457" y="1529253"/>
            <a:chExt cx="1318001" cy="331298"/>
          </a:xfrm>
        </p:grpSpPr>
        <p:sp>
          <p:nvSpPr>
            <p:cNvPr id="168" name="SMARTInkShape-3584">
              <a:extLst>
                <a:ext uri="{FF2B5EF4-FFF2-40B4-BE49-F238E27FC236}">
                  <a16:creationId xmlns:a16="http://schemas.microsoft.com/office/drawing/2014/main" xmlns="" id="{A474CD49-8519-45E0-A833-B4DF36705C9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837555" y="1625600"/>
              <a:ext cx="150996" cy="127867"/>
            </a:xfrm>
            <a:custGeom>
              <a:avLst/>
              <a:gdLst/>
              <a:ahLst/>
              <a:cxnLst/>
              <a:rect l="0" t="0" r="0" b="0"/>
              <a:pathLst>
                <a:path w="150996" h="127867">
                  <a:moveTo>
                    <a:pt x="17645" y="25400"/>
                  </a:moveTo>
                  <a:lnTo>
                    <a:pt x="17645" y="25400"/>
                  </a:lnTo>
                  <a:lnTo>
                    <a:pt x="0" y="7756"/>
                  </a:lnTo>
                  <a:lnTo>
                    <a:pt x="46782" y="32869"/>
                  </a:lnTo>
                  <a:lnTo>
                    <a:pt x="64300" y="43292"/>
                  </a:lnTo>
                  <a:lnTo>
                    <a:pt x="78427" y="58688"/>
                  </a:lnTo>
                  <a:lnTo>
                    <a:pt x="88179" y="76656"/>
                  </a:lnTo>
                  <a:lnTo>
                    <a:pt x="87563" y="90984"/>
                  </a:lnTo>
                  <a:lnTo>
                    <a:pt x="76052" y="127241"/>
                  </a:lnTo>
                  <a:lnTo>
                    <a:pt x="76340" y="127866"/>
                  </a:lnTo>
                  <a:lnTo>
                    <a:pt x="87114" y="111766"/>
                  </a:lnTo>
                  <a:lnTo>
                    <a:pt x="108656" y="64638"/>
                  </a:lnTo>
                  <a:lnTo>
                    <a:pt x="128103" y="29500"/>
                  </a:lnTo>
                  <a:lnTo>
                    <a:pt x="1509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585">
              <a:extLst>
                <a:ext uri="{FF2B5EF4-FFF2-40B4-BE49-F238E27FC236}">
                  <a16:creationId xmlns:a16="http://schemas.microsoft.com/office/drawing/2014/main" xmlns="" id="{3026F53E-699D-4114-BE01-410110F98B1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997367" y="1670050"/>
              <a:ext cx="48334" cy="82582"/>
            </a:xfrm>
            <a:custGeom>
              <a:avLst/>
              <a:gdLst/>
              <a:ahLst/>
              <a:cxnLst/>
              <a:rect l="0" t="0" r="0" b="0"/>
              <a:pathLst>
                <a:path w="48334" h="82582">
                  <a:moveTo>
                    <a:pt x="41983" y="6350"/>
                  </a:moveTo>
                  <a:lnTo>
                    <a:pt x="41983" y="6350"/>
                  </a:lnTo>
                  <a:lnTo>
                    <a:pt x="38612" y="2979"/>
                  </a:lnTo>
                  <a:lnTo>
                    <a:pt x="33194" y="1324"/>
                  </a:lnTo>
                  <a:lnTo>
                    <a:pt x="29773" y="883"/>
                  </a:lnTo>
                  <a:lnTo>
                    <a:pt x="18218" y="3633"/>
                  </a:lnTo>
                  <a:lnTo>
                    <a:pt x="10018" y="12668"/>
                  </a:lnTo>
                  <a:lnTo>
                    <a:pt x="3081" y="26091"/>
                  </a:lnTo>
                  <a:lnTo>
                    <a:pt x="0" y="41465"/>
                  </a:lnTo>
                  <a:lnTo>
                    <a:pt x="1634" y="62615"/>
                  </a:lnTo>
                  <a:lnTo>
                    <a:pt x="6587" y="78917"/>
                  </a:lnTo>
                  <a:lnTo>
                    <a:pt x="9213" y="81539"/>
                  </a:lnTo>
                  <a:lnTo>
                    <a:pt x="12376" y="82581"/>
                  </a:lnTo>
                  <a:lnTo>
                    <a:pt x="15895" y="82571"/>
                  </a:lnTo>
                  <a:lnTo>
                    <a:pt x="25448" y="76915"/>
                  </a:lnTo>
                  <a:lnTo>
                    <a:pt x="30960" y="72443"/>
                  </a:lnTo>
                  <a:lnTo>
                    <a:pt x="37084" y="61830"/>
                  </a:lnTo>
                  <a:lnTo>
                    <a:pt x="43434" y="20227"/>
                  </a:lnTo>
                  <a:lnTo>
                    <a:pt x="48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86">
              <a:extLst>
                <a:ext uri="{FF2B5EF4-FFF2-40B4-BE49-F238E27FC236}">
                  <a16:creationId xmlns:a16="http://schemas.microsoft.com/office/drawing/2014/main" xmlns="" id="{948350D8-8D70-4380-B186-1FCADFC7259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078333" y="1665733"/>
              <a:ext cx="118125" cy="99568"/>
            </a:xfrm>
            <a:custGeom>
              <a:avLst/>
              <a:gdLst/>
              <a:ahLst/>
              <a:cxnLst/>
              <a:rect l="0" t="0" r="0" b="0"/>
              <a:pathLst>
                <a:path w="118125" h="99568">
                  <a:moveTo>
                    <a:pt x="5467" y="17017"/>
                  </a:moveTo>
                  <a:lnTo>
                    <a:pt x="5467" y="17017"/>
                  </a:lnTo>
                  <a:lnTo>
                    <a:pt x="1104" y="27156"/>
                  </a:lnTo>
                  <a:lnTo>
                    <a:pt x="0" y="34694"/>
                  </a:lnTo>
                  <a:lnTo>
                    <a:pt x="5228" y="68699"/>
                  </a:lnTo>
                  <a:lnTo>
                    <a:pt x="6013" y="69110"/>
                  </a:lnTo>
                  <a:lnTo>
                    <a:pt x="51244" y="23972"/>
                  </a:lnTo>
                  <a:lnTo>
                    <a:pt x="77304" y="4828"/>
                  </a:lnTo>
                  <a:lnTo>
                    <a:pt x="91585" y="0"/>
                  </a:lnTo>
                  <a:lnTo>
                    <a:pt x="96039" y="1439"/>
                  </a:lnTo>
                  <a:lnTo>
                    <a:pt x="104753" y="8682"/>
                  </a:lnTo>
                  <a:lnTo>
                    <a:pt x="114222" y="28031"/>
                  </a:lnTo>
                  <a:lnTo>
                    <a:pt x="118124" y="51638"/>
                  </a:lnTo>
                  <a:lnTo>
                    <a:pt x="115908" y="73136"/>
                  </a:lnTo>
                  <a:lnTo>
                    <a:pt x="107067" y="9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87">
              <a:extLst>
                <a:ext uri="{FF2B5EF4-FFF2-40B4-BE49-F238E27FC236}">
                  <a16:creationId xmlns:a16="http://schemas.microsoft.com/office/drawing/2014/main" xmlns="" id="{C0B033D0-EE6C-45C3-9253-FFD8A4FEA97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464375" y="1529253"/>
              <a:ext cx="466216" cy="273207"/>
            </a:xfrm>
            <a:custGeom>
              <a:avLst/>
              <a:gdLst/>
              <a:ahLst/>
              <a:cxnLst/>
              <a:rect l="0" t="0" r="0" b="0"/>
              <a:pathLst>
                <a:path w="466216" h="273207">
                  <a:moveTo>
                    <a:pt x="3475" y="197947"/>
                  </a:moveTo>
                  <a:lnTo>
                    <a:pt x="3475" y="197947"/>
                  </a:lnTo>
                  <a:lnTo>
                    <a:pt x="6845" y="201318"/>
                  </a:lnTo>
                  <a:lnTo>
                    <a:pt x="14145" y="201091"/>
                  </a:lnTo>
                  <a:lnTo>
                    <a:pt x="24445" y="197933"/>
                  </a:lnTo>
                  <a:lnTo>
                    <a:pt x="41440" y="187516"/>
                  </a:lnTo>
                  <a:lnTo>
                    <a:pt x="51158" y="177084"/>
                  </a:lnTo>
                  <a:lnTo>
                    <a:pt x="56418" y="165391"/>
                  </a:lnTo>
                  <a:lnTo>
                    <a:pt x="58048" y="154550"/>
                  </a:lnTo>
                  <a:lnTo>
                    <a:pt x="56423" y="147380"/>
                  </a:lnTo>
                  <a:lnTo>
                    <a:pt x="52884" y="146596"/>
                  </a:lnTo>
                  <a:lnTo>
                    <a:pt x="41426" y="149489"/>
                  </a:lnTo>
                  <a:lnTo>
                    <a:pt x="22481" y="165794"/>
                  </a:lnTo>
                  <a:lnTo>
                    <a:pt x="6832" y="195241"/>
                  </a:lnTo>
                  <a:lnTo>
                    <a:pt x="0" y="230777"/>
                  </a:lnTo>
                  <a:lnTo>
                    <a:pt x="2166" y="249932"/>
                  </a:lnTo>
                  <a:lnTo>
                    <a:pt x="4719" y="258004"/>
                  </a:lnTo>
                  <a:lnTo>
                    <a:pt x="9244" y="264090"/>
                  </a:lnTo>
                  <a:lnTo>
                    <a:pt x="21796" y="272735"/>
                  </a:lnTo>
                  <a:lnTo>
                    <a:pt x="30506" y="273206"/>
                  </a:lnTo>
                  <a:lnTo>
                    <a:pt x="51472" y="268084"/>
                  </a:lnTo>
                  <a:lnTo>
                    <a:pt x="90446" y="246559"/>
                  </a:lnTo>
                  <a:lnTo>
                    <a:pt x="133274" y="211096"/>
                  </a:lnTo>
                  <a:lnTo>
                    <a:pt x="160647" y="177921"/>
                  </a:lnTo>
                  <a:lnTo>
                    <a:pt x="184806" y="140363"/>
                  </a:lnTo>
                  <a:lnTo>
                    <a:pt x="202600" y="102504"/>
                  </a:lnTo>
                  <a:lnTo>
                    <a:pt x="214404" y="62345"/>
                  </a:lnTo>
                  <a:lnTo>
                    <a:pt x="213945" y="54629"/>
                  </a:lnTo>
                  <a:lnTo>
                    <a:pt x="211520" y="49485"/>
                  </a:lnTo>
                  <a:lnTo>
                    <a:pt x="207789" y="46055"/>
                  </a:lnTo>
                  <a:lnTo>
                    <a:pt x="203888" y="46592"/>
                  </a:lnTo>
                  <a:lnTo>
                    <a:pt x="195794" y="54713"/>
                  </a:lnTo>
                  <a:lnTo>
                    <a:pt x="179932" y="81894"/>
                  </a:lnTo>
                  <a:lnTo>
                    <a:pt x="168571" y="123501"/>
                  </a:lnTo>
                  <a:lnTo>
                    <a:pt x="165044" y="155217"/>
                  </a:lnTo>
                  <a:lnTo>
                    <a:pt x="166823" y="199162"/>
                  </a:lnTo>
                  <a:lnTo>
                    <a:pt x="169523" y="211457"/>
                  </a:lnTo>
                  <a:lnTo>
                    <a:pt x="180050" y="228881"/>
                  </a:lnTo>
                  <a:lnTo>
                    <a:pt x="186809" y="235503"/>
                  </a:lnTo>
                  <a:lnTo>
                    <a:pt x="195547" y="239212"/>
                  </a:lnTo>
                  <a:lnTo>
                    <a:pt x="216545" y="241452"/>
                  </a:lnTo>
                  <a:lnTo>
                    <a:pt x="234345" y="236332"/>
                  </a:lnTo>
                  <a:lnTo>
                    <a:pt x="248605" y="226296"/>
                  </a:lnTo>
                  <a:lnTo>
                    <a:pt x="259648" y="212428"/>
                  </a:lnTo>
                  <a:lnTo>
                    <a:pt x="263616" y="200620"/>
                  </a:lnTo>
                  <a:lnTo>
                    <a:pt x="263685" y="195496"/>
                  </a:lnTo>
                  <a:lnTo>
                    <a:pt x="262320" y="192080"/>
                  </a:lnTo>
                  <a:lnTo>
                    <a:pt x="260000" y="189802"/>
                  </a:lnTo>
                  <a:lnTo>
                    <a:pt x="257041" y="188284"/>
                  </a:lnTo>
                  <a:lnTo>
                    <a:pt x="254364" y="187977"/>
                  </a:lnTo>
                  <a:lnTo>
                    <a:pt x="249506" y="189518"/>
                  </a:lnTo>
                  <a:lnTo>
                    <a:pt x="247929" y="191622"/>
                  </a:lnTo>
                  <a:lnTo>
                    <a:pt x="246175" y="197723"/>
                  </a:lnTo>
                  <a:lnTo>
                    <a:pt x="244897" y="223493"/>
                  </a:lnTo>
                  <a:lnTo>
                    <a:pt x="245563" y="225561"/>
                  </a:lnTo>
                  <a:lnTo>
                    <a:pt x="246712" y="226939"/>
                  </a:lnTo>
                  <a:lnTo>
                    <a:pt x="250253" y="229152"/>
                  </a:lnTo>
                  <a:lnTo>
                    <a:pt x="252619" y="227573"/>
                  </a:lnTo>
                  <a:lnTo>
                    <a:pt x="254238" y="226165"/>
                  </a:lnTo>
                  <a:lnTo>
                    <a:pt x="259798" y="224599"/>
                  </a:lnTo>
                  <a:lnTo>
                    <a:pt x="292843" y="221985"/>
                  </a:lnTo>
                  <a:lnTo>
                    <a:pt x="322107" y="207660"/>
                  </a:lnTo>
                  <a:lnTo>
                    <a:pt x="350473" y="183186"/>
                  </a:lnTo>
                  <a:lnTo>
                    <a:pt x="387572" y="140892"/>
                  </a:lnTo>
                  <a:lnTo>
                    <a:pt x="414073" y="106973"/>
                  </a:lnTo>
                  <a:lnTo>
                    <a:pt x="437611" y="73082"/>
                  </a:lnTo>
                  <a:lnTo>
                    <a:pt x="460583" y="29011"/>
                  </a:lnTo>
                  <a:lnTo>
                    <a:pt x="465807" y="9740"/>
                  </a:lnTo>
                  <a:lnTo>
                    <a:pt x="466215" y="2626"/>
                  </a:lnTo>
                  <a:lnTo>
                    <a:pt x="463662" y="0"/>
                  </a:lnTo>
                  <a:lnTo>
                    <a:pt x="459139" y="365"/>
                  </a:lnTo>
                  <a:lnTo>
                    <a:pt x="453301" y="2726"/>
                  </a:lnTo>
                  <a:lnTo>
                    <a:pt x="441170" y="18519"/>
                  </a:lnTo>
                  <a:lnTo>
                    <a:pt x="418678" y="60822"/>
                  </a:lnTo>
                  <a:lnTo>
                    <a:pt x="401086" y="97491"/>
                  </a:lnTo>
                  <a:lnTo>
                    <a:pt x="386214" y="134956"/>
                  </a:lnTo>
                  <a:lnTo>
                    <a:pt x="372683" y="181635"/>
                  </a:lnTo>
                  <a:lnTo>
                    <a:pt x="372413" y="203397"/>
                  </a:lnTo>
                  <a:lnTo>
                    <a:pt x="374315" y="212164"/>
                  </a:lnTo>
                  <a:lnTo>
                    <a:pt x="377701" y="218008"/>
                  </a:lnTo>
                  <a:lnTo>
                    <a:pt x="382076" y="221904"/>
                  </a:lnTo>
                  <a:lnTo>
                    <a:pt x="387108" y="224502"/>
                  </a:lnTo>
                  <a:lnTo>
                    <a:pt x="393287" y="223411"/>
                  </a:lnTo>
                  <a:lnTo>
                    <a:pt x="407676" y="214674"/>
                  </a:lnTo>
                  <a:lnTo>
                    <a:pt x="417834" y="199501"/>
                  </a:lnTo>
                  <a:lnTo>
                    <a:pt x="428925" y="172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588">
              <a:extLst>
                <a:ext uri="{FF2B5EF4-FFF2-40B4-BE49-F238E27FC236}">
                  <a16:creationId xmlns:a16="http://schemas.microsoft.com/office/drawing/2014/main" xmlns="" id="{89D9A92A-B621-4662-B877-E22E48D6E18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315450" y="1689100"/>
              <a:ext cx="107951" cy="103024"/>
            </a:xfrm>
            <a:custGeom>
              <a:avLst/>
              <a:gdLst/>
              <a:ahLst/>
              <a:cxnLst/>
              <a:rect l="0" t="0" r="0" b="0"/>
              <a:pathLst>
                <a:path w="107951" h="103024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30507" y="24909"/>
                  </a:lnTo>
                  <a:lnTo>
                    <a:pt x="50431" y="46578"/>
                  </a:lnTo>
                  <a:lnTo>
                    <a:pt x="62998" y="68599"/>
                  </a:lnTo>
                  <a:lnTo>
                    <a:pt x="67820" y="88529"/>
                  </a:lnTo>
                  <a:lnTo>
                    <a:pt x="67066" y="97672"/>
                  </a:lnTo>
                  <a:lnTo>
                    <a:pt x="65877" y="101098"/>
                  </a:lnTo>
                  <a:lnTo>
                    <a:pt x="63674" y="102676"/>
                  </a:lnTo>
                  <a:lnTo>
                    <a:pt x="60794" y="103023"/>
                  </a:lnTo>
                  <a:lnTo>
                    <a:pt x="57462" y="102549"/>
                  </a:lnTo>
                  <a:lnTo>
                    <a:pt x="54536" y="100116"/>
                  </a:lnTo>
                  <a:lnTo>
                    <a:pt x="49402" y="91768"/>
                  </a:lnTo>
                  <a:lnTo>
                    <a:pt x="50413" y="77239"/>
                  </a:lnTo>
                  <a:lnTo>
                    <a:pt x="56979" y="59023"/>
                  </a:lnTo>
                  <a:lnTo>
                    <a:pt x="76542" y="3034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589">
              <a:extLst>
                <a:ext uri="{FF2B5EF4-FFF2-40B4-BE49-F238E27FC236}">
                  <a16:creationId xmlns:a16="http://schemas.microsoft.com/office/drawing/2014/main" xmlns="" id="{18FA5532-18FF-4412-B24E-4BBB3426B86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131300" y="1695450"/>
              <a:ext cx="139701" cy="121477"/>
            </a:xfrm>
            <a:custGeom>
              <a:avLst/>
              <a:gdLst/>
              <a:ahLst/>
              <a:cxnLst/>
              <a:rect l="0" t="0" r="0" b="0"/>
              <a:pathLst>
                <a:path w="139701" h="121477">
                  <a:moveTo>
                    <a:pt x="0" y="38100"/>
                  </a:moveTo>
                  <a:lnTo>
                    <a:pt x="0" y="38100"/>
                  </a:lnTo>
                  <a:lnTo>
                    <a:pt x="13484" y="24616"/>
                  </a:lnTo>
                  <a:lnTo>
                    <a:pt x="20982" y="21349"/>
                  </a:lnTo>
                  <a:lnTo>
                    <a:pt x="38724" y="19602"/>
                  </a:lnTo>
                  <a:lnTo>
                    <a:pt x="56486" y="24940"/>
                  </a:lnTo>
                  <a:lnTo>
                    <a:pt x="73083" y="35073"/>
                  </a:lnTo>
                  <a:lnTo>
                    <a:pt x="87514" y="48984"/>
                  </a:lnTo>
                  <a:lnTo>
                    <a:pt x="95339" y="66456"/>
                  </a:lnTo>
                  <a:lnTo>
                    <a:pt x="97406" y="85275"/>
                  </a:lnTo>
                  <a:lnTo>
                    <a:pt x="93621" y="103046"/>
                  </a:lnTo>
                  <a:lnTo>
                    <a:pt x="87235" y="114708"/>
                  </a:lnTo>
                  <a:lnTo>
                    <a:pt x="83557" y="118805"/>
                  </a:lnTo>
                  <a:lnTo>
                    <a:pt x="79694" y="120831"/>
                  </a:lnTo>
                  <a:lnTo>
                    <a:pt x="75705" y="121476"/>
                  </a:lnTo>
                  <a:lnTo>
                    <a:pt x="71637" y="121201"/>
                  </a:lnTo>
                  <a:lnTo>
                    <a:pt x="68924" y="118900"/>
                  </a:lnTo>
                  <a:lnTo>
                    <a:pt x="65910" y="110700"/>
                  </a:lnTo>
                  <a:lnTo>
                    <a:pt x="70215" y="96237"/>
                  </a:lnTo>
                  <a:lnTo>
                    <a:pt x="93597" y="5146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90">
              <a:extLst>
                <a:ext uri="{FF2B5EF4-FFF2-40B4-BE49-F238E27FC236}">
                  <a16:creationId xmlns:a16="http://schemas.microsoft.com/office/drawing/2014/main" xmlns="" id="{1422F8D9-C4CE-41D5-9E69-B002577A98C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878457" y="1703206"/>
              <a:ext cx="94094" cy="157345"/>
            </a:xfrm>
            <a:custGeom>
              <a:avLst/>
              <a:gdLst/>
              <a:ahLst/>
              <a:cxnLst/>
              <a:rect l="0" t="0" r="0" b="0"/>
              <a:pathLst>
                <a:path w="94094" h="157345">
                  <a:moveTo>
                    <a:pt x="68693" y="17644"/>
                  </a:moveTo>
                  <a:lnTo>
                    <a:pt x="68693" y="17644"/>
                  </a:lnTo>
                  <a:lnTo>
                    <a:pt x="72063" y="10902"/>
                  </a:lnTo>
                  <a:lnTo>
                    <a:pt x="72350" y="8210"/>
                  </a:lnTo>
                  <a:lnTo>
                    <a:pt x="70789" y="3338"/>
                  </a:lnTo>
                  <a:lnTo>
                    <a:pt x="67974" y="1757"/>
                  </a:lnTo>
                  <a:lnTo>
                    <a:pt x="59201" y="0"/>
                  </a:lnTo>
                  <a:lnTo>
                    <a:pt x="53899" y="2353"/>
                  </a:lnTo>
                  <a:lnTo>
                    <a:pt x="34911" y="21266"/>
                  </a:lnTo>
                  <a:lnTo>
                    <a:pt x="10393" y="57209"/>
                  </a:lnTo>
                  <a:lnTo>
                    <a:pt x="918" y="84852"/>
                  </a:lnTo>
                  <a:lnTo>
                    <a:pt x="0" y="109839"/>
                  </a:lnTo>
                  <a:lnTo>
                    <a:pt x="1730" y="121440"/>
                  </a:lnTo>
                  <a:lnTo>
                    <a:pt x="7118" y="130586"/>
                  </a:lnTo>
                  <a:lnTo>
                    <a:pt x="24394" y="144511"/>
                  </a:lnTo>
                  <a:lnTo>
                    <a:pt x="94093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91">
              <a:extLst>
                <a:ext uri="{FF2B5EF4-FFF2-40B4-BE49-F238E27FC236}">
                  <a16:creationId xmlns:a16="http://schemas.microsoft.com/office/drawing/2014/main" xmlns="" id="{3363CF77-FB0C-41DB-A4B6-5C28273618C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995657" y="1747525"/>
              <a:ext cx="123270" cy="83599"/>
            </a:xfrm>
            <a:custGeom>
              <a:avLst/>
              <a:gdLst/>
              <a:ahLst/>
              <a:cxnLst/>
              <a:rect l="0" t="0" r="0" b="0"/>
              <a:pathLst>
                <a:path w="123270" h="83599">
                  <a:moveTo>
                    <a:pt x="97543" y="11425"/>
                  </a:moveTo>
                  <a:lnTo>
                    <a:pt x="97543" y="11425"/>
                  </a:lnTo>
                  <a:lnTo>
                    <a:pt x="57543" y="14796"/>
                  </a:lnTo>
                  <a:lnTo>
                    <a:pt x="24151" y="30376"/>
                  </a:lnTo>
                  <a:lnTo>
                    <a:pt x="2027" y="52867"/>
                  </a:lnTo>
                  <a:lnTo>
                    <a:pt x="0" y="60219"/>
                  </a:lnTo>
                  <a:lnTo>
                    <a:pt x="764" y="67238"/>
                  </a:lnTo>
                  <a:lnTo>
                    <a:pt x="3391" y="74034"/>
                  </a:lnTo>
                  <a:lnTo>
                    <a:pt x="10785" y="78564"/>
                  </a:lnTo>
                  <a:lnTo>
                    <a:pt x="34054" y="83598"/>
                  </a:lnTo>
                  <a:lnTo>
                    <a:pt x="75518" y="79690"/>
                  </a:lnTo>
                  <a:lnTo>
                    <a:pt x="98806" y="69517"/>
                  </a:lnTo>
                  <a:lnTo>
                    <a:pt x="108969" y="62853"/>
                  </a:lnTo>
                  <a:lnTo>
                    <a:pt x="115744" y="54882"/>
                  </a:lnTo>
                  <a:lnTo>
                    <a:pt x="123269" y="36619"/>
                  </a:lnTo>
                  <a:lnTo>
                    <a:pt x="122853" y="20506"/>
                  </a:lnTo>
                  <a:lnTo>
                    <a:pt x="120766" y="13245"/>
                  </a:lnTo>
                  <a:lnTo>
                    <a:pt x="117259" y="8405"/>
                  </a:lnTo>
                  <a:lnTo>
                    <a:pt x="112803" y="5178"/>
                  </a:lnTo>
                  <a:lnTo>
                    <a:pt x="97186" y="0"/>
                  </a:lnTo>
                  <a:lnTo>
                    <a:pt x="95892" y="986"/>
                  </a:lnTo>
                  <a:lnTo>
                    <a:pt x="95738" y="3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673">
            <a:extLst>
              <a:ext uri="{FF2B5EF4-FFF2-40B4-BE49-F238E27FC236}">
                <a16:creationId xmlns:a16="http://schemas.microsoft.com/office/drawing/2014/main" xmlns="" id="{ED39A178-B858-49CD-B6C6-9D11A8F83A6B}"/>
              </a:ext>
            </a:extLst>
          </p:cNvPr>
          <p:cNvGrpSpPr/>
          <p:nvPr/>
        </p:nvGrpSpPr>
        <p:grpSpPr>
          <a:xfrm>
            <a:off x="7550150" y="1606053"/>
            <a:ext cx="698501" cy="298948"/>
            <a:chOff x="7550150" y="1606053"/>
            <a:chExt cx="698501" cy="298948"/>
          </a:xfrm>
        </p:grpSpPr>
        <p:sp>
          <p:nvSpPr>
            <p:cNvPr id="177" name="SMARTInkShape-3592">
              <a:extLst>
                <a:ext uri="{FF2B5EF4-FFF2-40B4-BE49-F238E27FC236}">
                  <a16:creationId xmlns:a16="http://schemas.microsoft.com/office/drawing/2014/main" xmlns="" id="{6C6CC87A-2DFA-43BF-ACFF-ACEBCF07C26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550150" y="1606053"/>
              <a:ext cx="38101" cy="298948"/>
            </a:xfrm>
            <a:custGeom>
              <a:avLst/>
              <a:gdLst/>
              <a:ahLst/>
              <a:cxnLst/>
              <a:rect l="0" t="0" r="0" b="0"/>
              <a:pathLst>
                <a:path w="38101" h="298948">
                  <a:moveTo>
                    <a:pt x="0" y="13197"/>
                  </a:moveTo>
                  <a:lnTo>
                    <a:pt x="0" y="13197"/>
                  </a:lnTo>
                  <a:lnTo>
                    <a:pt x="0" y="3084"/>
                  </a:lnTo>
                  <a:lnTo>
                    <a:pt x="705" y="811"/>
                  </a:lnTo>
                  <a:lnTo>
                    <a:pt x="1881" y="0"/>
                  </a:lnTo>
                  <a:lnTo>
                    <a:pt x="3370" y="166"/>
                  </a:lnTo>
                  <a:lnTo>
                    <a:pt x="12209" y="20625"/>
                  </a:lnTo>
                  <a:lnTo>
                    <a:pt x="16009" y="51306"/>
                  </a:lnTo>
                  <a:lnTo>
                    <a:pt x="18404" y="90106"/>
                  </a:lnTo>
                  <a:lnTo>
                    <a:pt x="21820" y="130870"/>
                  </a:lnTo>
                  <a:lnTo>
                    <a:pt x="25690" y="170624"/>
                  </a:lnTo>
                  <a:lnTo>
                    <a:pt x="29057" y="208048"/>
                  </a:lnTo>
                  <a:lnTo>
                    <a:pt x="31657" y="254767"/>
                  </a:lnTo>
                  <a:lnTo>
                    <a:pt x="38100" y="298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93">
              <a:extLst>
                <a:ext uri="{FF2B5EF4-FFF2-40B4-BE49-F238E27FC236}">
                  <a16:creationId xmlns:a16="http://schemas.microsoft.com/office/drawing/2014/main" xmlns="" id="{0F624238-5EAE-4752-AE3F-4B544C23CC8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115300" y="1701800"/>
              <a:ext cx="133351" cy="161210"/>
            </a:xfrm>
            <a:custGeom>
              <a:avLst/>
              <a:gdLst/>
              <a:ahLst/>
              <a:cxnLst/>
              <a:rect l="0" t="0" r="0" b="0"/>
              <a:pathLst>
                <a:path w="133351" h="161210">
                  <a:moveTo>
                    <a:pt x="0" y="38100"/>
                  </a:moveTo>
                  <a:lnTo>
                    <a:pt x="0" y="38100"/>
                  </a:lnTo>
                  <a:lnTo>
                    <a:pt x="0" y="27165"/>
                  </a:lnTo>
                  <a:lnTo>
                    <a:pt x="1411" y="27282"/>
                  </a:lnTo>
                  <a:lnTo>
                    <a:pt x="6741" y="29294"/>
                  </a:lnTo>
                  <a:lnTo>
                    <a:pt x="21048" y="41135"/>
                  </a:lnTo>
                  <a:lnTo>
                    <a:pt x="42063" y="68162"/>
                  </a:lnTo>
                  <a:lnTo>
                    <a:pt x="56050" y="102982"/>
                  </a:lnTo>
                  <a:lnTo>
                    <a:pt x="57921" y="133367"/>
                  </a:lnTo>
                  <a:lnTo>
                    <a:pt x="54008" y="156874"/>
                  </a:lnTo>
                  <a:lnTo>
                    <a:pt x="52233" y="160321"/>
                  </a:lnTo>
                  <a:lnTo>
                    <a:pt x="50343" y="161209"/>
                  </a:lnTo>
                  <a:lnTo>
                    <a:pt x="48379" y="160389"/>
                  </a:lnTo>
                  <a:lnTo>
                    <a:pt x="47070" y="157726"/>
                  </a:lnTo>
                  <a:lnTo>
                    <a:pt x="45614" y="149122"/>
                  </a:lnTo>
                  <a:lnTo>
                    <a:pt x="48165" y="122266"/>
                  </a:lnTo>
                  <a:lnTo>
                    <a:pt x="63502" y="80755"/>
                  </a:lnTo>
                  <a:lnTo>
                    <a:pt x="89292" y="4282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594">
              <a:extLst>
                <a:ext uri="{FF2B5EF4-FFF2-40B4-BE49-F238E27FC236}">
                  <a16:creationId xmlns:a16="http://schemas.microsoft.com/office/drawing/2014/main" xmlns="" id="{D0CD4F0E-67AF-48A4-B952-61E5DB623DF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867650" y="1713736"/>
              <a:ext cx="228601" cy="121415"/>
            </a:xfrm>
            <a:custGeom>
              <a:avLst/>
              <a:gdLst/>
              <a:ahLst/>
              <a:cxnLst/>
              <a:rect l="0" t="0" r="0" b="0"/>
              <a:pathLst>
                <a:path w="228601" h="121415">
                  <a:moveTo>
                    <a:pt x="0" y="70614"/>
                  </a:moveTo>
                  <a:lnTo>
                    <a:pt x="0" y="70614"/>
                  </a:lnTo>
                  <a:lnTo>
                    <a:pt x="0" y="67243"/>
                  </a:lnTo>
                  <a:lnTo>
                    <a:pt x="1411" y="66250"/>
                  </a:lnTo>
                  <a:lnTo>
                    <a:pt x="44159" y="52132"/>
                  </a:lnTo>
                  <a:lnTo>
                    <a:pt x="63415" y="37151"/>
                  </a:lnTo>
                  <a:lnTo>
                    <a:pt x="72399" y="23521"/>
                  </a:lnTo>
                  <a:lnTo>
                    <a:pt x="80545" y="1888"/>
                  </a:lnTo>
                  <a:lnTo>
                    <a:pt x="77685" y="102"/>
                  </a:lnTo>
                  <a:lnTo>
                    <a:pt x="65101" y="0"/>
                  </a:lnTo>
                  <a:lnTo>
                    <a:pt x="51511" y="7950"/>
                  </a:lnTo>
                  <a:lnTo>
                    <a:pt x="33842" y="28293"/>
                  </a:lnTo>
                  <a:lnTo>
                    <a:pt x="25625" y="44749"/>
                  </a:lnTo>
                  <a:lnTo>
                    <a:pt x="21971" y="63822"/>
                  </a:lnTo>
                  <a:lnTo>
                    <a:pt x="25992" y="84058"/>
                  </a:lnTo>
                  <a:lnTo>
                    <a:pt x="35541" y="102695"/>
                  </a:lnTo>
                  <a:lnTo>
                    <a:pt x="49192" y="115681"/>
                  </a:lnTo>
                  <a:lnTo>
                    <a:pt x="68431" y="120513"/>
                  </a:lnTo>
                  <a:lnTo>
                    <a:pt x="104942" y="117384"/>
                  </a:lnTo>
                  <a:lnTo>
                    <a:pt x="131307" y="109745"/>
                  </a:lnTo>
                  <a:lnTo>
                    <a:pt x="163868" y="89578"/>
                  </a:lnTo>
                  <a:lnTo>
                    <a:pt x="177722" y="73868"/>
                  </a:lnTo>
                  <a:lnTo>
                    <a:pt x="182940" y="59360"/>
                  </a:lnTo>
                  <a:lnTo>
                    <a:pt x="183342" y="52528"/>
                  </a:lnTo>
                  <a:lnTo>
                    <a:pt x="180084" y="47973"/>
                  </a:lnTo>
                  <a:lnTo>
                    <a:pt x="167055" y="42913"/>
                  </a:lnTo>
                  <a:lnTo>
                    <a:pt x="151388" y="44426"/>
                  </a:lnTo>
                  <a:lnTo>
                    <a:pt x="143258" y="46806"/>
                  </a:lnTo>
                  <a:lnTo>
                    <a:pt x="130463" y="56975"/>
                  </a:lnTo>
                  <a:lnTo>
                    <a:pt x="125075" y="63638"/>
                  </a:lnTo>
                  <a:lnTo>
                    <a:pt x="122189" y="70197"/>
                  </a:lnTo>
                  <a:lnTo>
                    <a:pt x="120863" y="83129"/>
                  </a:lnTo>
                  <a:lnTo>
                    <a:pt x="122203" y="88129"/>
                  </a:lnTo>
                  <a:lnTo>
                    <a:pt x="127455" y="95567"/>
                  </a:lnTo>
                  <a:lnTo>
                    <a:pt x="141716" y="103721"/>
                  </a:lnTo>
                  <a:lnTo>
                    <a:pt x="155177" y="102732"/>
                  </a:lnTo>
                  <a:lnTo>
                    <a:pt x="180074" y="93970"/>
                  </a:lnTo>
                  <a:lnTo>
                    <a:pt x="184960" y="93946"/>
                  </a:lnTo>
                  <a:lnTo>
                    <a:pt x="194153" y="97682"/>
                  </a:lnTo>
                  <a:lnTo>
                    <a:pt x="201060" y="104046"/>
                  </a:lnTo>
                  <a:lnTo>
                    <a:pt x="203890" y="107719"/>
                  </a:lnTo>
                  <a:lnTo>
                    <a:pt x="228600" y="121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95">
              <a:extLst>
                <a:ext uri="{FF2B5EF4-FFF2-40B4-BE49-F238E27FC236}">
                  <a16:creationId xmlns:a16="http://schemas.microsoft.com/office/drawing/2014/main" xmlns="" id="{E3D3EA31-042B-473C-B7A7-39467532034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15250" y="1714500"/>
              <a:ext cx="95251" cy="139101"/>
            </a:xfrm>
            <a:custGeom>
              <a:avLst/>
              <a:gdLst/>
              <a:ahLst/>
              <a:cxnLst/>
              <a:rect l="0" t="0" r="0" b="0"/>
              <a:pathLst>
                <a:path w="95251" h="13910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9420" y="63094"/>
                  </a:lnTo>
                  <a:lnTo>
                    <a:pt x="7165" y="102356"/>
                  </a:lnTo>
                  <a:lnTo>
                    <a:pt x="4710" y="127929"/>
                  </a:lnTo>
                  <a:lnTo>
                    <a:pt x="1395" y="138799"/>
                  </a:lnTo>
                  <a:lnTo>
                    <a:pt x="930" y="139100"/>
                  </a:lnTo>
                  <a:lnTo>
                    <a:pt x="275" y="126038"/>
                  </a:lnTo>
                  <a:lnTo>
                    <a:pt x="6824" y="100923"/>
                  </a:lnTo>
                  <a:lnTo>
                    <a:pt x="31112" y="57173"/>
                  </a:lnTo>
                  <a:lnTo>
                    <a:pt x="50611" y="31600"/>
                  </a:lnTo>
                  <a:lnTo>
                    <a:pt x="63416" y="24628"/>
                  </a:lnTo>
                  <a:lnTo>
                    <a:pt x="69793" y="24180"/>
                  </a:lnTo>
                  <a:lnTo>
                    <a:pt x="82525" y="27445"/>
                  </a:lnTo>
                  <a:lnTo>
                    <a:pt x="86767" y="31702"/>
                  </a:lnTo>
                  <a:lnTo>
                    <a:pt x="91480" y="43958"/>
                  </a:lnTo>
                  <a:lnTo>
                    <a:pt x="952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96">
              <a:extLst>
                <a:ext uri="{FF2B5EF4-FFF2-40B4-BE49-F238E27FC236}">
                  <a16:creationId xmlns:a16="http://schemas.microsoft.com/office/drawing/2014/main" xmlns="" id="{DCDDAD47-475F-4797-950E-592240BF621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651750" y="1695450"/>
              <a:ext cx="11818" cy="153442"/>
            </a:xfrm>
            <a:custGeom>
              <a:avLst/>
              <a:gdLst/>
              <a:ahLst/>
              <a:cxnLst/>
              <a:rect l="0" t="0" r="0" b="0"/>
              <a:pathLst>
                <a:path w="11818" h="153442">
                  <a:moveTo>
                    <a:pt x="6350" y="88900"/>
                  </a:moveTo>
                  <a:lnTo>
                    <a:pt x="6350" y="88900"/>
                  </a:lnTo>
                  <a:lnTo>
                    <a:pt x="6350" y="136430"/>
                  </a:lnTo>
                  <a:lnTo>
                    <a:pt x="8231" y="147184"/>
                  </a:lnTo>
                  <a:lnTo>
                    <a:pt x="10713" y="152904"/>
                  </a:lnTo>
                  <a:lnTo>
                    <a:pt x="11375" y="153441"/>
                  </a:lnTo>
                  <a:lnTo>
                    <a:pt x="11817" y="153094"/>
                  </a:lnTo>
                  <a:lnTo>
                    <a:pt x="10702" y="121099"/>
                  </a:lnTo>
                  <a:lnTo>
                    <a:pt x="5758" y="85270"/>
                  </a:lnTo>
                  <a:lnTo>
                    <a:pt x="1706" y="471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74">
            <a:extLst>
              <a:ext uri="{FF2B5EF4-FFF2-40B4-BE49-F238E27FC236}">
                <a16:creationId xmlns:a16="http://schemas.microsoft.com/office/drawing/2014/main" xmlns="" id="{5CF863B5-BE4B-4FBF-8A22-6CBFD0A6DB6B}"/>
              </a:ext>
            </a:extLst>
          </p:cNvPr>
          <p:cNvGrpSpPr/>
          <p:nvPr/>
        </p:nvGrpSpPr>
        <p:grpSpPr>
          <a:xfrm>
            <a:off x="6413500" y="1724030"/>
            <a:ext cx="533401" cy="160725"/>
            <a:chOff x="6413500" y="1724030"/>
            <a:chExt cx="533401" cy="160725"/>
          </a:xfrm>
        </p:grpSpPr>
        <p:sp>
          <p:nvSpPr>
            <p:cNvPr id="183" name="SMARTInkShape-3597">
              <a:extLst>
                <a:ext uri="{FF2B5EF4-FFF2-40B4-BE49-F238E27FC236}">
                  <a16:creationId xmlns:a16="http://schemas.microsoft.com/office/drawing/2014/main" xmlns="" id="{0D6F4562-0F9E-46E1-8C42-9211226575E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88150" y="1724030"/>
              <a:ext cx="158751" cy="151649"/>
            </a:xfrm>
            <a:custGeom>
              <a:avLst/>
              <a:gdLst/>
              <a:ahLst/>
              <a:cxnLst/>
              <a:rect l="0" t="0" r="0" b="0"/>
              <a:pathLst>
                <a:path w="158751" h="151649">
                  <a:moveTo>
                    <a:pt x="0" y="79370"/>
                  </a:moveTo>
                  <a:lnTo>
                    <a:pt x="0" y="79370"/>
                  </a:lnTo>
                  <a:lnTo>
                    <a:pt x="0" y="82741"/>
                  </a:lnTo>
                  <a:lnTo>
                    <a:pt x="2117" y="83734"/>
                  </a:lnTo>
                  <a:lnTo>
                    <a:pt x="10113" y="84837"/>
                  </a:lnTo>
                  <a:lnTo>
                    <a:pt x="20723" y="81565"/>
                  </a:lnTo>
                  <a:lnTo>
                    <a:pt x="59748" y="62595"/>
                  </a:lnTo>
                  <a:lnTo>
                    <a:pt x="74533" y="49101"/>
                  </a:lnTo>
                  <a:lnTo>
                    <a:pt x="88014" y="25638"/>
                  </a:lnTo>
                  <a:lnTo>
                    <a:pt x="93106" y="7554"/>
                  </a:lnTo>
                  <a:lnTo>
                    <a:pt x="91704" y="3976"/>
                  </a:lnTo>
                  <a:lnTo>
                    <a:pt x="88652" y="1590"/>
                  </a:lnTo>
                  <a:lnTo>
                    <a:pt x="84501" y="0"/>
                  </a:lnTo>
                  <a:lnTo>
                    <a:pt x="78912" y="2468"/>
                  </a:lnTo>
                  <a:lnTo>
                    <a:pt x="38205" y="44662"/>
                  </a:lnTo>
                  <a:lnTo>
                    <a:pt x="21354" y="80375"/>
                  </a:lnTo>
                  <a:lnTo>
                    <a:pt x="20309" y="103335"/>
                  </a:lnTo>
                  <a:lnTo>
                    <a:pt x="22006" y="114397"/>
                  </a:lnTo>
                  <a:lnTo>
                    <a:pt x="31417" y="132332"/>
                  </a:lnTo>
                  <a:lnTo>
                    <a:pt x="37878" y="140078"/>
                  </a:lnTo>
                  <a:lnTo>
                    <a:pt x="58227" y="148685"/>
                  </a:lnTo>
                  <a:lnTo>
                    <a:pt x="103094" y="151648"/>
                  </a:lnTo>
                  <a:lnTo>
                    <a:pt x="158750" y="149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598">
              <a:extLst>
                <a:ext uri="{FF2B5EF4-FFF2-40B4-BE49-F238E27FC236}">
                  <a16:creationId xmlns:a16="http://schemas.microsoft.com/office/drawing/2014/main" xmlns="" id="{010F88C3-BC94-4824-ADD3-4F08349DF7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661150" y="1758950"/>
              <a:ext cx="95251" cy="125805"/>
            </a:xfrm>
            <a:custGeom>
              <a:avLst/>
              <a:gdLst/>
              <a:ahLst/>
              <a:cxnLst/>
              <a:rect l="0" t="0" r="0" b="0"/>
              <a:pathLst>
                <a:path w="95251" h="125805">
                  <a:moveTo>
                    <a:pt x="0" y="0"/>
                  </a:moveTo>
                  <a:lnTo>
                    <a:pt x="0" y="0"/>
                  </a:lnTo>
                  <a:lnTo>
                    <a:pt x="3370" y="44192"/>
                  </a:lnTo>
                  <a:lnTo>
                    <a:pt x="11537" y="85034"/>
                  </a:lnTo>
                  <a:lnTo>
                    <a:pt x="18297" y="105996"/>
                  </a:lnTo>
                  <a:lnTo>
                    <a:pt x="27887" y="119547"/>
                  </a:lnTo>
                  <a:lnTo>
                    <a:pt x="33408" y="124148"/>
                  </a:lnTo>
                  <a:lnTo>
                    <a:pt x="37795" y="125804"/>
                  </a:lnTo>
                  <a:lnTo>
                    <a:pt x="41425" y="125497"/>
                  </a:lnTo>
                  <a:lnTo>
                    <a:pt x="44549" y="123881"/>
                  </a:lnTo>
                  <a:lnTo>
                    <a:pt x="55690" y="104753"/>
                  </a:lnTo>
                  <a:lnTo>
                    <a:pt x="71260" y="59595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99">
              <a:extLst>
                <a:ext uri="{FF2B5EF4-FFF2-40B4-BE49-F238E27FC236}">
                  <a16:creationId xmlns:a16="http://schemas.microsoft.com/office/drawing/2014/main" xmlns="" id="{4BA4D9FC-A6A2-494C-90CF-449DA86896E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413500" y="18542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2659" y="13980"/>
                  </a:lnTo>
                  <a:lnTo>
                    <a:pt x="74699" y="10212"/>
                  </a:lnTo>
                  <a:lnTo>
                    <a:pt x="111985" y="61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675">
            <a:extLst>
              <a:ext uri="{FF2B5EF4-FFF2-40B4-BE49-F238E27FC236}">
                <a16:creationId xmlns:a16="http://schemas.microsoft.com/office/drawing/2014/main" xmlns="" id="{E299011F-5DAD-425E-B46F-60D2C41D536F}"/>
              </a:ext>
            </a:extLst>
          </p:cNvPr>
          <p:cNvGrpSpPr/>
          <p:nvPr/>
        </p:nvGrpSpPr>
        <p:grpSpPr>
          <a:xfrm>
            <a:off x="5480050" y="1828800"/>
            <a:ext cx="327442" cy="209551"/>
            <a:chOff x="5480050" y="1828800"/>
            <a:chExt cx="327442" cy="209551"/>
          </a:xfrm>
        </p:grpSpPr>
        <p:sp>
          <p:nvSpPr>
            <p:cNvPr id="187" name="SMARTInkShape-3600">
              <a:extLst>
                <a:ext uri="{FF2B5EF4-FFF2-40B4-BE49-F238E27FC236}">
                  <a16:creationId xmlns:a16="http://schemas.microsoft.com/office/drawing/2014/main" xmlns="" id="{5A531698-3CC1-462A-81A7-1D8FB78A9D2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698929" y="1828800"/>
              <a:ext cx="108563" cy="209551"/>
            </a:xfrm>
            <a:custGeom>
              <a:avLst/>
              <a:gdLst/>
              <a:ahLst/>
              <a:cxnLst/>
              <a:rect l="0" t="0" r="0" b="0"/>
              <a:pathLst>
                <a:path w="108563" h="2095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51370" y="17677"/>
                  </a:lnTo>
                  <a:lnTo>
                    <a:pt x="83603" y="39967"/>
                  </a:lnTo>
                  <a:lnTo>
                    <a:pt x="97354" y="58920"/>
                  </a:lnTo>
                  <a:lnTo>
                    <a:pt x="105114" y="79103"/>
                  </a:lnTo>
                  <a:lnTo>
                    <a:pt x="108562" y="99833"/>
                  </a:lnTo>
                  <a:lnTo>
                    <a:pt x="102569" y="122687"/>
                  </a:lnTo>
                  <a:lnTo>
                    <a:pt x="83327" y="155591"/>
                  </a:lnTo>
                  <a:lnTo>
                    <a:pt x="4147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601">
              <a:extLst>
                <a:ext uri="{FF2B5EF4-FFF2-40B4-BE49-F238E27FC236}">
                  <a16:creationId xmlns:a16="http://schemas.microsoft.com/office/drawing/2014/main" xmlns="" id="{31C7359C-D4C3-443A-85CD-DE038898C35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518150" y="1911350"/>
              <a:ext cx="285751" cy="76201"/>
            </a:xfrm>
            <a:custGeom>
              <a:avLst/>
              <a:gdLst/>
              <a:ahLst/>
              <a:cxnLst/>
              <a:rect l="0" t="0" r="0" b="0"/>
              <a:pathLst>
                <a:path w="285751" h="76201">
                  <a:moveTo>
                    <a:pt x="0" y="76200"/>
                  </a:moveTo>
                  <a:lnTo>
                    <a:pt x="0" y="76200"/>
                  </a:lnTo>
                  <a:lnTo>
                    <a:pt x="13667" y="74789"/>
                  </a:lnTo>
                  <a:lnTo>
                    <a:pt x="51243" y="65355"/>
                  </a:lnTo>
                  <a:lnTo>
                    <a:pt x="94271" y="55152"/>
                  </a:lnTo>
                  <a:lnTo>
                    <a:pt x="119292" y="48763"/>
                  </a:lnTo>
                  <a:lnTo>
                    <a:pt x="145851" y="41681"/>
                  </a:lnTo>
                  <a:lnTo>
                    <a:pt x="173433" y="34137"/>
                  </a:lnTo>
                  <a:lnTo>
                    <a:pt x="221015" y="2011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602">
              <a:extLst>
                <a:ext uri="{FF2B5EF4-FFF2-40B4-BE49-F238E27FC236}">
                  <a16:creationId xmlns:a16="http://schemas.microsoft.com/office/drawing/2014/main" xmlns="" id="{66F34D48-7ACA-429C-864C-AE1FC819E20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480050" y="1908240"/>
              <a:ext cx="234951" cy="9461"/>
            </a:xfrm>
            <a:custGeom>
              <a:avLst/>
              <a:gdLst/>
              <a:ahLst/>
              <a:cxnLst/>
              <a:rect l="0" t="0" r="0" b="0"/>
              <a:pathLst>
                <a:path w="234951" h="9461">
                  <a:moveTo>
                    <a:pt x="0" y="9460"/>
                  </a:moveTo>
                  <a:lnTo>
                    <a:pt x="0" y="9460"/>
                  </a:lnTo>
                  <a:lnTo>
                    <a:pt x="43945" y="4434"/>
                  </a:lnTo>
                  <a:lnTo>
                    <a:pt x="80914" y="2993"/>
                  </a:lnTo>
                  <a:lnTo>
                    <a:pt x="125568" y="0"/>
                  </a:lnTo>
                  <a:lnTo>
                    <a:pt x="169873" y="82"/>
                  </a:lnTo>
                  <a:lnTo>
                    <a:pt x="2349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676">
            <a:extLst>
              <a:ext uri="{FF2B5EF4-FFF2-40B4-BE49-F238E27FC236}">
                <a16:creationId xmlns:a16="http://schemas.microsoft.com/office/drawing/2014/main" xmlns="" id="{3AC2C741-2E60-4F7B-854F-52ADD19E07A6}"/>
              </a:ext>
            </a:extLst>
          </p:cNvPr>
          <p:cNvGrpSpPr/>
          <p:nvPr/>
        </p:nvGrpSpPr>
        <p:grpSpPr>
          <a:xfrm>
            <a:off x="4140200" y="1758950"/>
            <a:ext cx="825501" cy="227959"/>
            <a:chOff x="4140200" y="1758950"/>
            <a:chExt cx="825501" cy="227959"/>
          </a:xfrm>
        </p:grpSpPr>
        <p:sp>
          <p:nvSpPr>
            <p:cNvPr id="191" name="SMARTInkShape-3603">
              <a:extLst>
                <a:ext uri="{FF2B5EF4-FFF2-40B4-BE49-F238E27FC236}">
                  <a16:creationId xmlns:a16="http://schemas.microsoft.com/office/drawing/2014/main" xmlns="" id="{1466760E-6DF4-480C-A3A9-BA443025118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768850" y="175895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6350"/>
                  </a:moveTo>
                  <a:lnTo>
                    <a:pt x="0" y="6350"/>
                  </a:lnTo>
                  <a:lnTo>
                    <a:pt x="43370" y="2979"/>
                  </a:lnTo>
                  <a:lnTo>
                    <a:pt x="78777" y="1324"/>
                  </a:lnTo>
                  <a:lnTo>
                    <a:pt x="118973" y="588"/>
                  </a:lnTo>
                  <a:lnTo>
                    <a:pt x="158005" y="26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604">
              <a:extLst>
                <a:ext uri="{FF2B5EF4-FFF2-40B4-BE49-F238E27FC236}">
                  <a16:creationId xmlns:a16="http://schemas.microsoft.com/office/drawing/2014/main" xmlns="" id="{6FFDFE85-E4D7-4704-9E5B-8CB7DDD1E35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766921" y="1766183"/>
              <a:ext cx="84480" cy="220726"/>
            </a:xfrm>
            <a:custGeom>
              <a:avLst/>
              <a:gdLst/>
              <a:ahLst/>
              <a:cxnLst/>
              <a:rect l="0" t="0" r="0" b="0"/>
              <a:pathLst>
                <a:path w="84480" h="220726">
                  <a:moveTo>
                    <a:pt x="84479" y="5467"/>
                  </a:moveTo>
                  <a:lnTo>
                    <a:pt x="84479" y="5467"/>
                  </a:lnTo>
                  <a:lnTo>
                    <a:pt x="44916" y="441"/>
                  </a:lnTo>
                  <a:lnTo>
                    <a:pt x="34820" y="0"/>
                  </a:lnTo>
                  <a:lnTo>
                    <a:pt x="17958" y="5154"/>
                  </a:lnTo>
                  <a:lnTo>
                    <a:pt x="10499" y="9492"/>
                  </a:lnTo>
                  <a:lnTo>
                    <a:pt x="5526" y="14500"/>
                  </a:lnTo>
                  <a:lnTo>
                    <a:pt x="0" y="25709"/>
                  </a:lnTo>
                  <a:lnTo>
                    <a:pt x="1307" y="39628"/>
                  </a:lnTo>
                  <a:lnTo>
                    <a:pt x="13739" y="67094"/>
                  </a:lnTo>
                  <a:lnTo>
                    <a:pt x="36482" y="110930"/>
                  </a:lnTo>
                  <a:lnTo>
                    <a:pt x="52446" y="153560"/>
                  </a:lnTo>
                  <a:lnTo>
                    <a:pt x="53074" y="174768"/>
                  </a:lnTo>
                  <a:lnTo>
                    <a:pt x="47237" y="194071"/>
                  </a:lnTo>
                  <a:lnTo>
                    <a:pt x="37588" y="209941"/>
                  </a:lnTo>
                  <a:lnTo>
                    <a:pt x="26245" y="219346"/>
                  </a:lnTo>
                  <a:lnTo>
                    <a:pt x="20962" y="220725"/>
                  </a:lnTo>
                  <a:lnTo>
                    <a:pt x="16029" y="220234"/>
                  </a:lnTo>
                  <a:lnTo>
                    <a:pt x="1929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605">
              <a:extLst>
                <a:ext uri="{FF2B5EF4-FFF2-40B4-BE49-F238E27FC236}">
                  <a16:creationId xmlns:a16="http://schemas.microsoft.com/office/drawing/2014/main" xmlns="" id="{D75FF800-B924-4E14-AE9D-47EA1E840B9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654550" y="18859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0"/>
                  </a:lnTo>
                  <a:lnTo>
                    <a:pt x="12209" y="386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606">
              <a:extLst>
                <a:ext uri="{FF2B5EF4-FFF2-40B4-BE49-F238E27FC236}">
                  <a16:creationId xmlns:a16="http://schemas.microsoft.com/office/drawing/2014/main" xmlns="" id="{0A3E9620-1545-4664-BFF0-AC41A7D8DFC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63778" y="1809151"/>
              <a:ext cx="112380" cy="159399"/>
            </a:xfrm>
            <a:custGeom>
              <a:avLst/>
              <a:gdLst/>
              <a:ahLst/>
              <a:cxnLst/>
              <a:rect l="0" t="0" r="0" b="0"/>
              <a:pathLst>
                <a:path w="112380" h="159399">
                  <a:moveTo>
                    <a:pt x="57422" y="25999"/>
                  </a:moveTo>
                  <a:lnTo>
                    <a:pt x="57422" y="25999"/>
                  </a:lnTo>
                  <a:lnTo>
                    <a:pt x="58127" y="7838"/>
                  </a:lnTo>
                  <a:lnTo>
                    <a:pt x="60793" y="759"/>
                  </a:lnTo>
                  <a:lnTo>
                    <a:pt x="58963" y="0"/>
                  </a:lnTo>
                  <a:lnTo>
                    <a:pt x="49405" y="2920"/>
                  </a:lnTo>
                  <a:lnTo>
                    <a:pt x="28157" y="22610"/>
                  </a:lnTo>
                  <a:lnTo>
                    <a:pt x="10729" y="57529"/>
                  </a:lnTo>
                  <a:lnTo>
                    <a:pt x="0" y="99155"/>
                  </a:lnTo>
                  <a:lnTo>
                    <a:pt x="2465" y="136026"/>
                  </a:lnTo>
                  <a:lnTo>
                    <a:pt x="10419" y="150865"/>
                  </a:lnTo>
                  <a:lnTo>
                    <a:pt x="15503" y="155809"/>
                  </a:lnTo>
                  <a:lnTo>
                    <a:pt x="22421" y="158400"/>
                  </a:lnTo>
                  <a:lnTo>
                    <a:pt x="39514" y="159398"/>
                  </a:lnTo>
                  <a:lnTo>
                    <a:pt x="58870" y="149963"/>
                  </a:lnTo>
                  <a:lnTo>
                    <a:pt x="85838" y="124818"/>
                  </a:lnTo>
                  <a:lnTo>
                    <a:pt x="98979" y="103785"/>
                  </a:lnTo>
                  <a:lnTo>
                    <a:pt x="109638" y="63471"/>
                  </a:lnTo>
                  <a:lnTo>
                    <a:pt x="112379" y="32305"/>
                  </a:lnTo>
                  <a:lnTo>
                    <a:pt x="108877" y="21031"/>
                  </a:lnTo>
                  <a:lnTo>
                    <a:pt x="102308" y="12809"/>
                  </a:lnTo>
                  <a:lnTo>
                    <a:pt x="93696" y="6622"/>
                  </a:lnTo>
                  <a:lnTo>
                    <a:pt x="74719" y="1630"/>
                  </a:lnTo>
                  <a:lnTo>
                    <a:pt x="57348" y="2468"/>
                  </a:lnTo>
                  <a:lnTo>
                    <a:pt x="38372" y="1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607">
              <a:extLst>
                <a:ext uri="{FF2B5EF4-FFF2-40B4-BE49-F238E27FC236}">
                  <a16:creationId xmlns:a16="http://schemas.microsoft.com/office/drawing/2014/main" xmlns="" id="{0AC483FA-FD1B-49E7-B7A2-9B8FDD149C5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140200" y="18986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4749" y="13980"/>
                  </a:lnTo>
                  <a:lnTo>
                    <a:pt x="87891" y="8219"/>
                  </a:lnTo>
                  <a:lnTo>
                    <a:pt x="130778" y="274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3608">
            <a:extLst>
              <a:ext uri="{FF2B5EF4-FFF2-40B4-BE49-F238E27FC236}">
                <a16:creationId xmlns:a16="http://schemas.microsoft.com/office/drawing/2014/main" xmlns="" id="{7632AD87-B2CD-4D93-84DD-22130AA3BD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2204" y="1809750"/>
            <a:ext cx="256847" cy="215901"/>
          </a:xfrm>
          <a:custGeom>
            <a:avLst/>
            <a:gdLst/>
            <a:ahLst/>
            <a:cxnLst/>
            <a:rect l="0" t="0" r="0" b="0"/>
            <a:pathLst>
              <a:path w="256847" h="215901">
                <a:moveTo>
                  <a:pt x="250496" y="0"/>
                </a:moveTo>
                <a:lnTo>
                  <a:pt x="250496" y="0"/>
                </a:lnTo>
                <a:lnTo>
                  <a:pt x="226077" y="21048"/>
                </a:lnTo>
                <a:lnTo>
                  <a:pt x="178906" y="44845"/>
                </a:lnTo>
                <a:lnTo>
                  <a:pt x="132309" y="63617"/>
                </a:lnTo>
                <a:lnTo>
                  <a:pt x="99425" y="76252"/>
                </a:lnTo>
                <a:lnTo>
                  <a:pt x="65996" y="88923"/>
                </a:lnTo>
                <a:lnTo>
                  <a:pt x="22968" y="107957"/>
                </a:lnTo>
                <a:lnTo>
                  <a:pt x="5439" y="119947"/>
                </a:lnTo>
                <a:lnTo>
                  <a:pt x="1753" y="125120"/>
                </a:lnTo>
                <a:lnTo>
                  <a:pt x="0" y="129980"/>
                </a:lnTo>
                <a:lnTo>
                  <a:pt x="2360" y="134631"/>
                </a:lnTo>
                <a:lnTo>
                  <a:pt x="14389" y="143562"/>
                </a:lnTo>
                <a:lnTo>
                  <a:pt x="51108" y="156523"/>
                </a:lnTo>
                <a:lnTo>
                  <a:pt x="85444" y="163169"/>
                </a:lnTo>
                <a:lnTo>
                  <a:pt x="122106" y="169886"/>
                </a:lnTo>
                <a:lnTo>
                  <a:pt x="154863" y="179927"/>
                </a:lnTo>
                <a:lnTo>
                  <a:pt x="197701" y="190738"/>
                </a:lnTo>
                <a:lnTo>
                  <a:pt x="240330" y="207979"/>
                </a:lnTo>
                <a:lnTo>
                  <a:pt x="256846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678">
            <a:extLst>
              <a:ext uri="{FF2B5EF4-FFF2-40B4-BE49-F238E27FC236}">
                <a16:creationId xmlns:a16="http://schemas.microsoft.com/office/drawing/2014/main" xmlns="" id="{507D7974-2097-4E45-B2D2-E8294A824729}"/>
              </a:ext>
            </a:extLst>
          </p:cNvPr>
          <p:cNvGrpSpPr/>
          <p:nvPr/>
        </p:nvGrpSpPr>
        <p:grpSpPr>
          <a:xfrm>
            <a:off x="2733192" y="1721109"/>
            <a:ext cx="524359" cy="412492"/>
            <a:chOff x="2733192" y="1721109"/>
            <a:chExt cx="524359" cy="412492"/>
          </a:xfrm>
        </p:grpSpPr>
        <p:sp>
          <p:nvSpPr>
            <p:cNvPr id="198" name="SMARTInkShape-3609">
              <a:extLst>
                <a:ext uri="{FF2B5EF4-FFF2-40B4-BE49-F238E27FC236}">
                  <a16:creationId xmlns:a16="http://schemas.microsoft.com/office/drawing/2014/main" xmlns="" id="{3ED750DE-85BD-4BBD-BDF4-92DFBC87B42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733192" y="1721109"/>
              <a:ext cx="123910" cy="335219"/>
            </a:xfrm>
            <a:custGeom>
              <a:avLst/>
              <a:gdLst/>
              <a:ahLst/>
              <a:cxnLst/>
              <a:rect l="0" t="0" r="0" b="0"/>
              <a:pathLst>
                <a:path w="123910" h="335219">
                  <a:moveTo>
                    <a:pt x="3658" y="107691"/>
                  </a:moveTo>
                  <a:lnTo>
                    <a:pt x="3658" y="107691"/>
                  </a:lnTo>
                  <a:lnTo>
                    <a:pt x="287" y="107691"/>
                  </a:lnTo>
                  <a:lnTo>
                    <a:pt x="0" y="108397"/>
                  </a:lnTo>
                  <a:lnTo>
                    <a:pt x="1562" y="111062"/>
                  </a:lnTo>
                  <a:lnTo>
                    <a:pt x="6489" y="112717"/>
                  </a:lnTo>
                  <a:lnTo>
                    <a:pt x="9779" y="113158"/>
                  </a:lnTo>
                  <a:lnTo>
                    <a:pt x="19078" y="109886"/>
                  </a:lnTo>
                  <a:lnTo>
                    <a:pt x="66630" y="79487"/>
                  </a:lnTo>
                  <a:lnTo>
                    <a:pt x="97549" y="47870"/>
                  </a:lnTo>
                  <a:lnTo>
                    <a:pt x="105359" y="31245"/>
                  </a:lnTo>
                  <a:lnTo>
                    <a:pt x="107442" y="22860"/>
                  </a:lnTo>
                  <a:lnTo>
                    <a:pt x="107420" y="15859"/>
                  </a:lnTo>
                  <a:lnTo>
                    <a:pt x="103632" y="4318"/>
                  </a:lnTo>
                  <a:lnTo>
                    <a:pt x="99940" y="1381"/>
                  </a:lnTo>
                  <a:lnTo>
                    <a:pt x="95363" y="129"/>
                  </a:lnTo>
                  <a:lnTo>
                    <a:pt x="90195" y="0"/>
                  </a:lnTo>
                  <a:lnTo>
                    <a:pt x="69437" y="9930"/>
                  </a:lnTo>
                  <a:lnTo>
                    <a:pt x="45412" y="39763"/>
                  </a:lnTo>
                  <a:lnTo>
                    <a:pt x="30533" y="79881"/>
                  </a:lnTo>
                  <a:lnTo>
                    <a:pt x="25026" y="126419"/>
                  </a:lnTo>
                  <a:lnTo>
                    <a:pt x="33508" y="169214"/>
                  </a:lnTo>
                  <a:lnTo>
                    <a:pt x="47498" y="191949"/>
                  </a:lnTo>
                  <a:lnTo>
                    <a:pt x="81854" y="232912"/>
                  </a:lnTo>
                  <a:lnTo>
                    <a:pt x="118647" y="278628"/>
                  </a:lnTo>
                  <a:lnTo>
                    <a:pt x="122651" y="287266"/>
                  </a:lnTo>
                  <a:lnTo>
                    <a:pt x="123909" y="294435"/>
                  </a:lnTo>
                  <a:lnTo>
                    <a:pt x="121543" y="306164"/>
                  </a:lnTo>
                  <a:lnTo>
                    <a:pt x="108907" y="324072"/>
                  </a:lnTo>
                  <a:lnTo>
                    <a:pt x="93945" y="330860"/>
                  </a:lnTo>
                  <a:lnTo>
                    <a:pt x="62336" y="335218"/>
                  </a:lnTo>
                  <a:lnTo>
                    <a:pt x="56888" y="334165"/>
                  </a:lnTo>
                  <a:lnTo>
                    <a:pt x="41758" y="323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610">
              <a:extLst>
                <a:ext uri="{FF2B5EF4-FFF2-40B4-BE49-F238E27FC236}">
                  <a16:creationId xmlns:a16="http://schemas.microsoft.com/office/drawing/2014/main" xmlns="" id="{AFD80FB8-34F3-4687-B86E-3BC4563E01C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901950" y="199390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0" y="0"/>
                  </a:moveTo>
                  <a:lnTo>
                    <a:pt x="0" y="0"/>
                  </a:lnTo>
                  <a:lnTo>
                    <a:pt x="26732" y="16606"/>
                  </a:lnTo>
                  <a:lnTo>
                    <a:pt x="69928" y="52352"/>
                  </a:lnTo>
                  <a:lnTo>
                    <a:pt x="889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611">
              <a:extLst>
                <a:ext uri="{FF2B5EF4-FFF2-40B4-BE49-F238E27FC236}">
                  <a16:creationId xmlns:a16="http://schemas.microsoft.com/office/drawing/2014/main" xmlns="" id="{870B7CA3-A08B-4F13-BD9A-37A9D4A6C20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168650" y="192405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88900" y="0"/>
                  </a:moveTo>
                  <a:lnTo>
                    <a:pt x="88900" y="0"/>
                  </a:lnTo>
                  <a:lnTo>
                    <a:pt x="78055" y="6481"/>
                  </a:lnTo>
                  <a:lnTo>
                    <a:pt x="67852" y="15580"/>
                  </a:lnTo>
                  <a:lnTo>
                    <a:pt x="44745" y="58644"/>
                  </a:lnTo>
                  <a:lnTo>
                    <a:pt x="27575" y="99779"/>
                  </a:lnTo>
                  <a:lnTo>
                    <a:pt x="7642" y="14707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612">
              <a:extLst>
                <a:ext uri="{FF2B5EF4-FFF2-40B4-BE49-F238E27FC236}">
                  <a16:creationId xmlns:a16="http://schemas.microsoft.com/office/drawing/2014/main" xmlns="" id="{2FDC498E-5340-4262-8F6B-8725B4F6E95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143250" y="1952429"/>
              <a:ext cx="38101" cy="73222"/>
            </a:xfrm>
            <a:custGeom>
              <a:avLst/>
              <a:gdLst/>
              <a:ahLst/>
              <a:cxnLst/>
              <a:rect l="0" t="0" r="0" b="0"/>
              <a:pathLst>
                <a:path w="38101" h="73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15195" y="24633"/>
                  </a:lnTo>
                  <a:lnTo>
                    <a:pt x="38100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613">
              <a:extLst>
                <a:ext uri="{FF2B5EF4-FFF2-40B4-BE49-F238E27FC236}">
                  <a16:creationId xmlns:a16="http://schemas.microsoft.com/office/drawing/2014/main" xmlns="" id="{E3536BD3-D4C8-45DE-ADB9-2CF40DB4EB8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933700" y="1947629"/>
              <a:ext cx="88901" cy="154222"/>
            </a:xfrm>
            <a:custGeom>
              <a:avLst/>
              <a:gdLst/>
              <a:ahLst/>
              <a:cxnLst/>
              <a:rect l="0" t="0" r="0" b="0"/>
              <a:pathLst>
                <a:path w="88901" h="154222">
                  <a:moveTo>
                    <a:pt x="88900" y="8171"/>
                  </a:moveTo>
                  <a:lnTo>
                    <a:pt x="88900" y="8171"/>
                  </a:lnTo>
                  <a:lnTo>
                    <a:pt x="85529" y="1429"/>
                  </a:lnTo>
                  <a:lnTo>
                    <a:pt x="83125" y="148"/>
                  </a:lnTo>
                  <a:lnTo>
                    <a:pt x="80111" y="0"/>
                  </a:lnTo>
                  <a:lnTo>
                    <a:pt x="76691" y="607"/>
                  </a:lnTo>
                  <a:lnTo>
                    <a:pt x="69127" y="6926"/>
                  </a:lnTo>
                  <a:lnTo>
                    <a:pt x="39860" y="45088"/>
                  </a:lnTo>
                  <a:lnTo>
                    <a:pt x="19816" y="89860"/>
                  </a:lnTo>
                  <a:lnTo>
                    <a:pt x="5639" y="132884"/>
                  </a:lnTo>
                  <a:lnTo>
                    <a:pt x="0" y="15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614">
              <a:extLst>
                <a:ext uri="{FF2B5EF4-FFF2-40B4-BE49-F238E27FC236}">
                  <a16:creationId xmlns:a16="http://schemas.microsoft.com/office/drawing/2014/main" xmlns="" id="{33BF81F5-84C3-49FC-AAA9-C9A491E1889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09900" y="20701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5218" y="4415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679">
            <a:extLst>
              <a:ext uri="{FF2B5EF4-FFF2-40B4-BE49-F238E27FC236}">
                <a16:creationId xmlns:a16="http://schemas.microsoft.com/office/drawing/2014/main" xmlns="" id="{F46B2EBB-2D2C-44BF-85F5-8AF1ED0A2C40}"/>
              </a:ext>
            </a:extLst>
          </p:cNvPr>
          <p:cNvGrpSpPr/>
          <p:nvPr/>
        </p:nvGrpSpPr>
        <p:grpSpPr>
          <a:xfrm>
            <a:off x="8938689" y="466625"/>
            <a:ext cx="1358388" cy="376933"/>
            <a:chOff x="8938689" y="466625"/>
            <a:chExt cx="1358388" cy="376933"/>
          </a:xfrm>
        </p:grpSpPr>
        <p:sp>
          <p:nvSpPr>
            <p:cNvPr id="205" name="SMARTInkShape-3615">
              <a:extLst>
                <a:ext uri="{FF2B5EF4-FFF2-40B4-BE49-F238E27FC236}">
                  <a16:creationId xmlns:a16="http://schemas.microsoft.com/office/drawing/2014/main" xmlns="" id="{ECF88A1B-A4D4-499D-B898-2912EB70091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072633" y="710703"/>
              <a:ext cx="129122" cy="132855"/>
            </a:xfrm>
            <a:custGeom>
              <a:avLst/>
              <a:gdLst/>
              <a:ahLst/>
              <a:cxnLst/>
              <a:rect l="0" t="0" r="0" b="0"/>
              <a:pathLst>
                <a:path w="129122" h="132855">
                  <a:moveTo>
                    <a:pt x="71367" y="13197"/>
                  </a:moveTo>
                  <a:lnTo>
                    <a:pt x="71367" y="13197"/>
                  </a:lnTo>
                  <a:lnTo>
                    <a:pt x="67996" y="3084"/>
                  </a:lnTo>
                  <a:lnTo>
                    <a:pt x="64886" y="811"/>
                  </a:lnTo>
                  <a:lnTo>
                    <a:pt x="60697" y="0"/>
                  </a:lnTo>
                  <a:lnTo>
                    <a:pt x="55787" y="166"/>
                  </a:lnTo>
                  <a:lnTo>
                    <a:pt x="42806" y="7876"/>
                  </a:lnTo>
                  <a:lnTo>
                    <a:pt x="19628" y="31846"/>
                  </a:lnTo>
                  <a:lnTo>
                    <a:pt x="11475" y="42563"/>
                  </a:lnTo>
                  <a:lnTo>
                    <a:pt x="2414" y="67641"/>
                  </a:lnTo>
                  <a:lnTo>
                    <a:pt x="0" y="81243"/>
                  </a:lnTo>
                  <a:lnTo>
                    <a:pt x="1915" y="93133"/>
                  </a:lnTo>
                  <a:lnTo>
                    <a:pt x="13452" y="113871"/>
                  </a:lnTo>
                  <a:lnTo>
                    <a:pt x="34103" y="126850"/>
                  </a:lnTo>
                  <a:lnTo>
                    <a:pt x="59038" y="132854"/>
                  </a:lnTo>
                  <a:lnTo>
                    <a:pt x="84231" y="130819"/>
                  </a:lnTo>
                  <a:lnTo>
                    <a:pt x="105777" y="119566"/>
                  </a:lnTo>
                  <a:lnTo>
                    <a:pt x="115474" y="111626"/>
                  </a:lnTo>
                  <a:lnTo>
                    <a:pt x="126247" y="93397"/>
                  </a:lnTo>
                  <a:lnTo>
                    <a:pt x="129121" y="83597"/>
                  </a:lnTo>
                  <a:lnTo>
                    <a:pt x="126668" y="61419"/>
                  </a:lnTo>
                  <a:lnTo>
                    <a:pt x="117818" y="39568"/>
                  </a:lnTo>
                  <a:lnTo>
                    <a:pt x="104477" y="22801"/>
                  </a:lnTo>
                  <a:lnTo>
                    <a:pt x="92903" y="13938"/>
                  </a:lnTo>
                  <a:lnTo>
                    <a:pt x="84465" y="10704"/>
                  </a:lnTo>
                  <a:lnTo>
                    <a:pt x="82215" y="10829"/>
                  </a:lnTo>
                  <a:lnTo>
                    <a:pt x="77717" y="1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616">
              <a:extLst>
                <a:ext uri="{FF2B5EF4-FFF2-40B4-BE49-F238E27FC236}">
                  <a16:creationId xmlns:a16="http://schemas.microsoft.com/office/drawing/2014/main" xmlns="" id="{88B5530F-1B6D-4D16-8709-509224CC55D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423400" y="679450"/>
              <a:ext cx="101601" cy="129861"/>
            </a:xfrm>
            <a:custGeom>
              <a:avLst/>
              <a:gdLst/>
              <a:ahLst/>
              <a:cxnLst/>
              <a:rect l="0" t="0" r="0" b="0"/>
              <a:pathLst>
                <a:path w="101601" h="129861">
                  <a:moveTo>
                    <a:pt x="0" y="19050"/>
                  </a:moveTo>
                  <a:lnTo>
                    <a:pt x="0" y="19050"/>
                  </a:lnTo>
                  <a:lnTo>
                    <a:pt x="15902" y="36362"/>
                  </a:lnTo>
                  <a:lnTo>
                    <a:pt x="30083" y="64829"/>
                  </a:lnTo>
                  <a:lnTo>
                    <a:pt x="33831" y="81730"/>
                  </a:lnTo>
                  <a:lnTo>
                    <a:pt x="30488" y="115680"/>
                  </a:lnTo>
                  <a:lnTo>
                    <a:pt x="28792" y="121570"/>
                  </a:lnTo>
                  <a:lnTo>
                    <a:pt x="26250" y="125497"/>
                  </a:lnTo>
                  <a:lnTo>
                    <a:pt x="23145" y="128114"/>
                  </a:lnTo>
                  <a:lnTo>
                    <a:pt x="19663" y="129860"/>
                  </a:lnTo>
                  <a:lnTo>
                    <a:pt x="18048" y="128201"/>
                  </a:lnTo>
                  <a:lnTo>
                    <a:pt x="15408" y="97690"/>
                  </a:lnTo>
                  <a:lnTo>
                    <a:pt x="26985" y="63439"/>
                  </a:lnTo>
                  <a:lnTo>
                    <a:pt x="44919" y="32124"/>
                  </a:lnTo>
                  <a:lnTo>
                    <a:pt x="67011" y="11713"/>
                  </a:lnTo>
                  <a:lnTo>
                    <a:pt x="81287" y="520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617">
              <a:extLst>
                <a:ext uri="{FF2B5EF4-FFF2-40B4-BE49-F238E27FC236}">
                  <a16:creationId xmlns:a16="http://schemas.microsoft.com/office/drawing/2014/main" xmlns="" id="{AD538960-AB11-45F8-A09A-CCB6919D337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251948" y="692150"/>
              <a:ext cx="114303" cy="132894"/>
            </a:xfrm>
            <a:custGeom>
              <a:avLst/>
              <a:gdLst/>
              <a:ahLst/>
              <a:cxnLst/>
              <a:rect l="0" t="0" r="0" b="0"/>
              <a:pathLst>
                <a:path w="114303" h="132894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5647" y="5792"/>
                  </a:lnTo>
                  <a:lnTo>
                    <a:pt x="10115" y="3862"/>
                  </a:lnTo>
                  <a:lnTo>
                    <a:pt x="20724" y="3598"/>
                  </a:lnTo>
                  <a:lnTo>
                    <a:pt x="34613" y="7243"/>
                  </a:lnTo>
                  <a:lnTo>
                    <a:pt x="54897" y="15919"/>
                  </a:lnTo>
                  <a:lnTo>
                    <a:pt x="62702" y="23313"/>
                  </a:lnTo>
                  <a:lnTo>
                    <a:pt x="73260" y="42817"/>
                  </a:lnTo>
                  <a:lnTo>
                    <a:pt x="79799" y="77597"/>
                  </a:lnTo>
                  <a:lnTo>
                    <a:pt x="74995" y="107972"/>
                  </a:lnTo>
                  <a:lnTo>
                    <a:pt x="64634" y="128104"/>
                  </a:lnTo>
                  <a:lnTo>
                    <a:pt x="60729" y="131264"/>
                  </a:lnTo>
                  <a:lnTo>
                    <a:pt x="56714" y="132665"/>
                  </a:lnTo>
                  <a:lnTo>
                    <a:pt x="52627" y="132893"/>
                  </a:lnTo>
                  <a:lnTo>
                    <a:pt x="50607" y="130223"/>
                  </a:lnTo>
                  <a:lnTo>
                    <a:pt x="50245" y="119731"/>
                  </a:lnTo>
                  <a:lnTo>
                    <a:pt x="62242" y="79154"/>
                  </a:lnTo>
                  <a:lnTo>
                    <a:pt x="82571" y="40700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618">
              <a:extLst>
                <a:ext uri="{FF2B5EF4-FFF2-40B4-BE49-F238E27FC236}">
                  <a16:creationId xmlns:a16="http://schemas.microsoft.com/office/drawing/2014/main" xmlns="" id="{8F830460-C82F-4666-80D3-7BF9DADE64D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938689" y="660739"/>
              <a:ext cx="97362" cy="171112"/>
            </a:xfrm>
            <a:custGeom>
              <a:avLst/>
              <a:gdLst/>
              <a:ahLst/>
              <a:cxnLst/>
              <a:rect l="0" t="0" r="0" b="0"/>
              <a:pathLst>
                <a:path w="97362" h="171112">
                  <a:moveTo>
                    <a:pt x="78311" y="12361"/>
                  </a:moveTo>
                  <a:lnTo>
                    <a:pt x="78311" y="12361"/>
                  </a:lnTo>
                  <a:lnTo>
                    <a:pt x="81681" y="8990"/>
                  </a:lnTo>
                  <a:lnTo>
                    <a:pt x="83337" y="5453"/>
                  </a:lnTo>
                  <a:lnTo>
                    <a:pt x="83778" y="3523"/>
                  </a:lnTo>
                  <a:lnTo>
                    <a:pt x="83367" y="2235"/>
                  </a:lnTo>
                  <a:lnTo>
                    <a:pt x="82387" y="1377"/>
                  </a:lnTo>
                  <a:lnTo>
                    <a:pt x="81029" y="805"/>
                  </a:lnTo>
                  <a:lnTo>
                    <a:pt x="72374" y="0"/>
                  </a:lnTo>
                  <a:lnTo>
                    <a:pt x="62972" y="5456"/>
                  </a:lnTo>
                  <a:lnTo>
                    <a:pt x="32947" y="36319"/>
                  </a:lnTo>
                  <a:lnTo>
                    <a:pt x="10071" y="70965"/>
                  </a:lnTo>
                  <a:lnTo>
                    <a:pt x="0" y="111413"/>
                  </a:lnTo>
                  <a:lnTo>
                    <a:pt x="389" y="144564"/>
                  </a:lnTo>
                  <a:lnTo>
                    <a:pt x="5901" y="152002"/>
                  </a:lnTo>
                  <a:lnTo>
                    <a:pt x="25196" y="162148"/>
                  </a:lnTo>
                  <a:lnTo>
                    <a:pt x="67200" y="168455"/>
                  </a:lnTo>
                  <a:lnTo>
                    <a:pt x="97361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619">
              <a:extLst>
                <a:ext uri="{FF2B5EF4-FFF2-40B4-BE49-F238E27FC236}">
                  <a16:creationId xmlns:a16="http://schemas.microsoft.com/office/drawing/2014/main" xmlns="" id="{F1452B06-A042-4875-926D-2EE51431979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523557" y="683130"/>
              <a:ext cx="77644" cy="113913"/>
            </a:xfrm>
            <a:custGeom>
              <a:avLst/>
              <a:gdLst/>
              <a:ahLst/>
              <a:cxnLst/>
              <a:rect l="0" t="0" r="0" b="0"/>
              <a:pathLst>
                <a:path w="77644" h="113913">
                  <a:moveTo>
                    <a:pt x="39543" y="28070"/>
                  </a:moveTo>
                  <a:lnTo>
                    <a:pt x="39543" y="28070"/>
                  </a:lnTo>
                  <a:lnTo>
                    <a:pt x="48380" y="28070"/>
                  </a:lnTo>
                  <a:lnTo>
                    <a:pt x="57840" y="24699"/>
                  </a:lnTo>
                  <a:lnTo>
                    <a:pt x="60208" y="22295"/>
                  </a:lnTo>
                  <a:lnTo>
                    <a:pt x="62838" y="15861"/>
                  </a:lnTo>
                  <a:lnTo>
                    <a:pt x="64319" y="7676"/>
                  </a:lnTo>
                  <a:lnTo>
                    <a:pt x="63116" y="5302"/>
                  </a:lnTo>
                  <a:lnTo>
                    <a:pt x="58016" y="782"/>
                  </a:lnTo>
                  <a:lnTo>
                    <a:pt x="53975" y="0"/>
                  </a:lnTo>
                  <a:lnTo>
                    <a:pt x="43840" y="1013"/>
                  </a:lnTo>
                  <a:lnTo>
                    <a:pt x="22863" y="15663"/>
                  </a:lnTo>
                  <a:lnTo>
                    <a:pt x="12609" y="30082"/>
                  </a:lnTo>
                  <a:lnTo>
                    <a:pt x="279" y="65705"/>
                  </a:lnTo>
                  <a:lnTo>
                    <a:pt x="0" y="89551"/>
                  </a:lnTo>
                  <a:lnTo>
                    <a:pt x="4565" y="101491"/>
                  </a:lnTo>
                  <a:lnTo>
                    <a:pt x="7758" y="106651"/>
                  </a:lnTo>
                  <a:lnTo>
                    <a:pt x="12707" y="110090"/>
                  </a:lnTo>
                  <a:lnTo>
                    <a:pt x="25735" y="113912"/>
                  </a:lnTo>
                  <a:lnTo>
                    <a:pt x="44694" y="109967"/>
                  </a:lnTo>
                  <a:lnTo>
                    <a:pt x="77643" y="9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620">
              <a:extLst>
                <a:ext uri="{FF2B5EF4-FFF2-40B4-BE49-F238E27FC236}">
                  <a16:creationId xmlns:a16="http://schemas.microsoft.com/office/drawing/2014/main" xmlns="" id="{8185B998-B97A-4266-9880-4BDA47E95EC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687577" y="501650"/>
              <a:ext cx="20691" cy="298451"/>
            </a:xfrm>
            <a:custGeom>
              <a:avLst/>
              <a:gdLst/>
              <a:ahLst/>
              <a:cxnLst/>
              <a:rect l="0" t="0" r="0" b="0"/>
              <a:pathLst>
                <a:path w="20691" h="298451">
                  <a:moveTo>
                    <a:pt x="15223" y="0"/>
                  </a:moveTo>
                  <a:lnTo>
                    <a:pt x="15223" y="0"/>
                  </a:lnTo>
                  <a:lnTo>
                    <a:pt x="18593" y="3371"/>
                  </a:lnTo>
                  <a:lnTo>
                    <a:pt x="20690" y="15580"/>
                  </a:lnTo>
                  <a:lnTo>
                    <a:pt x="19988" y="61064"/>
                  </a:lnTo>
                  <a:lnTo>
                    <a:pt x="14754" y="96519"/>
                  </a:lnTo>
                  <a:lnTo>
                    <a:pt x="9607" y="137677"/>
                  </a:lnTo>
                  <a:lnTo>
                    <a:pt x="4964" y="180429"/>
                  </a:lnTo>
                  <a:lnTo>
                    <a:pt x="549" y="220596"/>
                  </a:lnTo>
                  <a:lnTo>
                    <a:pt x="0" y="253970"/>
                  </a:lnTo>
                  <a:lnTo>
                    <a:pt x="2523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621">
              <a:extLst>
                <a:ext uri="{FF2B5EF4-FFF2-40B4-BE49-F238E27FC236}">
                  <a16:creationId xmlns:a16="http://schemas.microsoft.com/office/drawing/2014/main" xmlns="" id="{E1EFAB21-2DC2-4F2B-9185-FA1FCEA2216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738671" y="466625"/>
              <a:ext cx="249880" cy="311151"/>
            </a:xfrm>
            <a:custGeom>
              <a:avLst/>
              <a:gdLst/>
              <a:ahLst/>
              <a:cxnLst/>
              <a:rect l="0" t="0" r="0" b="0"/>
              <a:pathLst>
                <a:path w="249880" h="311151">
                  <a:moveTo>
                    <a:pt x="59379" y="219175"/>
                  </a:moveTo>
                  <a:lnTo>
                    <a:pt x="59379" y="219175"/>
                  </a:lnTo>
                  <a:lnTo>
                    <a:pt x="38657" y="221056"/>
                  </a:lnTo>
                  <a:lnTo>
                    <a:pt x="32865" y="222546"/>
                  </a:lnTo>
                  <a:lnTo>
                    <a:pt x="14598" y="234755"/>
                  </a:lnTo>
                  <a:lnTo>
                    <a:pt x="7726" y="249618"/>
                  </a:lnTo>
                  <a:lnTo>
                    <a:pt x="0" y="291675"/>
                  </a:lnTo>
                  <a:lnTo>
                    <a:pt x="3825" y="303373"/>
                  </a:lnTo>
                  <a:lnTo>
                    <a:pt x="6820" y="307057"/>
                  </a:lnTo>
                  <a:lnTo>
                    <a:pt x="13912" y="311150"/>
                  </a:lnTo>
                  <a:lnTo>
                    <a:pt x="17778" y="310831"/>
                  </a:lnTo>
                  <a:lnTo>
                    <a:pt x="25838" y="306713"/>
                  </a:lnTo>
                  <a:lnTo>
                    <a:pt x="47570" y="276923"/>
                  </a:lnTo>
                  <a:lnTo>
                    <a:pt x="48684" y="274607"/>
                  </a:lnTo>
                  <a:lnTo>
                    <a:pt x="48722" y="273063"/>
                  </a:lnTo>
                  <a:lnTo>
                    <a:pt x="48041" y="272034"/>
                  </a:lnTo>
                  <a:lnTo>
                    <a:pt x="47587" y="272758"/>
                  </a:lnTo>
                  <a:lnTo>
                    <a:pt x="47081" y="277327"/>
                  </a:lnTo>
                  <a:lnTo>
                    <a:pt x="48357" y="279815"/>
                  </a:lnTo>
                  <a:lnTo>
                    <a:pt x="53541" y="284461"/>
                  </a:lnTo>
                  <a:lnTo>
                    <a:pt x="58666" y="286997"/>
                  </a:lnTo>
                  <a:lnTo>
                    <a:pt x="61020" y="287673"/>
                  </a:lnTo>
                  <a:lnTo>
                    <a:pt x="67399" y="286543"/>
                  </a:lnTo>
                  <a:lnTo>
                    <a:pt x="89736" y="276697"/>
                  </a:lnTo>
                  <a:lnTo>
                    <a:pt x="113137" y="255112"/>
                  </a:lnTo>
                  <a:lnTo>
                    <a:pt x="144686" y="212890"/>
                  </a:lnTo>
                  <a:lnTo>
                    <a:pt x="168555" y="170756"/>
                  </a:lnTo>
                  <a:lnTo>
                    <a:pt x="180845" y="146679"/>
                  </a:lnTo>
                  <a:lnTo>
                    <a:pt x="205792" y="99230"/>
                  </a:lnTo>
                  <a:lnTo>
                    <a:pt x="227464" y="55800"/>
                  </a:lnTo>
                  <a:lnTo>
                    <a:pt x="242217" y="11782"/>
                  </a:lnTo>
                  <a:lnTo>
                    <a:pt x="243415" y="0"/>
                  </a:lnTo>
                  <a:lnTo>
                    <a:pt x="240632" y="1092"/>
                  </a:lnTo>
                  <a:lnTo>
                    <a:pt x="230013" y="13594"/>
                  </a:lnTo>
                  <a:lnTo>
                    <a:pt x="208166" y="57916"/>
                  </a:lnTo>
                  <a:lnTo>
                    <a:pt x="193947" y="95764"/>
                  </a:lnTo>
                  <a:lnTo>
                    <a:pt x="180569" y="136809"/>
                  </a:lnTo>
                  <a:lnTo>
                    <a:pt x="167569" y="180922"/>
                  </a:lnTo>
                  <a:lnTo>
                    <a:pt x="156617" y="220753"/>
                  </a:lnTo>
                  <a:lnTo>
                    <a:pt x="148164" y="265504"/>
                  </a:lnTo>
                  <a:lnTo>
                    <a:pt x="149638" y="282804"/>
                  </a:lnTo>
                  <a:lnTo>
                    <a:pt x="154998" y="292845"/>
                  </a:lnTo>
                  <a:lnTo>
                    <a:pt x="159109" y="294394"/>
                  </a:lnTo>
                  <a:lnTo>
                    <a:pt x="169320" y="292352"/>
                  </a:lnTo>
                  <a:lnTo>
                    <a:pt x="179031" y="282978"/>
                  </a:lnTo>
                  <a:lnTo>
                    <a:pt x="183598" y="276527"/>
                  </a:lnTo>
                  <a:lnTo>
                    <a:pt x="188670" y="259952"/>
                  </a:lnTo>
                  <a:lnTo>
                    <a:pt x="189514" y="240826"/>
                  </a:lnTo>
                  <a:lnTo>
                    <a:pt x="185184" y="220566"/>
                  </a:lnTo>
                  <a:lnTo>
                    <a:pt x="172913" y="203565"/>
                  </a:lnTo>
                  <a:lnTo>
                    <a:pt x="146172" y="183976"/>
                  </a:lnTo>
                  <a:lnTo>
                    <a:pt x="112796" y="169288"/>
                  </a:lnTo>
                  <a:lnTo>
                    <a:pt x="152504" y="173923"/>
                  </a:lnTo>
                  <a:lnTo>
                    <a:pt x="199913" y="174566"/>
                  </a:lnTo>
                  <a:lnTo>
                    <a:pt x="249879" y="17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622">
              <a:extLst>
                <a:ext uri="{FF2B5EF4-FFF2-40B4-BE49-F238E27FC236}">
                  <a16:creationId xmlns:a16="http://schemas.microsoft.com/office/drawing/2014/main" xmlns="" id="{B6420AC1-5540-47D3-BD22-E5EDB9EE446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975850" y="6477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2574" y="4333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623">
              <a:extLst>
                <a:ext uri="{FF2B5EF4-FFF2-40B4-BE49-F238E27FC236}">
                  <a16:creationId xmlns:a16="http://schemas.microsoft.com/office/drawing/2014/main" xmlns="" id="{BCE6941F-80E0-42FC-9DBB-3712E1CB4DE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059238" y="615950"/>
              <a:ext cx="56313" cy="104827"/>
            </a:xfrm>
            <a:custGeom>
              <a:avLst/>
              <a:gdLst/>
              <a:ahLst/>
              <a:cxnLst/>
              <a:rect l="0" t="0" r="0" b="0"/>
              <a:pathLst>
                <a:path w="56313" h="104827">
                  <a:moveTo>
                    <a:pt x="56312" y="31750"/>
                  </a:moveTo>
                  <a:lnTo>
                    <a:pt x="56312" y="31750"/>
                  </a:lnTo>
                  <a:lnTo>
                    <a:pt x="42007" y="22912"/>
                  </a:lnTo>
                  <a:lnTo>
                    <a:pt x="37602" y="23035"/>
                  </a:lnTo>
                  <a:lnTo>
                    <a:pt x="25184" y="26936"/>
                  </a:lnTo>
                  <a:lnTo>
                    <a:pt x="5696" y="40437"/>
                  </a:lnTo>
                  <a:lnTo>
                    <a:pt x="2107" y="46008"/>
                  </a:lnTo>
                  <a:lnTo>
                    <a:pt x="0" y="57842"/>
                  </a:lnTo>
                  <a:lnTo>
                    <a:pt x="2781" y="79776"/>
                  </a:lnTo>
                  <a:lnTo>
                    <a:pt x="9943" y="92136"/>
                  </a:lnTo>
                  <a:lnTo>
                    <a:pt x="22113" y="103264"/>
                  </a:lnTo>
                  <a:lnTo>
                    <a:pt x="25044" y="104826"/>
                  </a:lnTo>
                  <a:lnTo>
                    <a:pt x="28412" y="104456"/>
                  </a:lnTo>
                  <a:lnTo>
                    <a:pt x="35916" y="100282"/>
                  </a:lnTo>
                  <a:lnTo>
                    <a:pt x="51445" y="86628"/>
                  </a:lnTo>
                  <a:lnTo>
                    <a:pt x="53773" y="80330"/>
                  </a:lnTo>
                  <a:lnTo>
                    <a:pt x="47371" y="38391"/>
                  </a:lnTo>
                  <a:lnTo>
                    <a:pt x="45060" y="9779"/>
                  </a:lnTo>
                  <a:lnTo>
                    <a:pt x="45988" y="6519"/>
                  </a:lnTo>
                  <a:lnTo>
                    <a:pt x="49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624">
              <a:extLst>
                <a:ext uri="{FF2B5EF4-FFF2-40B4-BE49-F238E27FC236}">
                  <a16:creationId xmlns:a16="http://schemas.microsoft.com/office/drawing/2014/main" xmlns="" id="{2041FCE8-6F08-4737-BC7C-4B27BAE50E3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039350" y="556980"/>
              <a:ext cx="6351" cy="8171"/>
            </a:xfrm>
            <a:custGeom>
              <a:avLst/>
              <a:gdLst/>
              <a:ahLst/>
              <a:cxnLst/>
              <a:rect l="0" t="0" r="0" b="0"/>
              <a:pathLst>
                <a:path w="6351" h="8171">
                  <a:moveTo>
                    <a:pt x="0" y="8170"/>
                  </a:moveTo>
                  <a:lnTo>
                    <a:pt x="0" y="8170"/>
                  </a:lnTo>
                  <a:lnTo>
                    <a:pt x="4363" y="148"/>
                  </a:lnTo>
                  <a:lnTo>
                    <a:pt x="5026" y="0"/>
                  </a:lnTo>
                  <a:lnTo>
                    <a:pt x="635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625">
              <a:extLst>
                <a:ext uri="{FF2B5EF4-FFF2-40B4-BE49-F238E27FC236}">
                  <a16:creationId xmlns:a16="http://schemas.microsoft.com/office/drawing/2014/main" xmlns="" id="{0330C33B-7B0E-4387-8DC9-3576C5A1C04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160000" y="607568"/>
              <a:ext cx="137077" cy="122683"/>
            </a:xfrm>
            <a:custGeom>
              <a:avLst/>
              <a:gdLst/>
              <a:ahLst/>
              <a:cxnLst/>
              <a:rect l="0" t="0" r="0" b="0"/>
              <a:pathLst>
                <a:path w="137077" h="122683">
                  <a:moveTo>
                    <a:pt x="0" y="27432"/>
                  </a:moveTo>
                  <a:lnTo>
                    <a:pt x="0" y="27432"/>
                  </a:lnTo>
                  <a:lnTo>
                    <a:pt x="3370" y="27432"/>
                  </a:lnTo>
                  <a:lnTo>
                    <a:pt x="6907" y="29313"/>
                  </a:lnTo>
                  <a:lnTo>
                    <a:pt x="10831" y="33207"/>
                  </a:lnTo>
                  <a:lnTo>
                    <a:pt x="14926" y="39641"/>
                  </a:lnTo>
                  <a:lnTo>
                    <a:pt x="17828" y="51197"/>
                  </a:lnTo>
                  <a:lnTo>
                    <a:pt x="22147" y="94635"/>
                  </a:lnTo>
                  <a:lnTo>
                    <a:pt x="21114" y="97634"/>
                  </a:lnTo>
                  <a:lnTo>
                    <a:pt x="21131" y="98928"/>
                  </a:lnTo>
                  <a:lnTo>
                    <a:pt x="21849" y="99085"/>
                  </a:lnTo>
                  <a:lnTo>
                    <a:pt x="23033" y="98484"/>
                  </a:lnTo>
                  <a:lnTo>
                    <a:pt x="46937" y="53322"/>
                  </a:lnTo>
                  <a:lnTo>
                    <a:pt x="81903" y="10398"/>
                  </a:lnTo>
                  <a:lnTo>
                    <a:pt x="94961" y="2222"/>
                  </a:lnTo>
                  <a:lnTo>
                    <a:pt x="101407" y="42"/>
                  </a:lnTo>
                  <a:lnTo>
                    <a:pt x="107116" y="0"/>
                  </a:lnTo>
                  <a:lnTo>
                    <a:pt x="117223" y="3716"/>
                  </a:lnTo>
                  <a:lnTo>
                    <a:pt x="126417" y="13834"/>
                  </a:lnTo>
                  <a:lnTo>
                    <a:pt x="130845" y="20483"/>
                  </a:lnTo>
                  <a:lnTo>
                    <a:pt x="137076" y="46697"/>
                  </a:lnTo>
                  <a:lnTo>
                    <a:pt x="132889" y="66568"/>
                  </a:lnTo>
                  <a:lnTo>
                    <a:pt x="114817" y="111545"/>
                  </a:lnTo>
                  <a:lnTo>
                    <a:pt x="107950" y="12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680">
            <a:extLst>
              <a:ext uri="{FF2B5EF4-FFF2-40B4-BE49-F238E27FC236}">
                <a16:creationId xmlns:a16="http://schemas.microsoft.com/office/drawing/2014/main" xmlns="" id="{C969C3AD-AF99-4B17-8394-C6737C3930EB}"/>
              </a:ext>
            </a:extLst>
          </p:cNvPr>
          <p:cNvGrpSpPr/>
          <p:nvPr/>
        </p:nvGrpSpPr>
        <p:grpSpPr>
          <a:xfrm>
            <a:off x="7543800" y="555429"/>
            <a:ext cx="857251" cy="308172"/>
            <a:chOff x="7543800" y="555429"/>
            <a:chExt cx="857251" cy="308172"/>
          </a:xfrm>
        </p:grpSpPr>
        <p:sp>
          <p:nvSpPr>
            <p:cNvPr id="217" name="SMARTInkShape-3626">
              <a:extLst>
                <a:ext uri="{FF2B5EF4-FFF2-40B4-BE49-F238E27FC236}">
                  <a16:creationId xmlns:a16="http://schemas.microsoft.com/office/drawing/2014/main" xmlns="" id="{B6D593D5-70E7-4BE4-8C9E-E895A46E77F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27779" y="649106"/>
              <a:ext cx="173272" cy="152788"/>
            </a:xfrm>
            <a:custGeom>
              <a:avLst/>
              <a:gdLst/>
              <a:ahLst/>
              <a:cxnLst/>
              <a:rect l="0" t="0" r="0" b="0"/>
              <a:pathLst>
                <a:path w="173272" h="152788">
                  <a:moveTo>
                    <a:pt x="8171" y="17644"/>
                  </a:moveTo>
                  <a:lnTo>
                    <a:pt x="8171" y="17644"/>
                  </a:lnTo>
                  <a:lnTo>
                    <a:pt x="1429" y="10902"/>
                  </a:lnTo>
                  <a:lnTo>
                    <a:pt x="149" y="8210"/>
                  </a:lnTo>
                  <a:lnTo>
                    <a:pt x="0" y="5710"/>
                  </a:lnTo>
                  <a:lnTo>
                    <a:pt x="607" y="3338"/>
                  </a:lnTo>
                  <a:lnTo>
                    <a:pt x="2423" y="1757"/>
                  </a:lnTo>
                  <a:lnTo>
                    <a:pt x="8204" y="0"/>
                  </a:lnTo>
                  <a:lnTo>
                    <a:pt x="32875" y="9123"/>
                  </a:lnTo>
                  <a:lnTo>
                    <a:pt x="49489" y="23264"/>
                  </a:lnTo>
                  <a:lnTo>
                    <a:pt x="63223" y="42720"/>
                  </a:lnTo>
                  <a:lnTo>
                    <a:pt x="74031" y="67829"/>
                  </a:lnTo>
                  <a:lnTo>
                    <a:pt x="77937" y="106362"/>
                  </a:lnTo>
                  <a:lnTo>
                    <a:pt x="71254" y="137848"/>
                  </a:lnTo>
                  <a:lnTo>
                    <a:pt x="64195" y="148679"/>
                  </a:lnTo>
                  <a:lnTo>
                    <a:pt x="60337" y="151567"/>
                  </a:lnTo>
                  <a:lnTo>
                    <a:pt x="56354" y="152787"/>
                  </a:lnTo>
                  <a:lnTo>
                    <a:pt x="48165" y="152261"/>
                  </a:lnTo>
                  <a:lnTo>
                    <a:pt x="46124" y="149017"/>
                  </a:lnTo>
                  <a:lnTo>
                    <a:pt x="45735" y="137886"/>
                  </a:lnTo>
                  <a:lnTo>
                    <a:pt x="56225" y="105639"/>
                  </a:lnTo>
                  <a:lnTo>
                    <a:pt x="82852" y="61434"/>
                  </a:lnTo>
                  <a:lnTo>
                    <a:pt x="114182" y="29443"/>
                  </a:lnTo>
                  <a:lnTo>
                    <a:pt x="139064" y="13300"/>
                  </a:lnTo>
                  <a:lnTo>
                    <a:pt x="173271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627">
              <a:extLst>
                <a:ext uri="{FF2B5EF4-FFF2-40B4-BE49-F238E27FC236}">
                  <a16:creationId xmlns:a16="http://schemas.microsoft.com/office/drawing/2014/main" xmlns="" id="{2EBEC9B7-C26A-4FD0-AF09-9368389AD1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950200" y="665984"/>
              <a:ext cx="241301" cy="118053"/>
            </a:xfrm>
            <a:custGeom>
              <a:avLst/>
              <a:gdLst/>
              <a:ahLst/>
              <a:cxnLst/>
              <a:rect l="0" t="0" r="0" b="0"/>
              <a:pathLst>
                <a:path w="241301" h="118053">
                  <a:moveTo>
                    <a:pt x="0" y="57916"/>
                  </a:moveTo>
                  <a:lnTo>
                    <a:pt x="0" y="57916"/>
                  </a:lnTo>
                  <a:lnTo>
                    <a:pt x="0" y="61287"/>
                  </a:lnTo>
                  <a:lnTo>
                    <a:pt x="1411" y="62280"/>
                  </a:lnTo>
                  <a:lnTo>
                    <a:pt x="6742" y="63383"/>
                  </a:lnTo>
                  <a:lnTo>
                    <a:pt x="24419" y="60633"/>
                  </a:lnTo>
                  <a:lnTo>
                    <a:pt x="40788" y="51979"/>
                  </a:lnTo>
                  <a:lnTo>
                    <a:pt x="54576" y="37107"/>
                  </a:lnTo>
                  <a:lnTo>
                    <a:pt x="59534" y="23503"/>
                  </a:lnTo>
                  <a:lnTo>
                    <a:pt x="61030" y="10166"/>
                  </a:lnTo>
                  <a:lnTo>
                    <a:pt x="59345" y="1886"/>
                  </a:lnTo>
                  <a:lnTo>
                    <a:pt x="56497" y="102"/>
                  </a:lnTo>
                  <a:lnTo>
                    <a:pt x="47685" y="0"/>
                  </a:lnTo>
                  <a:lnTo>
                    <a:pt x="27456" y="10652"/>
                  </a:lnTo>
                  <a:lnTo>
                    <a:pt x="15495" y="25151"/>
                  </a:lnTo>
                  <a:lnTo>
                    <a:pt x="6886" y="43354"/>
                  </a:lnTo>
                  <a:lnTo>
                    <a:pt x="3060" y="63203"/>
                  </a:lnTo>
                  <a:lnTo>
                    <a:pt x="5124" y="81903"/>
                  </a:lnTo>
                  <a:lnTo>
                    <a:pt x="11449" y="98210"/>
                  </a:lnTo>
                  <a:lnTo>
                    <a:pt x="21316" y="110162"/>
                  </a:lnTo>
                  <a:lnTo>
                    <a:pt x="38401" y="116414"/>
                  </a:lnTo>
                  <a:lnTo>
                    <a:pt x="75584" y="118052"/>
                  </a:lnTo>
                  <a:lnTo>
                    <a:pt x="106265" y="113571"/>
                  </a:lnTo>
                  <a:lnTo>
                    <a:pt x="152451" y="95181"/>
                  </a:lnTo>
                  <a:lnTo>
                    <a:pt x="191006" y="65564"/>
                  </a:lnTo>
                  <a:lnTo>
                    <a:pt x="200602" y="52849"/>
                  </a:lnTo>
                  <a:lnTo>
                    <a:pt x="202516" y="42493"/>
                  </a:lnTo>
                  <a:lnTo>
                    <a:pt x="199134" y="33187"/>
                  </a:lnTo>
                  <a:lnTo>
                    <a:pt x="196255" y="28730"/>
                  </a:lnTo>
                  <a:lnTo>
                    <a:pt x="191514" y="26464"/>
                  </a:lnTo>
                  <a:lnTo>
                    <a:pt x="178721" y="25828"/>
                  </a:lnTo>
                  <a:lnTo>
                    <a:pt x="165509" y="33542"/>
                  </a:lnTo>
                  <a:lnTo>
                    <a:pt x="139781" y="64861"/>
                  </a:lnTo>
                  <a:lnTo>
                    <a:pt x="130787" y="87961"/>
                  </a:lnTo>
                  <a:lnTo>
                    <a:pt x="130565" y="99727"/>
                  </a:lnTo>
                  <a:lnTo>
                    <a:pt x="131493" y="104840"/>
                  </a:lnTo>
                  <a:lnTo>
                    <a:pt x="133522" y="108248"/>
                  </a:lnTo>
                  <a:lnTo>
                    <a:pt x="136287" y="110521"/>
                  </a:lnTo>
                  <a:lnTo>
                    <a:pt x="139541" y="112036"/>
                  </a:lnTo>
                  <a:lnTo>
                    <a:pt x="152564" y="108075"/>
                  </a:lnTo>
                  <a:lnTo>
                    <a:pt x="168701" y="98553"/>
                  </a:lnTo>
                  <a:lnTo>
                    <a:pt x="211976" y="62447"/>
                  </a:lnTo>
                  <a:lnTo>
                    <a:pt x="215401" y="60937"/>
                  </a:lnTo>
                  <a:lnTo>
                    <a:pt x="218390" y="61341"/>
                  </a:lnTo>
                  <a:lnTo>
                    <a:pt x="221087" y="63021"/>
                  </a:lnTo>
                  <a:lnTo>
                    <a:pt x="241300" y="8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628">
              <a:extLst>
                <a:ext uri="{FF2B5EF4-FFF2-40B4-BE49-F238E27FC236}">
                  <a16:creationId xmlns:a16="http://schemas.microsoft.com/office/drawing/2014/main" xmlns="" id="{4D7F3745-9DAC-4485-9BE7-2548801802D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759700" y="685340"/>
              <a:ext cx="95732" cy="91109"/>
            </a:xfrm>
            <a:custGeom>
              <a:avLst/>
              <a:gdLst/>
              <a:ahLst/>
              <a:cxnLst/>
              <a:rect l="0" t="0" r="0" b="0"/>
              <a:pathLst>
                <a:path w="95732" h="91109">
                  <a:moveTo>
                    <a:pt x="0" y="460"/>
                  </a:moveTo>
                  <a:lnTo>
                    <a:pt x="0" y="460"/>
                  </a:lnTo>
                  <a:lnTo>
                    <a:pt x="0" y="45596"/>
                  </a:lnTo>
                  <a:lnTo>
                    <a:pt x="0" y="91108"/>
                  </a:lnTo>
                  <a:lnTo>
                    <a:pt x="705" y="87315"/>
                  </a:lnTo>
                  <a:lnTo>
                    <a:pt x="12209" y="50738"/>
                  </a:lnTo>
                  <a:lnTo>
                    <a:pt x="30507" y="20845"/>
                  </a:lnTo>
                  <a:lnTo>
                    <a:pt x="43897" y="7638"/>
                  </a:lnTo>
                  <a:lnTo>
                    <a:pt x="50432" y="3129"/>
                  </a:lnTo>
                  <a:lnTo>
                    <a:pt x="63336" y="0"/>
                  </a:lnTo>
                  <a:lnTo>
                    <a:pt x="69741" y="153"/>
                  </a:lnTo>
                  <a:lnTo>
                    <a:pt x="75422" y="2372"/>
                  </a:lnTo>
                  <a:lnTo>
                    <a:pt x="85496" y="10482"/>
                  </a:lnTo>
                  <a:lnTo>
                    <a:pt x="95731" y="33690"/>
                  </a:lnTo>
                  <a:lnTo>
                    <a:pt x="95250" y="7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629">
              <a:extLst>
                <a:ext uri="{FF2B5EF4-FFF2-40B4-BE49-F238E27FC236}">
                  <a16:creationId xmlns:a16="http://schemas.microsoft.com/office/drawing/2014/main" xmlns="" id="{9FE2A344-CD1A-4C40-B495-ACD7ED07342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70800" y="628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630">
              <a:extLst>
                <a:ext uri="{FF2B5EF4-FFF2-40B4-BE49-F238E27FC236}">
                  <a16:creationId xmlns:a16="http://schemas.microsoft.com/office/drawing/2014/main" xmlns="" id="{FD75684A-A296-42C1-B61B-6E4B08606AE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77150" y="7302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50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631">
              <a:extLst>
                <a:ext uri="{FF2B5EF4-FFF2-40B4-BE49-F238E27FC236}">
                  <a16:creationId xmlns:a16="http://schemas.microsoft.com/office/drawing/2014/main" xmlns="" id="{AB553901-EB91-4C26-BB2A-CA281D3CAFE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543800" y="555429"/>
              <a:ext cx="25401" cy="308172"/>
            </a:xfrm>
            <a:custGeom>
              <a:avLst/>
              <a:gdLst/>
              <a:ahLst/>
              <a:cxnLst/>
              <a:rect l="0" t="0" r="0" b="0"/>
              <a:pathLst>
                <a:path w="25401" h="3081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6741" y="4646"/>
                  </a:lnTo>
                  <a:lnTo>
                    <a:pt x="14305" y="28443"/>
                  </a:lnTo>
                  <a:lnTo>
                    <a:pt x="17644" y="72418"/>
                  </a:lnTo>
                  <a:lnTo>
                    <a:pt x="18424" y="109318"/>
                  </a:lnTo>
                  <a:lnTo>
                    <a:pt x="19478" y="149236"/>
                  </a:lnTo>
                  <a:lnTo>
                    <a:pt x="22298" y="190496"/>
                  </a:lnTo>
                  <a:lnTo>
                    <a:pt x="24021" y="228590"/>
                  </a:lnTo>
                  <a:lnTo>
                    <a:pt x="24991" y="274243"/>
                  </a:lnTo>
                  <a:lnTo>
                    <a:pt x="2540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681">
            <a:extLst>
              <a:ext uri="{FF2B5EF4-FFF2-40B4-BE49-F238E27FC236}">
                <a16:creationId xmlns:a16="http://schemas.microsoft.com/office/drawing/2014/main" xmlns="" id="{8AA66924-BDEE-494F-83C5-CDFD173D3098}"/>
              </a:ext>
            </a:extLst>
          </p:cNvPr>
          <p:cNvGrpSpPr/>
          <p:nvPr/>
        </p:nvGrpSpPr>
        <p:grpSpPr>
          <a:xfrm>
            <a:off x="6432550" y="724210"/>
            <a:ext cx="584201" cy="210542"/>
            <a:chOff x="6432550" y="724210"/>
            <a:chExt cx="584201" cy="210542"/>
          </a:xfrm>
        </p:grpSpPr>
        <p:sp>
          <p:nvSpPr>
            <p:cNvPr id="224" name="SMARTInkShape-3632">
              <a:extLst>
                <a:ext uri="{FF2B5EF4-FFF2-40B4-BE49-F238E27FC236}">
                  <a16:creationId xmlns:a16="http://schemas.microsoft.com/office/drawing/2014/main" xmlns="" id="{41C28C7F-2478-43E7-9F8E-5D185409977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32550" y="83820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12553" y="29869"/>
                  </a:lnTo>
                  <a:lnTo>
                    <a:pt x="51555" y="19541"/>
                  </a:lnTo>
                  <a:lnTo>
                    <a:pt x="95865" y="11356"/>
                  </a:lnTo>
                  <a:lnTo>
                    <a:pt x="141371" y="783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633">
              <a:extLst>
                <a:ext uri="{FF2B5EF4-FFF2-40B4-BE49-F238E27FC236}">
                  <a16:creationId xmlns:a16="http://schemas.microsoft.com/office/drawing/2014/main" xmlns="" id="{5DCFDCBE-6B66-463C-BF79-A66AE754A0C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35032" y="739292"/>
              <a:ext cx="37219" cy="194159"/>
            </a:xfrm>
            <a:custGeom>
              <a:avLst/>
              <a:gdLst/>
              <a:ahLst/>
              <a:cxnLst/>
              <a:rect l="0" t="0" r="0" b="0"/>
              <a:pathLst>
                <a:path w="37219" h="19415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6142" y="41682"/>
                  </a:lnTo>
                  <a:lnTo>
                    <a:pt x="12018" y="81717"/>
                  </a:lnTo>
                  <a:lnTo>
                    <a:pt x="18226" y="124859"/>
                  </a:lnTo>
                  <a:lnTo>
                    <a:pt x="26417" y="163277"/>
                  </a:lnTo>
                  <a:lnTo>
                    <a:pt x="37218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634">
              <a:extLst>
                <a:ext uri="{FF2B5EF4-FFF2-40B4-BE49-F238E27FC236}">
                  <a16:creationId xmlns:a16="http://schemas.microsoft.com/office/drawing/2014/main" xmlns="" id="{D225033A-42A7-4336-A252-566B21EB939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705600" y="730250"/>
              <a:ext cx="139701" cy="204502"/>
            </a:xfrm>
            <a:custGeom>
              <a:avLst/>
              <a:gdLst/>
              <a:ahLst/>
              <a:cxnLst/>
              <a:rect l="0" t="0" r="0" b="0"/>
              <a:pathLst>
                <a:path w="139701" h="204502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467" y="47010"/>
                  </a:lnTo>
                  <a:lnTo>
                    <a:pt x="11245" y="88874"/>
                  </a:lnTo>
                  <a:lnTo>
                    <a:pt x="17129" y="135302"/>
                  </a:lnTo>
                  <a:lnTo>
                    <a:pt x="25457" y="174380"/>
                  </a:lnTo>
                  <a:lnTo>
                    <a:pt x="37655" y="192508"/>
                  </a:lnTo>
                  <a:lnTo>
                    <a:pt x="48720" y="201976"/>
                  </a:lnTo>
                  <a:lnTo>
                    <a:pt x="53647" y="204501"/>
                  </a:lnTo>
                  <a:lnTo>
                    <a:pt x="58342" y="203361"/>
                  </a:lnTo>
                  <a:lnTo>
                    <a:pt x="67322" y="194570"/>
                  </a:lnTo>
                  <a:lnTo>
                    <a:pt x="88951" y="149310"/>
                  </a:lnTo>
                  <a:lnTo>
                    <a:pt x="98564" y="116455"/>
                  </a:lnTo>
                  <a:lnTo>
                    <a:pt x="109423" y="82567"/>
                  </a:lnTo>
                  <a:lnTo>
                    <a:pt x="125554" y="39281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635">
              <a:extLst>
                <a:ext uri="{FF2B5EF4-FFF2-40B4-BE49-F238E27FC236}">
                  <a16:creationId xmlns:a16="http://schemas.microsoft.com/office/drawing/2014/main" xmlns="" id="{F6758DF8-9E00-4DAF-A57F-73D4B567889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83400" y="724210"/>
              <a:ext cx="133351" cy="163476"/>
            </a:xfrm>
            <a:custGeom>
              <a:avLst/>
              <a:gdLst/>
              <a:ahLst/>
              <a:cxnLst/>
              <a:rect l="0" t="0" r="0" b="0"/>
              <a:pathLst>
                <a:path w="133351" h="163476">
                  <a:moveTo>
                    <a:pt x="0" y="94940"/>
                  </a:moveTo>
                  <a:lnTo>
                    <a:pt x="0" y="94940"/>
                  </a:lnTo>
                  <a:lnTo>
                    <a:pt x="0" y="101682"/>
                  </a:lnTo>
                  <a:lnTo>
                    <a:pt x="2117" y="102962"/>
                  </a:lnTo>
                  <a:lnTo>
                    <a:pt x="10113" y="102504"/>
                  </a:lnTo>
                  <a:lnTo>
                    <a:pt x="53619" y="74882"/>
                  </a:lnTo>
                  <a:lnTo>
                    <a:pt x="78524" y="49799"/>
                  </a:lnTo>
                  <a:lnTo>
                    <a:pt x="93665" y="23396"/>
                  </a:lnTo>
                  <a:lnTo>
                    <a:pt x="94899" y="16199"/>
                  </a:lnTo>
                  <a:lnTo>
                    <a:pt x="92507" y="4440"/>
                  </a:lnTo>
                  <a:lnTo>
                    <a:pt x="89188" y="1446"/>
                  </a:lnTo>
                  <a:lnTo>
                    <a:pt x="84858" y="155"/>
                  </a:lnTo>
                  <a:lnTo>
                    <a:pt x="79856" y="0"/>
                  </a:lnTo>
                  <a:lnTo>
                    <a:pt x="66771" y="7354"/>
                  </a:lnTo>
                  <a:lnTo>
                    <a:pt x="59330" y="13266"/>
                  </a:lnTo>
                  <a:lnTo>
                    <a:pt x="38746" y="45183"/>
                  </a:lnTo>
                  <a:lnTo>
                    <a:pt x="25983" y="85920"/>
                  </a:lnTo>
                  <a:lnTo>
                    <a:pt x="24475" y="122528"/>
                  </a:lnTo>
                  <a:lnTo>
                    <a:pt x="30632" y="141068"/>
                  </a:lnTo>
                  <a:lnTo>
                    <a:pt x="35239" y="148975"/>
                  </a:lnTo>
                  <a:lnTo>
                    <a:pt x="49764" y="159643"/>
                  </a:lnTo>
                  <a:lnTo>
                    <a:pt x="58576" y="163475"/>
                  </a:lnTo>
                  <a:lnTo>
                    <a:pt x="101317" y="162127"/>
                  </a:lnTo>
                  <a:lnTo>
                    <a:pt x="133350" y="158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682">
            <a:extLst>
              <a:ext uri="{FF2B5EF4-FFF2-40B4-BE49-F238E27FC236}">
                <a16:creationId xmlns:a16="http://schemas.microsoft.com/office/drawing/2014/main" xmlns="" id="{3123B838-EFD0-4808-AFA3-6289117A69CE}"/>
              </a:ext>
            </a:extLst>
          </p:cNvPr>
          <p:cNvGrpSpPr/>
          <p:nvPr/>
        </p:nvGrpSpPr>
        <p:grpSpPr>
          <a:xfrm>
            <a:off x="5537200" y="774700"/>
            <a:ext cx="326180" cy="177801"/>
            <a:chOff x="5537200" y="774700"/>
            <a:chExt cx="326180" cy="177801"/>
          </a:xfrm>
        </p:grpSpPr>
        <p:sp>
          <p:nvSpPr>
            <p:cNvPr id="229" name="SMARTInkShape-3636">
              <a:extLst>
                <a:ext uri="{FF2B5EF4-FFF2-40B4-BE49-F238E27FC236}">
                  <a16:creationId xmlns:a16="http://schemas.microsoft.com/office/drawing/2014/main" xmlns="" id="{FFC130B3-7D1C-4A5C-8E64-DAAA0306603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37200" y="83185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35156" y="10819"/>
                  </a:lnTo>
                  <a:lnTo>
                    <a:pt x="65014" y="7630"/>
                  </a:lnTo>
                  <a:lnTo>
                    <a:pt x="101802" y="3862"/>
                  </a:lnTo>
                  <a:lnTo>
                    <a:pt x="143553" y="171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637">
              <a:extLst>
                <a:ext uri="{FF2B5EF4-FFF2-40B4-BE49-F238E27FC236}">
                  <a16:creationId xmlns:a16="http://schemas.microsoft.com/office/drawing/2014/main" xmlns="" id="{BFD091BE-90AA-4B06-B569-39147EE15FD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77065" y="869950"/>
              <a:ext cx="245886" cy="50801"/>
            </a:xfrm>
            <a:custGeom>
              <a:avLst/>
              <a:gdLst/>
              <a:ahLst/>
              <a:cxnLst/>
              <a:rect l="0" t="0" r="0" b="0"/>
              <a:pathLst>
                <a:path w="2458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36187" y="40661"/>
                  </a:lnTo>
                  <a:lnTo>
                    <a:pt x="70371" y="33123"/>
                  </a:lnTo>
                  <a:lnTo>
                    <a:pt x="112846" y="25070"/>
                  </a:lnTo>
                  <a:lnTo>
                    <a:pt x="158534" y="16786"/>
                  </a:lnTo>
                  <a:lnTo>
                    <a:pt x="202358" y="8401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638">
              <a:extLst>
                <a:ext uri="{FF2B5EF4-FFF2-40B4-BE49-F238E27FC236}">
                  <a16:creationId xmlns:a16="http://schemas.microsoft.com/office/drawing/2014/main" xmlns="" id="{96CCC345-89F0-4FC1-93B1-4CDF2D354F3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47633" y="774700"/>
              <a:ext cx="115747" cy="177801"/>
            </a:xfrm>
            <a:custGeom>
              <a:avLst/>
              <a:gdLst/>
              <a:ahLst/>
              <a:cxnLst/>
              <a:rect l="0" t="0" r="0" b="0"/>
              <a:pathLst>
                <a:path w="115747" h="177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2564" y="12209"/>
                  </a:lnTo>
                  <a:lnTo>
                    <a:pt x="81369" y="30507"/>
                  </a:lnTo>
                  <a:lnTo>
                    <a:pt x="99408" y="45779"/>
                  </a:lnTo>
                  <a:lnTo>
                    <a:pt x="106195" y="53803"/>
                  </a:lnTo>
                  <a:lnTo>
                    <a:pt x="113735" y="72125"/>
                  </a:lnTo>
                  <a:lnTo>
                    <a:pt x="115746" y="81950"/>
                  </a:lnTo>
                  <a:lnTo>
                    <a:pt x="112335" y="102274"/>
                  </a:lnTo>
                  <a:lnTo>
                    <a:pt x="103059" y="122361"/>
                  </a:lnTo>
                  <a:lnTo>
                    <a:pt x="65032" y="168276"/>
                  </a:lnTo>
                  <a:lnTo>
                    <a:pt x="562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683">
            <a:extLst>
              <a:ext uri="{FF2B5EF4-FFF2-40B4-BE49-F238E27FC236}">
                <a16:creationId xmlns:a16="http://schemas.microsoft.com/office/drawing/2014/main" xmlns="" id="{882E1926-965F-491C-9AB6-9D15093C2964}"/>
              </a:ext>
            </a:extLst>
          </p:cNvPr>
          <p:cNvGrpSpPr/>
          <p:nvPr/>
        </p:nvGrpSpPr>
        <p:grpSpPr>
          <a:xfrm>
            <a:off x="4383764" y="698500"/>
            <a:ext cx="581937" cy="246102"/>
            <a:chOff x="4383764" y="698500"/>
            <a:chExt cx="581937" cy="246102"/>
          </a:xfrm>
        </p:grpSpPr>
        <p:sp>
          <p:nvSpPr>
            <p:cNvPr id="233" name="SMARTInkShape-3639">
              <a:extLst>
                <a:ext uri="{FF2B5EF4-FFF2-40B4-BE49-F238E27FC236}">
                  <a16:creationId xmlns:a16="http://schemas.microsoft.com/office/drawing/2014/main" xmlns="" id="{B6BC6AD0-69C9-45E9-89E0-91F621DF0FA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383764" y="725665"/>
              <a:ext cx="115859" cy="201774"/>
            </a:xfrm>
            <a:custGeom>
              <a:avLst/>
              <a:gdLst/>
              <a:ahLst/>
              <a:cxnLst/>
              <a:rect l="0" t="0" r="0" b="0"/>
              <a:pathLst>
                <a:path w="115859" h="201774">
                  <a:moveTo>
                    <a:pt x="92986" y="10935"/>
                  </a:moveTo>
                  <a:lnTo>
                    <a:pt x="92986" y="10935"/>
                  </a:lnTo>
                  <a:lnTo>
                    <a:pt x="83552" y="2207"/>
                  </a:lnTo>
                  <a:lnTo>
                    <a:pt x="78680" y="0"/>
                  </a:lnTo>
                  <a:lnTo>
                    <a:pt x="61858" y="5500"/>
                  </a:lnTo>
                  <a:lnTo>
                    <a:pt x="42370" y="22809"/>
                  </a:lnTo>
                  <a:lnTo>
                    <a:pt x="19820" y="59295"/>
                  </a:lnTo>
                  <a:lnTo>
                    <a:pt x="9197" y="91695"/>
                  </a:lnTo>
                  <a:lnTo>
                    <a:pt x="2830" y="125145"/>
                  </a:lnTo>
                  <a:lnTo>
                    <a:pt x="0" y="154123"/>
                  </a:lnTo>
                  <a:lnTo>
                    <a:pt x="4387" y="177350"/>
                  </a:lnTo>
                  <a:lnTo>
                    <a:pt x="8520" y="187495"/>
                  </a:lnTo>
                  <a:lnTo>
                    <a:pt x="14803" y="194258"/>
                  </a:lnTo>
                  <a:lnTo>
                    <a:pt x="31192" y="201773"/>
                  </a:lnTo>
                  <a:lnTo>
                    <a:pt x="52116" y="197587"/>
                  </a:lnTo>
                  <a:lnTo>
                    <a:pt x="74116" y="184908"/>
                  </a:lnTo>
                  <a:lnTo>
                    <a:pt x="93301" y="165162"/>
                  </a:lnTo>
                  <a:lnTo>
                    <a:pt x="113227" y="120132"/>
                  </a:lnTo>
                  <a:lnTo>
                    <a:pt x="115858" y="88630"/>
                  </a:lnTo>
                  <a:lnTo>
                    <a:pt x="111618" y="60283"/>
                  </a:lnTo>
                  <a:lnTo>
                    <a:pt x="102678" y="38277"/>
                  </a:lnTo>
                  <a:lnTo>
                    <a:pt x="95919" y="31279"/>
                  </a:lnTo>
                  <a:lnTo>
                    <a:pt x="79004" y="23505"/>
                  </a:lnTo>
                  <a:lnTo>
                    <a:pt x="63488" y="23812"/>
                  </a:lnTo>
                  <a:lnTo>
                    <a:pt x="56387" y="25870"/>
                  </a:lnTo>
                  <a:lnTo>
                    <a:pt x="53064" y="29358"/>
                  </a:lnTo>
                  <a:lnTo>
                    <a:pt x="52261" y="33800"/>
                  </a:lnTo>
                  <a:lnTo>
                    <a:pt x="54886" y="4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640">
              <a:extLst>
                <a:ext uri="{FF2B5EF4-FFF2-40B4-BE49-F238E27FC236}">
                  <a16:creationId xmlns:a16="http://schemas.microsoft.com/office/drawing/2014/main" xmlns="" id="{30DCFF7B-A8F9-4DA9-9192-772327B0ECB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22800" y="8382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2308"/>
                  </a:lnTo>
                  <a:lnTo>
                    <a:pt x="12552" y="711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641">
              <a:extLst>
                <a:ext uri="{FF2B5EF4-FFF2-40B4-BE49-F238E27FC236}">
                  <a16:creationId xmlns:a16="http://schemas.microsoft.com/office/drawing/2014/main" xmlns="" id="{B365985B-B4C9-483D-9EB6-02A46A900F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11700" y="723900"/>
              <a:ext cx="82551" cy="220702"/>
            </a:xfrm>
            <a:custGeom>
              <a:avLst/>
              <a:gdLst/>
              <a:ahLst/>
              <a:cxnLst/>
              <a:rect l="0" t="0" r="0" b="0"/>
              <a:pathLst>
                <a:path w="82551" h="220702">
                  <a:moveTo>
                    <a:pt x="82550" y="0"/>
                  </a:moveTo>
                  <a:lnTo>
                    <a:pt x="82550" y="0"/>
                  </a:lnTo>
                  <a:lnTo>
                    <a:pt x="34987" y="3371"/>
                  </a:lnTo>
                  <a:lnTo>
                    <a:pt x="20724" y="8789"/>
                  </a:lnTo>
                  <a:lnTo>
                    <a:pt x="15932" y="12209"/>
                  </a:lnTo>
                  <a:lnTo>
                    <a:pt x="13444" y="17312"/>
                  </a:lnTo>
                  <a:lnTo>
                    <a:pt x="12560" y="30507"/>
                  </a:lnTo>
                  <a:lnTo>
                    <a:pt x="27881" y="67044"/>
                  </a:lnTo>
                  <a:lnTo>
                    <a:pt x="51290" y="110113"/>
                  </a:lnTo>
                  <a:lnTo>
                    <a:pt x="61601" y="133606"/>
                  </a:lnTo>
                  <a:lnTo>
                    <a:pt x="66184" y="155806"/>
                  </a:lnTo>
                  <a:lnTo>
                    <a:pt x="62576" y="177432"/>
                  </a:lnTo>
                  <a:lnTo>
                    <a:pt x="48644" y="205678"/>
                  </a:lnTo>
                  <a:lnTo>
                    <a:pt x="43013" y="213319"/>
                  </a:lnTo>
                  <a:lnTo>
                    <a:pt x="37142" y="217707"/>
                  </a:lnTo>
                  <a:lnTo>
                    <a:pt x="31111" y="219927"/>
                  </a:lnTo>
                  <a:lnTo>
                    <a:pt x="24974" y="220701"/>
                  </a:lnTo>
                  <a:lnTo>
                    <a:pt x="19472" y="21910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642">
              <a:extLst>
                <a:ext uri="{FF2B5EF4-FFF2-40B4-BE49-F238E27FC236}">
                  <a16:creationId xmlns:a16="http://schemas.microsoft.com/office/drawing/2014/main" xmlns="" id="{27F204B4-56BB-43AA-B119-2C0B7EE4F81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18050" y="698500"/>
              <a:ext cx="247651" cy="44451"/>
            </a:xfrm>
            <a:custGeom>
              <a:avLst/>
              <a:gdLst/>
              <a:ahLst/>
              <a:cxnLst/>
              <a:rect l="0" t="0" r="0" b="0"/>
              <a:pathLst>
                <a:path w="247651" h="44451">
                  <a:moveTo>
                    <a:pt x="0" y="44450"/>
                  </a:moveTo>
                  <a:lnTo>
                    <a:pt x="0" y="44450"/>
                  </a:lnTo>
                  <a:lnTo>
                    <a:pt x="23101" y="29947"/>
                  </a:lnTo>
                  <a:lnTo>
                    <a:pt x="67130" y="17026"/>
                  </a:lnTo>
                  <a:lnTo>
                    <a:pt x="111916" y="8508"/>
                  </a:lnTo>
                  <a:lnTo>
                    <a:pt x="137405" y="5672"/>
                  </a:lnTo>
                  <a:lnTo>
                    <a:pt x="164276" y="3781"/>
                  </a:lnTo>
                  <a:lnTo>
                    <a:pt x="210595" y="168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SMARTInkShape-3643">
            <a:extLst>
              <a:ext uri="{FF2B5EF4-FFF2-40B4-BE49-F238E27FC236}">
                <a16:creationId xmlns:a16="http://schemas.microsoft.com/office/drawing/2014/main" xmlns="" id="{7C25E938-7FDF-4944-AD9A-5979A8D123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94100" y="742950"/>
            <a:ext cx="283663" cy="241301"/>
          </a:xfrm>
          <a:custGeom>
            <a:avLst/>
            <a:gdLst/>
            <a:ahLst/>
            <a:cxnLst/>
            <a:rect l="0" t="0" r="0" b="0"/>
            <a:pathLst>
              <a:path w="283663" h="241301">
                <a:moveTo>
                  <a:pt x="0" y="0"/>
                </a:moveTo>
                <a:lnTo>
                  <a:pt x="0" y="0"/>
                </a:lnTo>
                <a:lnTo>
                  <a:pt x="6481" y="706"/>
                </a:lnTo>
                <a:lnTo>
                  <a:pt x="42716" y="12209"/>
                </a:lnTo>
                <a:lnTo>
                  <a:pt x="87681" y="27136"/>
                </a:lnTo>
                <a:lnTo>
                  <a:pt x="121049" y="38872"/>
                </a:lnTo>
                <a:lnTo>
                  <a:pt x="156811" y="51143"/>
                </a:lnTo>
                <a:lnTo>
                  <a:pt x="198575" y="63652"/>
                </a:lnTo>
                <a:lnTo>
                  <a:pt x="245496" y="82595"/>
                </a:lnTo>
                <a:lnTo>
                  <a:pt x="274999" y="94871"/>
                </a:lnTo>
                <a:lnTo>
                  <a:pt x="279993" y="99231"/>
                </a:lnTo>
                <a:lnTo>
                  <a:pt x="282618" y="104254"/>
                </a:lnTo>
                <a:lnTo>
                  <a:pt x="283662" y="109719"/>
                </a:lnTo>
                <a:lnTo>
                  <a:pt x="282241" y="114774"/>
                </a:lnTo>
                <a:lnTo>
                  <a:pt x="275018" y="124153"/>
                </a:lnTo>
                <a:lnTo>
                  <a:pt x="236515" y="146742"/>
                </a:lnTo>
                <a:lnTo>
                  <a:pt x="191355" y="166011"/>
                </a:lnTo>
                <a:lnTo>
                  <a:pt x="156308" y="181262"/>
                </a:lnTo>
                <a:lnTo>
                  <a:pt x="110989" y="205715"/>
                </a:lnTo>
                <a:lnTo>
                  <a:pt x="84235" y="224093"/>
                </a:lnTo>
                <a:lnTo>
                  <a:pt x="80851" y="228417"/>
                </a:lnTo>
                <a:lnTo>
                  <a:pt x="80006" y="232006"/>
                </a:lnTo>
                <a:lnTo>
                  <a:pt x="82550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685">
            <a:extLst>
              <a:ext uri="{FF2B5EF4-FFF2-40B4-BE49-F238E27FC236}">
                <a16:creationId xmlns:a16="http://schemas.microsoft.com/office/drawing/2014/main" xmlns="" id="{17E89A54-0968-4B88-B62C-F27F5238394E}"/>
              </a:ext>
            </a:extLst>
          </p:cNvPr>
          <p:cNvGrpSpPr/>
          <p:nvPr/>
        </p:nvGrpSpPr>
        <p:grpSpPr>
          <a:xfrm>
            <a:off x="2695663" y="665371"/>
            <a:ext cx="517438" cy="547480"/>
            <a:chOff x="2695663" y="665371"/>
            <a:chExt cx="517438" cy="547480"/>
          </a:xfrm>
        </p:grpSpPr>
        <p:sp>
          <p:nvSpPr>
            <p:cNvPr id="239" name="SMARTInkShape-3644">
              <a:extLst>
                <a:ext uri="{FF2B5EF4-FFF2-40B4-BE49-F238E27FC236}">
                  <a16:creationId xmlns:a16="http://schemas.microsoft.com/office/drawing/2014/main" xmlns="" id="{E773DC9A-E5F3-4398-95BF-BEAC4098443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95663" y="665371"/>
              <a:ext cx="110522" cy="391969"/>
            </a:xfrm>
            <a:custGeom>
              <a:avLst/>
              <a:gdLst/>
              <a:ahLst/>
              <a:cxnLst/>
              <a:rect l="0" t="0" r="0" b="0"/>
              <a:pathLst>
                <a:path w="110522" h="391969">
                  <a:moveTo>
                    <a:pt x="22137" y="102979"/>
                  </a:moveTo>
                  <a:lnTo>
                    <a:pt x="22137" y="102979"/>
                  </a:lnTo>
                  <a:lnTo>
                    <a:pt x="25508" y="106350"/>
                  </a:lnTo>
                  <a:lnTo>
                    <a:pt x="32807" y="106124"/>
                  </a:lnTo>
                  <a:lnTo>
                    <a:pt x="43107" y="102965"/>
                  </a:lnTo>
                  <a:lnTo>
                    <a:pt x="76561" y="82115"/>
                  </a:lnTo>
                  <a:lnTo>
                    <a:pt x="97529" y="60971"/>
                  </a:lnTo>
                  <a:lnTo>
                    <a:pt x="110405" y="36831"/>
                  </a:lnTo>
                  <a:lnTo>
                    <a:pt x="110521" y="20193"/>
                  </a:lnTo>
                  <a:lnTo>
                    <a:pt x="108576" y="11805"/>
                  </a:lnTo>
                  <a:lnTo>
                    <a:pt x="104458" y="6213"/>
                  </a:lnTo>
                  <a:lnTo>
                    <a:pt x="98890" y="2485"/>
                  </a:lnTo>
                  <a:lnTo>
                    <a:pt x="92355" y="0"/>
                  </a:lnTo>
                  <a:lnTo>
                    <a:pt x="73806" y="4764"/>
                  </a:lnTo>
                  <a:lnTo>
                    <a:pt x="27405" y="34190"/>
                  </a:lnTo>
                  <a:lnTo>
                    <a:pt x="10132" y="55473"/>
                  </a:lnTo>
                  <a:lnTo>
                    <a:pt x="3550" y="67075"/>
                  </a:lnTo>
                  <a:lnTo>
                    <a:pt x="0" y="93136"/>
                  </a:lnTo>
                  <a:lnTo>
                    <a:pt x="7817" y="135576"/>
                  </a:lnTo>
                  <a:lnTo>
                    <a:pt x="27301" y="179430"/>
                  </a:lnTo>
                  <a:lnTo>
                    <a:pt x="55417" y="221822"/>
                  </a:lnTo>
                  <a:lnTo>
                    <a:pt x="84209" y="261194"/>
                  </a:lnTo>
                  <a:lnTo>
                    <a:pt x="99113" y="286185"/>
                  </a:lnTo>
                  <a:lnTo>
                    <a:pt x="105738" y="309052"/>
                  </a:lnTo>
                  <a:lnTo>
                    <a:pt x="106096" y="341759"/>
                  </a:lnTo>
                  <a:lnTo>
                    <a:pt x="102098" y="351066"/>
                  </a:lnTo>
                  <a:lnTo>
                    <a:pt x="88250" y="367051"/>
                  </a:lnTo>
                  <a:lnTo>
                    <a:pt x="60619" y="384579"/>
                  </a:lnTo>
                  <a:lnTo>
                    <a:pt x="33461" y="391968"/>
                  </a:lnTo>
                  <a:lnTo>
                    <a:pt x="26159" y="390888"/>
                  </a:lnTo>
                  <a:lnTo>
                    <a:pt x="3087" y="376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645">
              <a:extLst>
                <a:ext uri="{FF2B5EF4-FFF2-40B4-BE49-F238E27FC236}">
                  <a16:creationId xmlns:a16="http://schemas.microsoft.com/office/drawing/2014/main" xmlns="" id="{8AD39E34-36D5-45DE-B2E6-E51826083C3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838450" y="102235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42632" y="43338"/>
                  </a:lnTo>
                  <a:lnTo>
                    <a:pt x="79264" y="88053"/>
                  </a:lnTo>
                  <a:lnTo>
                    <a:pt x="111751" y="133813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646">
              <a:extLst>
                <a:ext uri="{FF2B5EF4-FFF2-40B4-BE49-F238E27FC236}">
                  <a16:creationId xmlns:a16="http://schemas.microsoft.com/office/drawing/2014/main" xmlns="" id="{8B19ACBB-F83B-47AA-A9BD-556A9748C97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876550" y="100965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101600" y="0"/>
                  </a:moveTo>
                  <a:lnTo>
                    <a:pt x="101600" y="0"/>
                  </a:lnTo>
                  <a:lnTo>
                    <a:pt x="94858" y="0"/>
                  </a:lnTo>
                  <a:lnTo>
                    <a:pt x="87785" y="5644"/>
                  </a:lnTo>
                  <a:lnTo>
                    <a:pt x="61811" y="44043"/>
                  </a:lnTo>
                  <a:lnTo>
                    <a:pt x="39795" y="82116"/>
                  </a:lnTo>
                  <a:lnTo>
                    <a:pt x="20257" y="11981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647">
              <a:extLst>
                <a:ext uri="{FF2B5EF4-FFF2-40B4-BE49-F238E27FC236}">
                  <a16:creationId xmlns:a16="http://schemas.microsoft.com/office/drawing/2014/main" xmlns="" id="{DE8A8EAF-E647-4AEC-96C4-74A6567F44B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959100" y="11430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9710" y="4627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648">
              <a:extLst>
                <a:ext uri="{FF2B5EF4-FFF2-40B4-BE49-F238E27FC236}">
                  <a16:creationId xmlns:a16="http://schemas.microsoft.com/office/drawing/2014/main" xmlns="" id="{6097749A-CC72-4B01-9B2A-02AEE4C1351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92450" y="998715"/>
              <a:ext cx="82551" cy="61736"/>
            </a:xfrm>
            <a:custGeom>
              <a:avLst/>
              <a:gdLst/>
              <a:ahLst/>
              <a:cxnLst/>
              <a:rect l="0" t="0" r="0" b="0"/>
              <a:pathLst>
                <a:path w="82551" h="617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6742" y="2129"/>
                  </a:lnTo>
                  <a:lnTo>
                    <a:pt x="51312" y="36935"/>
                  </a:lnTo>
                  <a:lnTo>
                    <a:pt x="82550" y="6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649">
              <a:extLst>
                <a:ext uri="{FF2B5EF4-FFF2-40B4-BE49-F238E27FC236}">
                  <a16:creationId xmlns:a16="http://schemas.microsoft.com/office/drawing/2014/main" xmlns="" id="{F802CA4C-02F8-4C52-BB1F-40BD0CC6E92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49600" y="997833"/>
              <a:ext cx="63501" cy="151518"/>
            </a:xfrm>
            <a:custGeom>
              <a:avLst/>
              <a:gdLst/>
              <a:ahLst/>
              <a:cxnLst/>
              <a:rect l="0" t="0" r="0" b="0"/>
              <a:pathLst>
                <a:path w="63501" h="151518">
                  <a:moveTo>
                    <a:pt x="63500" y="5467"/>
                  </a:moveTo>
                  <a:lnTo>
                    <a:pt x="63500" y="5467"/>
                  </a:lnTo>
                  <a:lnTo>
                    <a:pt x="60129" y="2096"/>
                  </a:lnTo>
                  <a:lnTo>
                    <a:pt x="56593" y="441"/>
                  </a:lnTo>
                  <a:lnTo>
                    <a:pt x="54662" y="0"/>
                  </a:lnTo>
                  <a:lnTo>
                    <a:pt x="48753" y="5154"/>
                  </a:lnTo>
                  <a:lnTo>
                    <a:pt x="45202" y="9491"/>
                  </a:lnTo>
                  <a:lnTo>
                    <a:pt x="33728" y="46871"/>
                  </a:lnTo>
                  <a:lnTo>
                    <a:pt x="18604" y="93138"/>
                  </a:lnTo>
                  <a:lnTo>
                    <a:pt x="3600" y="139230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686">
            <a:extLst>
              <a:ext uri="{FF2B5EF4-FFF2-40B4-BE49-F238E27FC236}">
                <a16:creationId xmlns:a16="http://schemas.microsoft.com/office/drawing/2014/main" xmlns="" id="{4461A53D-56B7-4C16-BFF7-AC5565CBEDA7}"/>
              </a:ext>
            </a:extLst>
          </p:cNvPr>
          <p:cNvGrpSpPr/>
          <p:nvPr/>
        </p:nvGrpSpPr>
        <p:grpSpPr>
          <a:xfrm>
            <a:off x="1428750" y="759110"/>
            <a:ext cx="587572" cy="485491"/>
            <a:chOff x="1428750" y="759110"/>
            <a:chExt cx="587572" cy="485491"/>
          </a:xfrm>
        </p:grpSpPr>
        <p:sp>
          <p:nvSpPr>
            <p:cNvPr id="246" name="SMARTInkShape-3650">
              <a:extLst>
                <a:ext uri="{FF2B5EF4-FFF2-40B4-BE49-F238E27FC236}">
                  <a16:creationId xmlns:a16="http://schemas.microsoft.com/office/drawing/2014/main" xmlns="" id="{C2AB1506-63E8-48B7-BF5C-CBA7D05CADD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581150" y="814206"/>
              <a:ext cx="49540" cy="385945"/>
            </a:xfrm>
            <a:custGeom>
              <a:avLst/>
              <a:gdLst/>
              <a:ahLst/>
              <a:cxnLst/>
              <a:rect l="0" t="0" r="0" b="0"/>
              <a:pathLst>
                <a:path w="49540" h="38594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706" y="237"/>
                  </a:lnTo>
                  <a:lnTo>
                    <a:pt x="3371" y="2381"/>
                  </a:lnTo>
                  <a:lnTo>
                    <a:pt x="11537" y="37677"/>
                  </a:lnTo>
                  <a:lnTo>
                    <a:pt x="18298" y="71233"/>
                  </a:lnTo>
                  <a:lnTo>
                    <a:pt x="24125" y="117191"/>
                  </a:lnTo>
                  <a:lnTo>
                    <a:pt x="26666" y="143275"/>
                  </a:lnTo>
                  <a:lnTo>
                    <a:pt x="29067" y="169837"/>
                  </a:lnTo>
                  <a:lnTo>
                    <a:pt x="31372" y="196717"/>
                  </a:lnTo>
                  <a:lnTo>
                    <a:pt x="33615" y="223809"/>
                  </a:lnTo>
                  <a:lnTo>
                    <a:pt x="35815" y="248926"/>
                  </a:lnTo>
                  <a:lnTo>
                    <a:pt x="40142" y="295649"/>
                  </a:lnTo>
                  <a:lnTo>
                    <a:pt x="44417" y="332407"/>
                  </a:lnTo>
                  <a:lnTo>
                    <a:pt x="49539" y="377015"/>
                  </a:lnTo>
                  <a:lnTo>
                    <a:pt x="49254" y="381403"/>
                  </a:lnTo>
                  <a:lnTo>
                    <a:pt x="48358" y="383622"/>
                  </a:lnTo>
                  <a:lnTo>
                    <a:pt x="44450" y="385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651">
              <a:extLst>
                <a:ext uri="{FF2B5EF4-FFF2-40B4-BE49-F238E27FC236}">
                  <a16:creationId xmlns:a16="http://schemas.microsoft.com/office/drawing/2014/main" xmlns="" id="{9EC48060-1AC1-41C0-8A36-7D6D7A7DED6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428750" y="793750"/>
              <a:ext cx="361951" cy="82551"/>
            </a:xfrm>
            <a:custGeom>
              <a:avLst/>
              <a:gdLst/>
              <a:ahLst/>
              <a:cxnLst/>
              <a:rect l="0" t="0" r="0" b="0"/>
              <a:pathLst>
                <a:path w="361951" h="82551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10113" y="70341"/>
                  </a:lnTo>
                  <a:lnTo>
                    <a:pt x="46741" y="55414"/>
                  </a:lnTo>
                  <a:lnTo>
                    <a:pt x="87566" y="43678"/>
                  </a:lnTo>
                  <a:lnTo>
                    <a:pt x="111294" y="37586"/>
                  </a:lnTo>
                  <a:lnTo>
                    <a:pt x="136990" y="32113"/>
                  </a:lnTo>
                  <a:lnTo>
                    <a:pt x="163999" y="27053"/>
                  </a:lnTo>
                  <a:lnTo>
                    <a:pt x="191883" y="22269"/>
                  </a:lnTo>
                  <a:lnTo>
                    <a:pt x="218233" y="18373"/>
                  </a:lnTo>
                  <a:lnTo>
                    <a:pt x="243561" y="15071"/>
                  </a:lnTo>
                  <a:lnTo>
                    <a:pt x="289577" y="9521"/>
                  </a:lnTo>
                  <a:lnTo>
                    <a:pt x="326492" y="4702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652">
              <a:extLst>
                <a:ext uri="{FF2B5EF4-FFF2-40B4-BE49-F238E27FC236}">
                  <a16:creationId xmlns:a16="http://schemas.microsoft.com/office/drawing/2014/main" xmlns="" id="{1B333DBC-1A18-433D-8129-5874066F37D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60500" y="1123950"/>
              <a:ext cx="304801" cy="120651"/>
            </a:xfrm>
            <a:custGeom>
              <a:avLst/>
              <a:gdLst/>
              <a:ahLst/>
              <a:cxnLst/>
              <a:rect l="0" t="0" r="0" b="0"/>
              <a:pathLst>
                <a:path w="304801" h="120651">
                  <a:moveTo>
                    <a:pt x="0" y="120650"/>
                  </a:moveTo>
                  <a:lnTo>
                    <a:pt x="0" y="120650"/>
                  </a:lnTo>
                  <a:lnTo>
                    <a:pt x="3371" y="120650"/>
                  </a:lnTo>
                  <a:lnTo>
                    <a:pt x="42995" y="103072"/>
                  </a:lnTo>
                  <a:lnTo>
                    <a:pt x="76259" y="88849"/>
                  </a:lnTo>
                  <a:lnTo>
                    <a:pt x="116913" y="73120"/>
                  </a:lnTo>
                  <a:lnTo>
                    <a:pt x="162734" y="54840"/>
                  </a:lnTo>
                  <a:lnTo>
                    <a:pt x="186806" y="45027"/>
                  </a:lnTo>
                  <a:lnTo>
                    <a:pt x="234249" y="26597"/>
                  </a:lnTo>
                  <a:lnTo>
                    <a:pt x="273444" y="11821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653">
              <a:extLst>
                <a:ext uri="{FF2B5EF4-FFF2-40B4-BE49-F238E27FC236}">
                  <a16:creationId xmlns:a16="http://schemas.microsoft.com/office/drawing/2014/main" xmlns="" id="{3B1806AF-C1FC-4E8A-A99F-573F7209861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915841" y="759110"/>
              <a:ext cx="100481" cy="415641"/>
            </a:xfrm>
            <a:custGeom>
              <a:avLst/>
              <a:gdLst/>
              <a:ahLst/>
              <a:cxnLst/>
              <a:rect l="0" t="0" r="0" b="0"/>
              <a:pathLst>
                <a:path w="100481" h="415641">
                  <a:moveTo>
                    <a:pt x="97109" y="72740"/>
                  </a:moveTo>
                  <a:lnTo>
                    <a:pt x="97109" y="72740"/>
                  </a:lnTo>
                  <a:lnTo>
                    <a:pt x="100480" y="55885"/>
                  </a:lnTo>
                  <a:lnTo>
                    <a:pt x="95834" y="28548"/>
                  </a:lnTo>
                  <a:lnTo>
                    <a:pt x="85521" y="8219"/>
                  </a:lnTo>
                  <a:lnTo>
                    <a:pt x="80211" y="4326"/>
                  </a:lnTo>
                  <a:lnTo>
                    <a:pt x="66786" y="0"/>
                  </a:lnTo>
                  <a:lnTo>
                    <a:pt x="53293" y="1841"/>
                  </a:lnTo>
                  <a:lnTo>
                    <a:pt x="46732" y="4307"/>
                  </a:lnTo>
                  <a:lnTo>
                    <a:pt x="33797" y="18337"/>
                  </a:lnTo>
                  <a:lnTo>
                    <a:pt x="21698" y="40800"/>
                  </a:lnTo>
                  <a:lnTo>
                    <a:pt x="11617" y="71950"/>
                  </a:lnTo>
                  <a:lnTo>
                    <a:pt x="4314" y="110724"/>
                  </a:lnTo>
                  <a:lnTo>
                    <a:pt x="128" y="154533"/>
                  </a:lnTo>
                  <a:lnTo>
                    <a:pt x="0" y="178069"/>
                  </a:lnTo>
                  <a:lnTo>
                    <a:pt x="2444" y="225386"/>
                  </a:lnTo>
                  <a:lnTo>
                    <a:pt x="8234" y="269934"/>
                  </a:lnTo>
                  <a:lnTo>
                    <a:pt x="11748" y="309489"/>
                  </a:lnTo>
                  <a:lnTo>
                    <a:pt x="13309" y="345179"/>
                  </a:lnTo>
                  <a:lnTo>
                    <a:pt x="13483" y="388805"/>
                  </a:lnTo>
                  <a:lnTo>
                    <a:pt x="8209" y="41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654">
              <a:extLst>
                <a:ext uri="{FF2B5EF4-FFF2-40B4-BE49-F238E27FC236}">
                  <a16:creationId xmlns:a16="http://schemas.microsoft.com/office/drawing/2014/main" xmlns="" id="{0833338A-94A1-461A-91A7-158D3694ECA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50542" y="984250"/>
              <a:ext cx="162409" cy="63501"/>
            </a:xfrm>
            <a:custGeom>
              <a:avLst/>
              <a:gdLst/>
              <a:ahLst/>
              <a:cxnLst/>
              <a:rect l="0" t="0" r="0" b="0"/>
              <a:pathLst>
                <a:path w="162409" h="63501">
                  <a:moveTo>
                    <a:pt x="3658" y="63500"/>
                  </a:moveTo>
                  <a:lnTo>
                    <a:pt x="3658" y="63500"/>
                  </a:lnTo>
                  <a:lnTo>
                    <a:pt x="287" y="60129"/>
                  </a:lnTo>
                  <a:lnTo>
                    <a:pt x="0" y="58430"/>
                  </a:lnTo>
                  <a:lnTo>
                    <a:pt x="513" y="56592"/>
                  </a:lnTo>
                  <a:lnTo>
                    <a:pt x="1562" y="54662"/>
                  </a:lnTo>
                  <a:lnTo>
                    <a:pt x="16521" y="45202"/>
                  </a:lnTo>
                  <a:lnTo>
                    <a:pt x="62424" y="26720"/>
                  </a:lnTo>
                  <a:lnTo>
                    <a:pt x="101508" y="15168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9712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144">
            <a:extLst>
              <a:ext uri="{FF2B5EF4-FFF2-40B4-BE49-F238E27FC236}">
                <a16:creationId xmlns:a16="http://schemas.microsoft.com/office/drawing/2014/main" xmlns="" id="{5EA98C46-6BD9-4B7F-B129-32F1E46144FA}"/>
              </a:ext>
            </a:extLst>
          </p:cNvPr>
          <p:cNvGrpSpPr/>
          <p:nvPr/>
        </p:nvGrpSpPr>
        <p:grpSpPr>
          <a:xfrm>
            <a:off x="723900" y="302508"/>
            <a:ext cx="1644651" cy="754414"/>
            <a:chOff x="723900" y="302508"/>
            <a:chExt cx="1644651" cy="754414"/>
          </a:xfrm>
        </p:grpSpPr>
        <p:sp>
          <p:nvSpPr>
            <p:cNvPr id="2" name="SMARTInkShape-725">
              <a:extLst>
                <a:ext uri="{FF2B5EF4-FFF2-40B4-BE49-F238E27FC236}">
                  <a16:creationId xmlns:a16="http://schemas.microsoft.com/office/drawing/2014/main" xmlns="" id="{14B0E2E5-6FA1-4E06-8285-2828A17E30C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247900" y="394417"/>
              <a:ext cx="120651" cy="156201"/>
            </a:xfrm>
            <a:custGeom>
              <a:avLst/>
              <a:gdLst/>
              <a:ahLst/>
              <a:cxnLst/>
              <a:rect l="0" t="0" r="0" b="0"/>
              <a:pathLst>
                <a:path w="120651" h="156201">
                  <a:moveTo>
                    <a:pt x="0" y="24683"/>
                  </a:moveTo>
                  <a:lnTo>
                    <a:pt x="0" y="24683"/>
                  </a:lnTo>
                  <a:lnTo>
                    <a:pt x="0" y="21312"/>
                  </a:lnTo>
                  <a:lnTo>
                    <a:pt x="706" y="21025"/>
                  </a:lnTo>
                  <a:lnTo>
                    <a:pt x="3371" y="22587"/>
                  </a:lnTo>
                  <a:lnTo>
                    <a:pt x="8838" y="30804"/>
                  </a:lnTo>
                  <a:lnTo>
                    <a:pt x="16301" y="62137"/>
                  </a:lnTo>
                  <a:lnTo>
                    <a:pt x="18507" y="108360"/>
                  </a:lnTo>
                  <a:lnTo>
                    <a:pt x="14614" y="152850"/>
                  </a:lnTo>
                  <a:lnTo>
                    <a:pt x="13551" y="156200"/>
                  </a:lnTo>
                  <a:lnTo>
                    <a:pt x="21613" y="112406"/>
                  </a:lnTo>
                  <a:lnTo>
                    <a:pt x="31020" y="65021"/>
                  </a:lnTo>
                  <a:lnTo>
                    <a:pt x="46115" y="27620"/>
                  </a:lnTo>
                  <a:lnTo>
                    <a:pt x="59771" y="11642"/>
                  </a:lnTo>
                  <a:lnTo>
                    <a:pt x="67364" y="5406"/>
                  </a:lnTo>
                  <a:lnTo>
                    <a:pt x="81445" y="358"/>
                  </a:lnTo>
                  <a:lnTo>
                    <a:pt x="88163" y="0"/>
                  </a:lnTo>
                  <a:lnTo>
                    <a:pt x="94053" y="2583"/>
                  </a:lnTo>
                  <a:lnTo>
                    <a:pt x="104361" y="12979"/>
                  </a:lnTo>
                  <a:lnTo>
                    <a:pt x="114726" y="44812"/>
                  </a:lnTo>
                  <a:lnTo>
                    <a:pt x="118895" y="85524"/>
                  </a:lnTo>
                  <a:lnTo>
                    <a:pt x="120303" y="129860"/>
                  </a:lnTo>
                  <a:lnTo>
                    <a:pt x="120650" y="14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26">
              <a:extLst>
                <a:ext uri="{FF2B5EF4-FFF2-40B4-BE49-F238E27FC236}">
                  <a16:creationId xmlns:a16="http://schemas.microsoft.com/office/drawing/2014/main" xmlns="" id="{DCDA5F5B-4CFC-4B2F-932B-83F07C725C6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138755" y="419100"/>
              <a:ext cx="61971" cy="145254"/>
            </a:xfrm>
            <a:custGeom>
              <a:avLst/>
              <a:gdLst/>
              <a:ahLst/>
              <a:cxnLst/>
              <a:rect l="0" t="0" r="0" b="0"/>
              <a:pathLst>
                <a:path w="61971" h="145254">
                  <a:moveTo>
                    <a:pt x="58345" y="0"/>
                  </a:moveTo>
                  <a:lnTo>
                    <a:pt x="58345" y="0"/>
                  </a:lnTo>
                  <a:lnTo>
                    <a:pt x="28459" y="3371"/>
                  </a:lnTo>
                  <a:lnTo>
                    <a:pt x="16605" y="10670"/>
                  </a:lnTo>
                  <a:lnTo>
                    <a:pt x="11468" y="15580"/>
                  </a:lnTo>
                  <a:lnTo>
                    <a:pt x="868" y="42716"/>
                  </a:lnTo>
                  <a:lnTo>
                    <a:pt x="0" y="80939"/>
                  </a:lnTo>
                  <a:lnTo>
                    <a:pt x="10954" y="116802"/>
                  </a:lnTo>
                  <a:lnTo>
                    <a:pt x="27605" y="139657"/>
                  </a:lnTo>
                  <a:lnTo>
                    <a:pt x="33618" y="143199"/>
                  </a:lnTo>
                  <a:lnTo>
                    <a:pt x="45944" y="145253"/>
                  </a:lnTo>
                  <a:lnTo>
                    <a:pt x="50783" y="144108"/>
                  </a:lnTo>
                  <a:lnTo>
                    <a:pt x="58042" y="139072"/>
                  </a:lnTo>
                  <a:lnTo>
                    <a:pt x="61738" y="126486"/>
                  </a:lnTo>
                  <a:lnTo>
                    <a:pt x="61970" y="108427"/>
                  </a:lnTo>
                  <a:lnTo>
                    <a:pt x="52502" y="67984"/>
                  </a:lnTo>
                  <a:lnTo>
                    <a:pt x="46999" y="38986"/>
                  </a:lnTo>
                  <a:lnTo>
                    <a:pt x="47253" y="34457"/>
                  </a:lnTo>
                  <a:lnTo>
                    <a:pt x="48128" y="31438"/>
                  </a:lnTo>
                  <a:lnTo>
                    <a:pt x="5199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27">
              <a:extLst>
                <a:ext uri="{FF2B5EF4-FFF2-40B4-BE49-F238E27FC236}">
                  <a16:creationId xmlns:a16="http://schemas.microsoft.com/office/drawing/2014/main" xmlns="" id="{780EDE43-A4F7-4E06-853D-605147DE6E7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082800" y="3810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28">
              <a:extLst>
                <a:ext uri="{FF2B5EF4-FFF2-40B4-BE49-F238E27FC236}">
                  <a16:creationId xmlns:a16="http://schemas.microsoft.com/office/drawing/2014/main" xmlns="" id="{C261D73A-590F-488E-A13B-56D96D8EEB8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095500" y="5143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467" y="40821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29">
              <a:extLst>
                <a:ext uri="{FF2B5EF4-FFF2-40B4-BE49-F238E27FC236}">
                  <a16:creationId xmlns:a16="http://schemas.microsoft.com/office/drawing/2014/main" xmlns="" id="{21D2BD21-5830-47C6-902F-67253318D04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907648" y="438150"/>
              <a:ext cx="156103" cy="63501"/>
            </a:xfrm>
            <a:custGeom>
              <a:avLst/>
              <a:gdLst/>
              <a:ahLst/>
              <a:cxnLst/>
              <a:rect l="0" t="0" r="0" b="0"/>
              <a:pathLst>
                <a:path w="156103" h="63501">
                  <a:moveTo>
                    <a:pt x="16402" y="63500"/>
                  </a:moveTo>
                  <a:lnTo>
                    <a:pt x="16402" y="63500"/>
                  </a:lnTo>
                  <a:lnTo>
                    <a:pt x="0" y="63500"/>
                  </a:lnTo>
                  <a:lnTo>
                    <a:pt x="8250" y="56758"/>
                  </a:lnTo>
                  <a:lnTo>
                    <a:pt x="50984" y="36768"/>
                  </a:lnTo>
                  <a:lnTo>
                    <a:pt x="96106" y="19361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30">
              <a:extLst>
                <a:ext uri="{FF2B5EF4-FFF2-40B4-BE49-F238E27FC236}">
                  <a16:creationId xmlns:a16="http://schemas.microsoft.com/office/drawing/2014/main" xmlns="" id="{C6F8353E-A112-4073-8DF1-C88E862C6D5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769324" y="302508"/>
              <a:ext cx="275377" cy="374623"/>
            </a:xfrm>
            <a:custGeom>
              <a:avLst/>
              <a:gdLst/>
              <a:ahLst/>
              <a:cxnLst/>
              <a:rect l="0" t="0" r="0" b="0"/>
              <a:pathLst>
                <a:path w="275377" h="374623">
                  <a:moveTo>
                    <a:pt x="78526" y="256292"/>
                  </a:moveTo>
                  <a:lnTo>
                    <a:pt x="78526" y="256292"/>
                  </a:lnTo>
                  <a:lnTo>
                    <a:pt x="77820" y="230266"/>
                  </a:lnTo>
                  <a:lnTo>
                    <a:pt x="73059" y="207805"/>
                  </a:lnTo>
                  <a:lnTo>
                    <a:pt x="70648" y="204212"/>
                  </a:lnTo>
                  <a:lnTo>
                    <a:pt x="62324" y="198338"/>
                  </a:lnTo>
                  <a:lnTo>
                    <a:pt x="57847" y="197900"/>
                  </a:lnTo>
                  <a:lnTo>
                    <a:pt x="49109" y="201177"/>
                  </a:lnTo>
                  <a:lnTo>
                    <a:pt x="29515" y="227810"/>
                  </a:lnTo>
                  <a:lnTo>
                    <a:pt x="9206" y="270352"/>
                  </a:lnTo>
                  <a:lnTo>
                    <a:pt x="1856" y="304169"/>
                  </a:lnTo>
                  <a:lnTo>
                    <a:pt x="0" y="336132"/>
                  </a:lnTo>
                  <a:lnTo>
                    <a:pt x="3879" y="357393"/>
                  </a:lnTo>
                  <a:lnTo>
                    <a:pt x="8300" y="364615"/>
                  </a:lnTo>
                  <a:lnTo>
                    <a:pt x="20739" y="374521"/>
                  </a:lnTo>
                  <a:lnTo>
                    <a:pt x="27301" y="374622"/>
                  </a:lnTo>
                  <a:lnTo>
                    <a:pt x="33793" y="371868"/>
                  </a:lnTo>
                  <a:lnTo>
                    <a:pt x="62791" y="343798"/>
                  </a:lnTo>
                  <a:lnTo>
                    <a:pt x="77235" y="314518"/>
                  </a:lnTo>
                  <a:lnTo>
                    <a:pt x="88896" y="268149"/>
                  </a:lnTo>
                  <a:lnTo>
                    <a:pt x="90766" y="253538"/>
                  </a:lnTo>
                  <a:lnTo>
                    <a:pt x="90919" y="253751"/>
                  </a:lnTo>
                  <a:lnTo>
                    <a:pt x="98116" y="296535"/>
                  </a:lnTo>
                  <a:lnTo>
                    <a:pt x="103460" y="315806"/>
                  </a:lnTo>
                  <a:lnTo>
                    <a:pt x="117664" y="340405"/>
                  </a:lnTo>
                  <a:lnTo>
                    <a:pt x="126730" y="349649"/>
                  </a:lnTo>
                  <a:lnTo>
                    <a:pt x="132534" y="350986"/>
                  </a:lnTo>
                  <a:lnTo>
                    <a:pt x="146509" y="348708"/>
                  </a:lnTo>
                  <a:lnTo>
                    <a:pt x="160246" y="335466"/>
                  </a:lnTo>
                  <a:lnTo>
                    <a:pt x="172702" y="313353"/>
                  </a:lnTo>
                  <a:lnTo>
                    <a:pt x="182941" y="282358"/>
                  </a:lnTo>
                  <a:lnTo>
                    <a:pt x="188433" y="241771"/>
                  </a:lnTo>
                  <a:lnTo>
                    <a:pt x="189897" y="219095"/>
                  </a:lnTo>
                  <a:lnTo>
                    <a:pt x="190168" y="193394"/>
                  </a:lnTo>
                  <a:lnTo>
                    <a:pt x="189643" y="165677"/>
                  </a:lnTo>
                  <a:lnTo>
                    <a:pt x="188587" y="136615"/>
                  </a:lnTo>
                  <a:lnTo>
                    <a:pt x="187883" y="109480"/>
                  </a:lnTo>
                  <a:lnTo>
                    <a:pt x="187414" y="83628"/>
                  </a:lnTo>
                  <a:lnTo>
                    <a:pt x="186187" y="39853"/>
                  </a:lnTo>
                  <a:lnTo>
                    <a:pt x="181064" y="0"/>
                  </a:lnTo>
                  <a:lnTo>
                    <a:pt x="176780" y="7153"/>
                  </a:lnTo>
                  <a:lnTo>
                    <a:pt x="173662" y="13999"/>
                  </a:lnTo>
                  <a:lnTo>
                    <a:pt x="169274" y="53974"/>
                  </a:lnTo>
                  <a:lnTo>
                    <a:pt x="172010" y="93701"/>
                  </a:lnTo>
                  <a:lnTo>
                    <a:pt x="177224" y="140285"/>
                  </a:lnTo>
                  <a:lnTo>
                    <a:pt x="179603" y="165548"/>
                  </a:lnTo>
                  <a:lnTo>
                    <a:pt x="181894" y="191563"/>
                  </a:lnTo>
                  <a:lnTo>
                    <a:pt x="190084" y="237401"/>
                  </a:lnTo>
                  <a:lnTo>
                    <a:pt x="201485" y="276118"/>
                  </a:lnTo>
                  <a:lnTo>
                    <a:pt x="215960" y="305085"/>
                  </a:lnTo>
                  <a:lnTo>
                    <a:pt x="231800" y="322193"/>
                  </a:lnTo>
                  <a:lnTo>
                    <a:pt x="239975" y="327742"/>
                  </a:lnTo>
                  <a:lnTo>
                    <a:pt x="247542" y="329326"/>
                  </a:lnTo>
                  <a:lnTo>
                    <a:pt x="254704" y="328264"/>
                  </a:lnTo>
                  <a:lnTo>
                    <a:pt x="261594" y="325440"/>
                  </a:lnTo>
                  <a:lnTo>
                    <a:pt x="266188" y="320030"/>
                  </a:lnTo>
                  <a:lnTo>
                    <a:pt x="275376" y="288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31">
              <a:extLst>
                <a:ext uri="{FF2B5EF4-FFF2-40B4-BE49-F238E27FC236}">
                  <a16:creationId xmlns:a16="http://schemas.microsoft.com/office/drawing/2014/main" xmlns="" id="{3AD48FAA-BB22-4870-AF6F-A7351450D90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619250" y="51435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43351" y="39838"/>
                  </a:lnTo>
                  <a:lnTo>
                    <a:pt x="86771" y="2058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32">
              <a:extLst>
                <a:ext uri="{FF2B5EF4-FFF2-40B4-BE49-F238E27FC236}">
                  <a16:creationId xmlns:a16="http://schemas.microsoft.com/office/drawing/2014/main" xmlns="" id="{D7F51681-EBF8-4E6B-AA61-41E45A9DB95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453066" y="351582"/>
              <a:ext cx="274135" cy="433409"/>
            </a:xfrm>
            <a:custGeom>
              <a:avLst/>
              <a:gdLst/>
              <a:ahLst/>
              <a:cxnLst/>
              <a:rect l="0" t="0" r="0" b="0"/>
              <a:pathLst>
                <a:path w="274135" h="433409">
                  <a:moveTo>
                    <a:pt x="13784" y="302468"/>
                  </a:moveTo>
                  <a:lnTo>
                    <a:pt x="13784" y="302468"/>
                  </a:lnTo>
                  <a:lnTo>
                    <a:pt x="13784" y="297001"/>
                  </a:lnTo>
                  <a:lnTo>
                    <a:pt x="0" y="335144"/>
                  </a:lnTo>
                  <a:lnTo>
                    <a:pt x="2542" y="376342"/>
                  </a:lnTo>
                  <a:lnTo>
                    <a:pt x="13210" y="412075"/>
                  </a:lnTo>
                  <a:lnTo>
                    <a:pt x="20819" y="423619"/>
                  </a:lnTo>
                  <a:lnTo>
                    <a:pt x="28905" y="430396"/>
                  </a:lnTo>
                  <a:lnTo>
                    <a:pt x="37203" y="433408"/>
                  </a:lnTo>
                  <a:lnTo>
                    <a:pt x="42097" y="431389"/>
                  </a:lnTo>
                  <a:lnTo>
                    <a:pt x="53178" y="421620"/>
                  </a:lnTo>
                  <a:lnTo>
                    <a:pt x="76834" y="386577"/>
                  </a:lnTo>
                  <a:lnTo>
                    <a:pt x="93945" y="341503"/>
                  </a:lnTo>
                  <a:lnTo>
                    <a:pt x="101533" y="310169"/>
                  </a:lnTo>
                  <a:lnTo>
                    <a:pt x="101917" y="310424"/>
                  </a:lnTo>
                  <a:lnTo>
                    <a:pt x="107724" y="357602"/>
                  </a:lnTo>
                  <a:lnTo>
                    <a:pt x="111509" y="371422"/>
                  </a:lnTo>
                  <a:lnTo>
                    <a:pt x="119306" y="382738"/>
                  </a:lnTo>
                  <a:lnTo>
                    <a:pt x="124349" y="387732"/>
                  </a:lnTo>
                  <a:lnTo>
                    <a:pt x="135596" y="393280"/>
                  </a:lnTo>
                  <a:lnTo>
                    <a:pt x="141559" y="394759"/>
                  </a:lnTo>
                  <a:lnTo>
                    <a:pt x="146945" y="392923"/>
                  </a:lnTo>
                  <a:lnTo>
                    <a:pt x="156693" y="383357"/>
                  </a:lnTo>
                  <a:lnTo>
                    <a:pt x="183176" y="342670"/>
                  </a:lnTo>
                  <a:lnTo>
                    <a:pt x="193962" y="313515"/>
                  </a:lnTo>
                  <a:lnTo>
                    <a:pt x="201578" y="268572"/>
                  </a:lnTo>
                  <a:lnTo>
                    <a:pt x="204596" y="241771"/>
                  </a:lnTo>
                  <a:lnTo>
                    <a:pt x="208020" y="212614"/>
                  </a:lnTo>
                  <a:lnTo>
                    <a:pt x="211714" y="181888"/>
                  </a:lnTo>
                  <a:lnTo>
                    <a:pt x="215587" y="150115"/>
                  </a:lnTo>
                  <a:lnTo>
                    <a:pt x="218169" y="121877"/>
                  </a:lnTo>
                  <a:lnTo>
                    <a:pt x="219891" y="95996"/>
                  </a:lnTo>
                  <a:lnTo>
                    <a:pt x="221098" y="51953"/>
                  </a:lnTo>
                  <a:lnTo>
                    <a:pt x="216124" y="4340"/>
                  </a:lnTo>
                  <a:lnTo>
                    <a:pt x="214294" y="0"/>
                  </a:lnTo>
                  <a:lnTo>
                    <a:pt x="213074" y="1339"/>
                  </a:lnTo>
                  <a:lnTo>
                    <a:pt x="207353" y="43314"/>
                  </a:lnTo>
                  <a:lnTo>
                    <a:pt x="202120" y="84277"/>
                  </a:lnTo>
                  <a:lnTo>
                    <a:pt x="200725" y="109030"/>
                  </a:lnTo>
                  <a:lnTo>
                    <a:pt x="199795" y="135409"/>
                  </a:lnTo>
                  <a:lnTo>
                    <a:pt x="199174" y="162168"/>
                  </a:lnTo>
                  <a:lnTo>
                    <a:pt x="198761" y="189179"/>
                  </a:lnTo>
                  <a:lnTo>
                    <a:pt x="198485" y="216359"/>
                  </a:lnTo>
                  <a:lnTo>
                    <a:pt x="200060" y="263492"/>
                  </a:lnTo>
                  <a:lnTo>
                    <a:pt x="203818" y="302784"/>
                  </a:lnTo>
                  <a:lnTo>
                    <a:pt x="210192" y="332007"/>
                  </a:lnTo>
                  <a:lnTo>
                    <a:pt x="215278" y="341916"/>
                  </a:lnTo>
                  <a:lnTo>
                    <a:pt x="228455" y="354808"/>
                  </a:lnTo>
                  <a:lnTo>
                    <a:pt x="235215" y="356411"/>
                  </a:lnTo>
                  <a:lnTo>
                    <a:pt x="241838" y="355364"/>
                  </a:lnTo>
                  <a:lnTo>
                    <a:pt x="248370" y="352548"/>
                  </a:lnTo>
                  <a:lnTo>
                    <a:pt x="259391" y="340013"/>
                  </a:lnTo>
                  <a:lnTo>
                    <a:pt x="274134" y="31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33">
              <a:extLst>
                <a:ext uri="{FF2B5EF4-FFF2-40B4-BE49-F238E27FC236}">
                  <a16:creationId xmlns:a16="http://schemas.microsoft.com/office/drawing/2014/main" xmlns="" id="{928AC489-CAB7-47BA-9CDA-04677C3717B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225550" y="680459"/>
              <a:ext cx="171451" cy="220357"/>
            </a:xfrm>
            <a:custGeom>
              <a:avLst/>
              <a:gdLst/>
              <a:ahLst/>
              <a:cxnLst/>
              <a:rect l="0" t="0" r="0" b="0"/>
              <a:pathLst>
                <a:path w="171451" h="220357">
                  <a:moveTo>
                    <a:pt x="0" y="56141"/>
                  </a:moveTo>
                  <a:lnTo>
                    <a:pt x="0" y="56141"/>
                  </a:lnTo>
                  <a:lnTo>
                    <a:pt x="0" y="45206"/>
                  </a:lnTo>
                  <a:lnTo>
                    <a:pt x="705" y="45323"/>
                  </a:lnTo>
                  <a:lnTo>
                    <a:pt x="3371" y="47335"/>
                  </a:lnTo>
                  <a:lnTo>
                    <a:pt x="10831" y="65220"/>
                  </a:lnTo>
                  <a:lnTo>
                    <a:pt x="21199" y="110088"/>
                  </a:lnTo>
                  <a:lnTo>
                    <a:pt x="27526" y="152715"/>
                  </a:lnTo>
                  <a:lnTo>
                    <a:pt x="33869" y="190981"/>
                  </a:lnTo>
                  <a:lnTo>
                    <a:pt x="37543" y="219913"/>
                  </a:lnTo>
                  <a:lnTo>
                    <a:pt x="37729" y="220356"/>
                  </a:lnTo>
                  <a:lnTo>
                    <a:pt x="29229" y="175697"/>
                  </a:lnTo>
                  <a:lnTo>
                    <a:pt x="27102" y="143379"/>
                  </a:lnTo>
                  <a:lnTo>
                    <a:pt x="27567" y="106908"/>
                  </a:lnTo>
                  <a:lnTo>
                    <a:pt x="32478" y="71884"/>
                  </a:lnTo>
                  <a:lnTo>
                    <a:pt x="43176" y="40658"/>
                  </a:lnTo>
                  <a:lnTo>
                    <a:pt x="49293" y="31621"/>
                  </a:lnTo>
                  <a:lnTo>
                    <a:pt x="51912" y="29211"/>
                  </a:lnTo>
                  <a:lnTo>
                    <a:pt x="55069" y="29721"/>
                  </a:lnTo>
                  <a:lnTo>
                    <a:pt x="62340" y="35932"/>
                  </a:lnTo>
                  <a:lnTo>
                    <a:pt x="70996" y="58071"/>
                  </a:lnTo>
                  <a:lnTo>
                    <a:pt x="80242" y="100815"/>
                  </a:lnTo>
                  <a:lnTo>
                    <a:pt x="88331" y="139371"/>
                  </a:lnTo>
                  <a:lnTo>
                    <a:pt x="88521" y="139144"/>
                  </a:lnTo>
                  <a:lnTo>
                    <a:pt x="90732" y="102332"/>
                  </a:lnTo>
                  <a:lnTo>
                    <a:pt x="95793" y="65594"/>
                  </a:lnTo>
                  <a:lnTo>
                    <a:pt x="107195" y="19046"/>
                  </a:lnTo>
                  <a:lnTo>
                    <a:pt x="114905" y="6023"/>
                  </a:lnTo>
                  <a:lnTo>
                    <a:pt x="118937" y="1562"/>
                  </a:lnTo>
                  <a:lnTo>
                    <a:pt x="123036" y="0"/>
                  </a:lnTo>
                  <a:lnTo>
                    <a:pt x="127179" y="369"/>
                  </a:lnTo>
                  <a:lnTo>
                    <a:pt x="131353" y="2026"/>
                  </a:lnTo>
                  <a:lnTo>
                    <a:pt x="139753" y="13275"/>
                  </a:lnTo>
                  <a:lnTo>
                    <a:pt x="146779" y="30034"/>
                  </a:lnTo>
                  <a:lnTo>
                    <a:pt x="153171" y="69538"/>
                  </a:lnTo>
                  <a:lnTo>
                    <a:pt x="159426" y="114663"/>
                  </a:lnTo>
                  <a:lnTo>
                    <a:pt x="171450" y="132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34">
              <a:extLst>
                <a:ext uri="{FF2B5EF4-FFF2-40B4-BE49-F238E27FC236}">
                  <a16:creationId xmlns:a16="http://schemas.microsoft.com/office/drawing/2014/main" xmlns="" id="{D5A2D515-C248-4E11-AA5E-AEC4C42DE8D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062215" y="736600"/>
              <a:ext cx="106186" cy="171085"/>
            </a:xfrm>
            <a:custGeom>
              <a:avLst/>
              <a:gdLst/>
              <a:ahLst/>
              <a:cxnLst/>
              <a:rect l="0" t="0" r="0" b="0"/>
              <a:pathLst>
                <a:path w="106186" h="171085">
                  <a:moveTo>
                    <a:pt x="10935" y="44450"/>
                  </a:moveTo>
                  <a:lnTo>
                    <a:pt x="10935" y="44450"/>
                  </a:lnTo>
                  <a:lnTo>
                    <a:pt x="0" y="38983"/>
                  </a:lnTo>
                  <a:lnTo>
                    <a:pt x="117" y="38688"/>
                  </a:lnTo>
                  <a:lnTo>
                    <a:pt x="5064" y="38274"/>
                  </a:lnTo>
                  <a:lnTo>
                    <a:pt x="20720" y="39563"/>
                  </a:lnTo>
                  <a:lnTo>
                    <a:pt x="46368" y="49666"/>
                  </a:lnTo>
                  <a:lnTo>
                    <a:pt x="71450" y="70611"/>
                  </a:lnTo>
                  <a:lnTo>
                    <a:pt x="97364" y="108936"/>
                  </a:lnTo>
                  <a:lnTo>
                    <a:pt x="105087" y="128849"/>
                  </a:lnTo>
                  <a:lnTo>
                    <a:pt x="106167" y="147107"/>
                  </a:lnTo>
                  <a:lnTo>
                    <a:pt x="102414" y="160866"/>
                  </a:lnTo>
                  <a:lnTo>
                    <a:pt x="99438" y="166511"/>
                  </a:lnTo>
                  <a:lnTo>
                    <a:pt x="95337" y="169568"/>
                  </a:lnTo>
                  <a:lnTo>
                    <a:pt x="90486" y="170901"/>
                  </a:lnTo>
                  <a:lnTo>
                    <a:pt x="85136" y="171084"/>
                  </a:lnTo>
                  <a:lnTo>
                    <a:pt x="73546" y="163761"/>
                  </a:lnTo>
                  <a:lnTo>
                    <a:pt x="67493" y="157858"/>
                  </a:lnTo>
                  <a:lnTo>
                    <a:pt x="58885" y="138127"/>
                  </a:lnTo>
                  <a:lnTo>
                    <a:pt x="54824" y="112190"/>
                  </a:lnTo>
                  <a:lnTo>
                    <a:pt x="61177" y="67265"/>
                  </a:lnTo>
                  <a:lnTo>
                    <a:pt x="78166" y="20970"/>
                  </a:lnTo>
                  <a:lnTo>
                    <a:pt x="81156" y="13980"/>
                  </a:lnTo>
                  <a:lnTo>
                    <a:pt x="85265" y="9320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35">
              <a:extLst>
                <a:ext uri="{FF2B5EF4-FFF2-40B4-BE49-F238E27FC236}">
                  <a16:creationId xmlns:a16="http://schemas.microsoft.com/office/drawing/2014/main" xmlns="" id="{374756F9-8590-48C5-82C8-5798B24E01A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32542" y="793344"/>
              <a:ext cx="127909" cy="176890"/>
            </a:xfrm>
            <a:custGeom>
              <a:avLst/>
              <a:gdLst/>
              <a:ahLst/>
              <a:cxnLst/>
              <a:rect l="0" t="0" r="0" b="0"/>
              <a:pathLst>
                <a:path w="127909" h="176890">
                  <a:moveTo>
                    <a:pt x="908" y="51206"/>
                  </a:moveTo>
                  <a:lnTo>
                    <a:pt x="908" y="51206"/>
                  </a:lnTo>
                  <a:lnTo>
                    <a:pt x="908" y="54577"/>
                  </a:lnTo>
                  <a:lnTo>
                    <a:pt x="1613" y="55570"/>
                  </a:lnTo>
                  <a:lnTo>
                    <a:pt x="2789" y="56232"/>
                  </a:lnTo>
                  <a:lnTo>
                    <a:pt x="9697" y="57164"/>
                  </a:lnTo>
                  <a:lnTo>
                    <a:pt x="17514" y="56676"/>
                  </a:lnTo>
                  <a:lnTo>
                    <a:pt x="33815" y="51729"/>
                  </a:lnTo>
                  <a:lnTo>
                    <a:pt x="51345" y="40934"/>
                  </a:lnTo>
                  <a:lnTo>
                    <a:pt x="61189" y="30413"/>
                  </a:lnTo>
                  <a:lnTo>
                    <a:pt x="63673" y="25350"/>
                  </a:lnTo>
                  <a:lnTo>
                    <a:pt x="64552" y="15961"/>
                  </a:lnTo>
                  <a:lnTo>
                    <a:pt x="61080" y="2741"/>
                  </a:lnTo>
                  <a:lnTo>
                    <a:pt x="57956" y="552"/>
                  </a:lnTo>
                  <a:lnTo>
                    <a:pt x="48840" y="0"/>
                  </a:lnTo>
                  <a:lnTo>
                    <a:pt x="28437" y="10399"/>
                  </a:lnTo>
                  <a:lnTo>
                    <a:pt x="16436" y="28601"/>
                  </a:lnTo>
                  <a:lnTo>
                    <a:pt x="3627" y="66616"/>
                  </a:lnTo>
                  <a:lnTo>
                    <a:pt x="0" y="93332"/>
                  </a:lnTo>
                  <a:lnTo>
                    <a:pt x="5891" y="127502"/>
                  </a:lnTo>
                  <a:lnTo>
                    <a:pt x="12765" y="146734"/>
                  </a:lnTo>
                  <a:lnTo>
                    <a:pt x="31311" y="170057"/>
                  </a:lnTo>
                  <a:lnTo>
                    <a:pt x="38815" y="174184"/>
                  </a:lnTo>
                  <a:lnTo>
                    <a:pt x="54680" y="176889"/>
                  </a:lnTo>
                  <a:lnTo>
                    <a:pt x="82849" y="167703"/>
                  </a:lnTo>
                  <a:lnTo>
                    <a:pt x="127908" y="121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36">
              <a:extLst>
                <a:ext uri="{FF2B5EF4-FFF2-40B4-BE49-F238E27FC236}">
                  <a16:creationId xmlns:a16="http://schemas.microsoft.com/office/drawing/2014/main" xmlns="" id="{E9125D7F-C551-41FA-A19E-36749147228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23900" y="544060"/>
              <a:ext cx="178860" cy="512862"/>
            </a:xfrm>
            <a:custGeom>
              <a:avLst/>
              <a:gdLst/>
              <a:ahLst/>
              <a:cxnLst/>
              <a:rect l="0" t="0" r="0" b="0"/>
              <a:pathLst>
                <a:path w="178860" h="512862">
                  <a:moveTo>
                    <a:pt x="0" y="148090"/>
                  </a:moveTo>
                  <a:lnTo>
                    <a:pt x="0" y="148090"/>
                  </a:lnTo>
                  <a:lnTo>
                    <a:pt x="0" y="144719"/>
                  </a:lnTo>
                  <a:lnTo>
                    <a:pt x="706" y="144432"/>
                  </a:lnTo>
                  <a:lnTo>
                    <a:pt x="3371" y="145994"/>
                  </a:lnTo>
                  <a:lnTo>
                    <a:pt x="21669" y="184534"/>
                  </a:lnTo>
                  <a:lnTo>
                    <a:pt x="38876" y="229444"/>
                  </a:lnTo>
                  <a:lnTo>
                    <a:pt x="53026" y="270325"/>
                  </a:lnTo>
                  <a:lnTo>
                    <a:pt x="67312" y="316717"/>
                  </a:lnTo>
                  <a:lnTo>
                    <a:pt x="73097" y="340941"/>
                  </a:lnTo>
                  <a:lnTo>
                    <a:pt x="83287" y="388318"/>
                  </a:lnTo>
                  <a:lnTo>
                    <a:pt x="92520" y="430541"/>
                  </a:lnTo>
                  <a:lnTo>
                    <a:pt x="99446" y="464830"/>
                  </a:lnTo>
                  <a:lnTo>
                    <a:pt x="106125" y="508450"/>
                  </a:lnTo>
                  <a:lnTo>
                    <a:pt x="105322" y="511097"/>
                  </a:lnTo>
                  <a:lnTo>
                    <a:pt x="104081" y="512861"/>
                  </a:lnTo>
                  <a:lnTo>
                    <a:pt x="95593" y="491748"/>
                  </a:lnTo>
                  <a:lnTo>
                    <a:pt x="86230" y="454403"/>
                  </a:lnTo>
                  <a:lnTo>
                    <a:pt x="80770" y="430615"/>
                  </a:lnTo>
                  <a:lnTo>
                    <a:pt x="74308" y="402762"/>
                  </a:lnTo>
                  <a:lnTo>
                    <a:pt x="67178" y="372199"/>
                  </a:lnTo>
                  <a:lnTo>
                    <a:pt x="59602" y="339830"/>
                  </a:lnTo>
                  <a:lnTo>
                    <a:pt x="53846" y="311194"/>
                  </a:lnTo>
                  <a:lnTo>
                    <a:pt x="49303" y="285048"/>
                  </a:lnTo>
                  <a:lnTo>
                    <a:pt x="42373" y="238594"/>
                  </a:lnTo>
                  <a:lnTo>
                    <a:pt x="36942" y="199132"/>
                  </a:lnTo>
                  <a:lnTo>
                    <a:pt x="32176" y="157135"/>
                  </a:lnTo>
                  <a:lnTo>
                    <a:pt x="28412" y="114010"/>
                  </a:lnTo>
                  <a:lnTo>
                    <a:pt x="26738" y="73677"/>
                  </a:lnTo>
                  <a:lnTo>
                    <a:pt x="32539" y="28753"/>
                  </a:lnTo>
                  <a:lnTo>
                    <a:pt x="41273" y="10150"/>
                  </a:lnTo>
                  <a:lnTo>
                    <a:pt x="46565" y="3213"/>
                  </a:lnTo>
                  <a:lnTo>
                    <a:pt x="53621" y="0"/>
                  </a:lnTo>
                  <a:lnTo>
                    <a:pt x="70869" y="193"/>
                  </a:lnTo>
                  <a:lnTo>
                    <a:pt x="107154" y="18348"/>
                  </a:lnTo>
                  <a:lnTo>
                    <a:pt x="145814" y="56182"/>
                  </a:lnTo>
                  <a:lnTo>
                    <a:pt x="165701" y="88898"/>
                  </a:lnTo>
                  <a:lnTo>
                    <a:pt x="178067" y="123899"/>
                  </a:lnTo>
                  <a:lnTo>
                    <a:pt x="178859" y="158270"/>
                  </a:lnTo>
                  <a:lnTo>
                    <a:pt x="170745" y="190479"/>
                  </a:lnTo>
                  <a:lnTo>
                    <a:pt x="156320" y="219846"/>
                  </a:lnTo>
                  <a:lnTo>
                    <a:pt x="135798" y="244658"/>
                  </a:lnTo>
                  <a:lnTo>
                    <a:pt x="112566" y="259918"/>
                  </a:lnTo>
                  <a:lnTo>
                    <a:pt x="79449" y="270595"/>
                  </a:lnTo>
                  <a:lnTo>
                    <a:pt x="69899" y="272093"/>
                  </a:lnTo>
                  <a:lnTo>
                    <a:pt x="64239" y="271681"/>
                  </a:lnTo>
                  <a:lnTo>
                    <a:pt x="61170" y="269995"/>
                  </a:lnTo>
                  <a:lnTo>
                    <a:pt x="57150" y="26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45">
            <a:extLst>
              <a:ext uri="{FF2B5EF4-FFF2-40B4-BE49-F238E27FC236}">
                <a16:creationId xmlns:a16="http://schemas.microsoft.com/office/drawing/2014/main" xmlns="" id="{6394A4B2-8E27-4E48-A743-0CD5057C3FD4}"/>
              </a:ext>
            </a:extLst>
          </p:cNvPr>
          <p:cNvGrpSpPr/>
          <p:nvPr/>
        </p:nvGrpSpPr>
        <p:grpSpPr>
          <a:xfrm>
            <a:off x="838200" y="146050"/>
            <a:ext cx="2552701" cy="971551"/>
            <a:chOff x="838200" y="146050"/>
            <a:chExt cx="2552701" cy="971551"/>
          </a:xfrm>
        </p:grpSpPr>
        <p:sp>
          <p:nvSpPr>
            <p:cNvPr id="15" name="SMARTInkShape-737">
              <a:extLst>
                <a:ext uri="{FF2B5EF4-FFF2-40B4-BE49-F238E27FC236}">
                  <a16:creationId xmlns:a16="http://schemas.microsoft.com/office/drawing/2014/main" xmlns="" id="{3960BB3E-862F-44BA-85FB-E8ED48C5A45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369882" y="444500"/>
              <a:ext cx="21019" cy="6351"/>
            </a:xfrm>
            <a:custGeom>
              <a:avLst/>
              <a:gdLst/>
              <a:ahLst/>
              <a:cxnLst/>
              <a:rect l="0" t="0" r="0" b="0"/>
              <a:pathLst>
                <a:path w="21019" h="6351">
                  <a:moveTo>
                    <a:pt x="21018" y="6350"/>
                  </a:moveTo>
                  <a:lnTo>
                    <a:pt x="21018" y="6350"/>
                  </a:lnTo>
                  <a:lnTo>
                    <a:pt x="1245" y="6350"/>
                  </a:lnTo>
                  <a:lnTo>
                    <a:pt x="75" y="5644"/>
                  </a:lnTo>
                  <a:lnTo>
                    <a:pt x="0" y="4469"/>
                  </a:lnTo>
                  <a:lnTo>
                    <a:pt x="1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38">
              <a:extLst>
                <a:ext uri="{FF2B5EF4-FFF2-40B4-BE49-F238E27FC236}">
                  <a16:creationId xmlns:a16="http://schemas.microsoft.com/office/drawing/2014/main" xmlns="" id="{F40431A4-6D61-4583-A92E-7048CC65D1C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346450" y="266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5" y="3972"/>
                  </a:lnTo>
                  <a:lnTo>
                    <a:pt x="1882" y="26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39">
              <a:extLst>
                <a:ext uri="{FF2B5EF4-FFF2-40B4-BE49-F238E27FC236}">
                  <a16:creationId xmlns:a16="http://schemas.microsoft.com/office/drawing/2014/main" xmlns="" id="{FB99C50E-52FB-4B65-BDEC-CC5FC76C7BC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168400" y="539750"/>
              <a:ext cx="2076451" cy="539751"/>
            </a:xfrm>
            <a:custGeom>
              <a:avLst/>
              <a:gdLst/>
              <a:ahLst/>
              <a:cxnLst/>
              <a:rect l="0" t="0" r="0" b="0"/>
              <a:pathLst>
                <a:path w="2076451" h="539751">
                  <a:moveTo>
                    <a:pt x="0" y="539750"/>
                  </a:moveTo>
                  <a:lnTo>
                    <a:pt x="0" y="539750"/>
                  </a:lnTo>
                  <a:lnTo>
                    <a:pt x="30104" y="530343"/>
                  </a:lnTo>
                  <a:lnTo>
                    <a:pt x="53936" y="522895"/>
                  </a:lnTo>
                  <a:lnTo>
                    <a:pt x="86052" y="514402"/>
                  </a:lnTo>
                  <a:lnTo>
                    <a:pt x="123690" y="505213"/>
                  </a:lnTo>
                  <a:lnTo>
                    <a:pt x="165010" y="495558"/>
                  </a:lnTo>
                  <a:lnTo>
                    <a:pt x="214429" y="484183"/>
                  </a:lnTo>
                  <a:lnTo>
                    <a:pt x="269247" y="471661"/>
                  </a:lnTo>
                  <a:lnTo>
                    <a:pt x="327665" y="458374"/>
                  </a:lnTo>
                  <a:lnTo>
                    <a:pt x="394832" y="443166"/>
                  </a:lnTo>
                  <a:lnTo>
                    <a:pt x="467832" y="426677"/>
                  </a:lnTo>
                  <a:lnTo>
                    <a:pt x="544722" y="409335"/>
                  </a:lnTo>
                  <a:lnTo>
                    <a:pt x="624909" y="391423"/>
                  </a:lnTo>
                  <a:lnTo>
                    <a:pt x="707295" y="373132"/>
                  </a:lnTo>
                  <a:lnTo>
                    <a:pt x="791146" y="354588"/>
                  </a:lnTo>
                  <a:lnTo>
                    <a:pt x="875975" y="335170"/>
                  </a:lnTo>
                  <a:lnTo>
                    <a:pt x="961456" y="315169"/>
                  </a:lnTo>
                  <a:lnTo>
                    <a:pt x="1047371" y="294779"/>
                  </a:lnTo>
                  <a:lnTo>
                    <a:pt x="1134280" y="274836"/>
                  </a:lnTo>
                  <a:lnTo>
                    <a:pt x="1221854" y="255191"/>
                  </a:lnTo>
                  <a:lnTo>
                    <a:pt x="1309869" y="235744"/>
                  </a:lnTo>
                  <a:lnTo>
                    <a:pt x="1393946" y="216429"/>
                  </a:lnTo>
                  <a:lnTo>
                    <a:pt x="1475398" y="197203"/>
                  </a:lnTo>
                  <a:lnTo>
                    <a:pt x="1555098" y="178035"/>
                  </a:lnTo>
                  <a:lnTo>
                    <a:pt x="1627988" y="160318"/>
                  </a:lnTo>
                  <a:lnTo>
                    <a:pt x="1696336" y="143567"/>
                  </a:lnTo>
                  <a:lnTo>
                    <a:pt x="1761658" y="127462"/>
                  </a:lnTo>
                  <a:lnTo>
                    <a:pt x="1818611" y="112491"/>
                  </a:lnTo>
                  <a:lnTo>
                    <a:pt x="1869985" y="98277"/>
                  </a:lnTo>
                  <a:lnTo>
                    <a:pt x="1917640" y="84568"/>
                  </a:lnTo>
                  <a:lnTo>
                    <a:pt x="1955760" y="73312"/>
                  </a:lnTo>
                  <a:lnTo>
                    <a:pt x="1987523" y="63691"/>
                  </a:lnTo>
                  <a:lnTo>
                    <a:pt x="2034810" y="47357"/>
                  </a:lnTo>
                  <a:lnTo>
                    <a:pt x="2060531" y="33042"/>
                  </a:lnTo>
                  <a:lnTo>
                    <a:pt x="2067248" y="26261"/>
                  </a:lnTo>
                  <a:lnTo>
                    <a:pt x="2071021" y="19624"/>
                  </a:lnTo>
                  <a:lnTo>
                    <a:pt x="2076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40">
              <a:extLst>
                <a:ext uri="{FF2B5EF4-FFF2-40B4-BE49-F238E27FC236}">
                  <a16:creationId xmlns:a16="http://schemas.microsoft.com/office/drawing/2014/main" xmlns="" id="{BF46B197-C320-4AE5-98CA-E3E58D42330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38200" y="533400"/>
              <a:ext cx="2349501" cy="584201"/>
            </a:xfrm>
            <a:custGeom>
              <a:avLst/>
              <a:gdLst/>
              <a:ahLst/>
              <a:cxnLst/>
              <a:rect l="0" t="0" r="0" b="0"/>
              <a:pathLst>
                <a:path w="2349501" h="584201">
                  <a:moveTo>
                    <a:pt x="0" y="584200"/>
                  </a:moveTo>
                  <a:lnTo>
                    <a:pt x="0" y="584200"/>
                  </a:lnTo>
                  <a:lnTo>
                    <a:pt x="35806" y="580829"/>
                  </a:lnTo>
                  <a:lnTo>
                    <a:pt x="59854" y="576308"/>
                  </a:lnTo>
                  <a:lnTo>
                    <a:pt x="90703" y="569767"/>
                  </a:lnTo>
                  <a:lnTo>
                    <a:pt x="126085" y="561878"/>
                  </a:lnTo>
                  <a:lnTo>
                    <a:pt x="172251" y="550269"/>
                  </a:lnTo>
                  <a:lnTo>
                    <a:pt x="225606" y="536179"/>
                  </a:lnTo>
                  <a:lnTo>
                    <a:pt x="283754" y="520436"/>
                  </a:lnTo>
                  <a:lnTo>
                    <a:pt x="350742" y="501474"/>
                  </a:lnTo>
                  <a:lnTo>
                    <a:pt x="423622" y="480366"/>
                  </a:lnTo>
                  <a:lnTo>
                    <a:pt x="500431" y="457827"/>
                  </a:lnTo>
                  <a:lnTo>
                    <a:pt x="584799" y="432924"/>
                  </a:lnTo>
                  <a:lnTo>
                    <a:pt x="674205" y="406444"/>
                  </a:lnTo>
                  <a:lnTo>
                    <a:pt x="766970" y="378912"/>
                  </a:lnTo>
                  <a:lnTo>
                    <a:pt x="863385" y="352092"/>
                  </a:lnTo>
                  <a:lnTo>
                    <a:pt x="962235" y="325744"/>
                  </a:lnTo>
                  <a:lnTo>
                    <a:pt x="1062706" y="299713"/>
                  </a:lnTo>
                  <a:lnTo>
                    <a:pt x="1164260" y="274598"/>
                  </a:lnTo>
                  <a:lnTo>
                    <a:pt x="1266534" y="250093"/>
                  </a:lnTo>
                  <a:lnTo>
                    <a:pt x="1369290" y="225995"/>
                  </a:lnTo>
                  <a:lnTo>
                    <a:pt x="1470954" y="202875"/>
                  </a:lnTo>
                  <a:lnTo>
                    <a:pt x="1571892" y="180405"/>
                  </a:lnTo>
                  <a:lnTo>
                    <a:pt x="1672344" y="158370"/>
                  </a:lnTo>
                  <a:lnTo>
                    <a:pt x="1765418" y="138741"/>
                  </a:lnTo>
                  <a:lnTo>
                    <a:pt x="1853573" y="120716"/>
                  </a:lnTo>
                  <a:lnTo>
                    <a:pt x="1938449" y="103761"/>
                  </a:lnTo>
                  <a:lnTo>
                    <a:pt x="2011966" y="88224"/>
                  </a:lnTo>
                  <a:lnTo>
                    <a:pt x="2077911" y="73633"/>
                  </a:lnTo>
                  <a:lnTo>
                    <a:pt x="2138807" y="59672"/>
                  </a:lnTo>
                  <a:lnTo>
                    <a:pt x="2189282" y="46837"/>
                  </a:lnTo>
                  <a:lnTo>
                    <a:pt x="2232810" y="34752"/>
                  </a:lnTo>
                  <a:lnTo>
                    <a:pt x="2271707" y="23168"/>
                  </a:lnTo>
                  <a:lnTo>
                    <a:pt x="2349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41">
              <a:extLst>
                <a:ext uri="{FF2B5EF4-FFF2-40B4-BE49-F238E27FC236}">
                  <a16:creationId xmlns:a16="http://schemas.microsoft.com/office/drawing/2014/main" xmlns="" id="{EC86CC68-B8DA-4FF4-B456-A2328A9B5F4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162300" y="26035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4058"/>
                  </a:lnTo>
                  <a:lnTo>
                    <a:pt x="22322" y="33123"/>
                  </a:lnTo>
                  <a:lnTo>
                    <a:pt x="67135" y="20946"/>
                  </a:lnTo>
                  <a:lnTo>
                    <a:pt x="103216" y="1260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42">
              <a:extLst>
                <a:ext uri="{FF2B5EF4-FFF2-40B4-BE49-F238E27FC236}">
                  <a16:creationId xmlns:a16="http://schemas.microsoft.com/office/drawing/2014/main" xmlns="" id="{60728E82-5465-4407-A806-AECFBBD92C5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188845" y="146050"/>
              <a:ext cx="62356" cy="299853"/>
            </a:xfrm>
            <a:custGeom>
              <a:avLst/>
              <a:gdLst/>
              <a:ahLst/>
              <a:cxnLst/>
              <a:rect l="0" t="0" r="0" b="0"/>
              <a:pathLst>
                <a:path w="62356" h="299853">
                  <a:moveTo>
                    <a:pt x="43305" y="0"/>
                  </a:moveTo>
                  <a:lnTo>
                    <a:pt x="43305" y="0"/>
                  </a:lnTo>
                  <a:lnTo>
                    <a:pt x="36563" y="6742"/>
                  </a:lnTo>
                  <a:lnTo>
                    <a:pt x="25628" y="34532"/>
                  </a:lnTo>
                  <a:lnTo>
                    <a:pt x="19456" y="65912"/>
                  </a:lnTo>
                  <a:lnTo>
                    <a:pt x="13655" y="103378"/>
                  </a:lnTo>
                  <a:lnTo>
                    <a:pt x="6374" y="143547"/>
                  </a:lnTo>
                  <a:lnTo>
                    <a:pt x="2196" y="184919"/>
                  </a:lnTo>
                  <a:lnTo>
                    <a:pt x="340" y="224003"/>
                  </a:lnTo>
                  <a:lnTo>
                    <a:pt x="0" y="267690"/>
                  </a:lnTo>
                  <a:lnTo>
                    <a:pt x="2421" y="286895"/>
                  </a:lnTo>
                  <a:lnTo>
                    <a:pt x="5466" y="292864"/>
                  </a:lnTo>
                  <a:lnTo>
                    <a:pt x="9612" y="296842"/>
                  </a:lnTo>
                  <a:lnTo>
                    <a:pt x="14493" y="299495"/>
                  </a:lnTo>
                  <a:lnTo>
                    <a:pt x="20569" y="299852"/>
                  </a:lnTo>
                  <a:lnTo>
                    <a:pt x="34847" y="296486"/>
                  </a:lnTo>
                  <a:lnTo>
                    <a:pt x="6235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43">
              <a:extLst>
                <a:ext uri="{FF2B5EF4-FFF2-40B4-BE49-F238E27FC236}">
                  <a16:creationId xmlns:a16="http://schemas.microsoft.com/office/drawing/2014/main" xmlns="" id="{35E8293B-337E-4089-A3B0-DFEC9236E35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871786" y="285319"/>
              <a:ext cx="227159" cy="221926"/>
            </a:xfrm>
            <a:custGeom>
              <a:avLst/>
              <a:gdLst/>
              <a:ahLst/>
              <a:cxnLst/>
              <a:rect l="0" t="0" r="0" b="0"/>
              <a:pathLst>
                <a:path w="227159" h="221926">
                  <a:moveTo>
                    <a:pt x="11114" y="165531"/>
                  </a:moveTo>
                  <a:lnTo>
                    <a:pt x="11114" y="165531"/>
                  </a:lnTo>
                  <a:lnTo>
                    <a:pt x="11114" y="162160"/>
                  </a:lnTo>
                  <a:lnTo>
                    <a:pt x="52854" y="117870"/>
                  </a:lnTo>
                  <a:lnTo>
                    <a:pt x="68591" y="84855"/>
                  </a:lnTo>
                  <a:lnTo>
                    <a:pt x="69188" y="78586"/>
                  </a:lnTo>
                  <a:lnTo>
                    <a:pt x="66087" y="67857"/>
                  </a:lnTo>
                  <a:lnTo>
                    <a:pt x="61874" y="65843"/>
                  </a:lnTo>
                  <a:lnTo>
                    <a:pt x="49667" y="67368"/>
                  </a:lnTo>
                  <a:lnTo>
                    <a:pt x="34834" y="78394"/>
                  </a:lnTo>
                  <a:lnTo>
                    <a:pt x="19539" y="96464"/>
                  </a:lnTo>
                  <a:lnTo>
                    <a:pt x="5686" y="120959"/>
                  </a:lnTo>
                  <a:lnTo>
                    <a:pt x="0" y="146427"/>
                  </a:lnTo>
                  <a:lnTo>
                    <a:pt x="2647" y="182683"/>
                  </a:lnTo>
                  <a:lnTo>
                    <a:pt x="9467" y="202788"/>
                  </a:lnTo>
                  <a:lnTo>
                    <a:pt x="19555" y="216426"/>
                  </a:lnTo>
                  <a:lnTo>
                    <a:pt x="26619" y="219922"/>
                  </a:lnTo>
                  <a:lnTo>
                    <a:pt x="43876" y="221925"/>
                  </a:lnTo>
                  <a:lnTo>
                    <a:pt x="83537" y="208973"/>
                  </a:lnTo>
                  <a:lnTo>
                    <a:pt x="131037" y="177148"/>
                  </a:lnTo>
                  <a:lnTo>
                    <a:pt x="177488" y="133068"/>
                  </a:lnTo>
                  <a:lnTo>
                    <a:pt x="212418" y="87630"/>
                  </a:lnTo>
                  <a:lnTo>
                    <a:pt x="227158" y="49630"/>
                  </a:lnTo>
                  <a:lnTo>
                    <a:pt x="226842" y="28882"/>
                  </a:lnTo>
                  <a:lnTo>
                    <a:pt x="224783" y="19398"/>
                  </a:lnTo>
                  <a:lnTo>
                    <a:pt x="221293" y="12370"/>
                  </a:lnTo>
                  <a:lnTo>
                    <a:pt x="211771" y="2680"/>
                  </a:lnTo>
                  <a:lnTo>
                    <a:pt x="206269" y="519"/>
                  </a:lnTo>
                  <a:lnTo>
                    <a:pt x="194511" y="0"/>
                  </a:lnTo>
                  <a:lnTo>
                    <a:pt x="180348" y="7765"/>
                  </a:lnTo>
                  <a:lnTo>
                    <a:pt x="172620" y="13787"/>
                  </a:lnTo>
                  <a:lnTo>
                    <a:pt x="164034" y="28004"/>
                  </a:lnTo>
                  <a:lnTo>
                    <a:pt x="160923" y="43730"/>
                  </a:lnTo>
                  <a:lnTo>
                    <a:pt x="161892" y="60127"/>
                  </a:lnTo>
                  <a:lnTo>
                    <a:pt x="168437" y="74940"/>
                  </a:lnTo>
                  <a:lnTo>
                    <a:pt x="205191" y="119609"/>
                  </a:lnTo>
                  <a:lnTo>
                    <a:pt x="213787" y="133832"/>
                  </a:lnTo>
                  <a:lnTo>
                    <a:pt x="217608" y="149561"/>
                  </a:lnTo>
                  <a:lnTo>
                    <a:pt x="215543" y="164078"/>
                  </a:lnTo>
                  <a:lnTo>
                    <a:pt x="213017" y="170912"/>
                  </a:lnTo>
                  <a:lnTo>
                    <a:pt x="202683" y="182269"/>
                  </a:lnTo>
                  <a:lnTo>
                    <a:pt x="189389" y="190609"/>
                  </a:lnTo>
                  <a:lnTo>
                    <a:pt x="176426" y="194316"/>
                  </a:lnTo>
                  <a:lnTo>
                    <a:pt x="171416" y="192482"/>
                  </a:lnTo>
                  <a:lnTo>
                    <a:pt x="167371" y="188437"/>
                  </a:lnTo>
                  <a:lnTo>
                    <a:pt x="157164" y="17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44">
              <a:extLst>
                <a:ext uri="{FF2B5EF4-FFF2-40B4-BE49-F238E27FC236}">
                  <a16:creationId xmlns:a16="http://schemas.microsoft.com/office/drawing/2014/main" xmlns="" id="{86121F58-017D-413B-B26E-1F70CBC95C7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638229" y="190500"/>
              <a:ext cx="282772" cy="171451"/>
            </a:xfrm>
            <a:custGeom>
              <a:avLst/>
              <a:gdLst/>
              <a:ahLst/>
              <a:cxnLst/>
              <a:rect l="0" t="0" r="0" b="0"/>
              <a:pathLst>
                <a:path w="282772" h="171451">
                  <a:moveTo>
                    <a:pt x="3371" y="171450"/>
                  </a:moveTo>
                  <a:lnTo>
                    <a:pt x="3371" y="171450"/>
                  </a:lnTo>
                  <a:lnTo>
                    <a:pt x="0" y="161337"/>
                  </a:lnTo>
                  <a:lnTo>
                    <a:pt x="227" y="150728"/>
                  </a:lnTo>
                  <a:lnTo>
                    <a:pt x="1275" y="144935"/>
                  </a:lnTo>
                  <a:lnTo>
                    <a:pt x="11847" y="130973"/>
                  </a:lnTo>
                  <a:lnTo>
                    <a:pt x="47040" y="103483"/>
                  </a:lnTo>
                  <a:lnTo>
                    <a:pt x="85574" y="79859"/>
                  </a:lnTo>
                  <a:lnTo>
                    <a:pt x="109678" y="66645"/>
                  </a:lnTo>
                  <a:lnTo>
                    <a:pt x="135626" y="52897"/>
                  </a:lnTo>
                  <a:lnTo>
                    <a:pt x="159980" y="40909"/>
                  </a:lnTo>
                  <a:lnTo>
                    <a:pt x="205855" y="20063"/>
                  </a:lnTo>
                  <a:lnTo>
                    <a:pt x="240355" y="8917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45">
              <a:extLst>
                <a:ext uri="{FF2B5EF4-FFF2-40B4-BE49-F238E27FC236}">
                  <a16:creationId xmlns:a16="http://schemas.microsoft.com/office/drawing/2014/main" xmlns="" id="{B20F7B2C-8804-48AA-9525-45DD3FFD551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755900" y="241300"/>
              <a:ext cx="49726" cy="317501"/>
            </a:xfrm>
            <a:custGeom>
              <a:avLst/>
              <a:gdLst/>
              <a:ahLst/>
              <a:cxnLst/>
              <a:rect l="0" t="0" r="0" b="0"/>
              <a:pathLst>
                <a:path w="49726" h="317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39" y="43365"/>
                  </a:lnTo>
                  <a:lnTo>
                    <a:pt x="17677" y="78070"/>
                  </a:lnTo>
                  <a:lnTo>
                    <a:pt x="27612" y="122657"/>
                  </a:lnTo>
                  <a:lnTo>
                    <a:pt x="33225" y="147388"/>
                  </a:lnTo>
                  <a:lnTo>
                    <a:pt x="37672" y="171636"/>
                  </a:lnTo>
                  <a:lnTo>
                    <a:pt x="41342" y="195563"/>
                  </a:lnTo>
                  <a:lnTo>
                    <a:pt x="46596" y="239317"/>
                  </a:lnTo>
                  <a:lnTo>
                    <a:pt x="49554" y="285633"/>
                  </a:lnTo>
                  <a:lnTo>
                    <a:pt x="49725" y="310880"/>
                  </a:lnTo>
                  <a:lnTo>
                    <a:pt x="48672" y="313792"/>
                  </a:lnTo>
                  <a:lnTo>
                    <a:pt x="444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46">
            <a:extLst>
              <a:ext uri="{FF2B5EF4-FFF2-40B4-BE49-F238E27FC236}">
                <a16:creationId xmlns:a16="http://schemas.microsoft.com/office/drawing/2014/main" xmlns="" id="{CEDB8103-D74A-4621-B9EE-6DFD1412811C}"/>
              </a:ext>
            </a:extLst>
          </p:cNvPr>
          <p:cNvGrpSpPr/>
          <p:nvPr/>
        </p:nvGrpSpPr>
        <p:grpSpPr>
          <a:xfrm>
            <a:off x="2483733" y="1187450"/>
            <a:ext cx="605437" cy="452311"/>
            <a:chOff x="2483733" y="1187450"/>
            <a:chExt cx="605437" cy="452311"/>
          </a:xfrm>
        </p:grpSpPr>
        <p:sp>
          <p:nvSpPr>
            <p:cNvPr id="25" name="SMARTInkShape-746">
              <a:extLst>
                <a:ext uri="{FF2B5EF4-FFF2-40B4-BE49-F238E27FC236}">
                  <a16:creationId xmlns:a16="http://schemas.microsoft.com/office/drawing/2014/main" xmlns="" id="{7DC222C8-9CF2-4D72-8735-F14A41D0CA6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022600" y="1279042"/>
              <a:ext cx="66570" cy="162613"/>
            </a:xfrm>
            <a:custGeom>
              <a:avLst/>
              <a:gdLst/>
              <a:ahLst/>
              <a:cxnLst/>
              <a:rect l="0" t="0" r="0" b="0"/>
              <a:pathLst>
                <a:path w="66570" h="162613">
                  <a:moveTo>
                    <a:pt x="63500" y="3658"/>
                  </a:moveTo>
                  <a:lnTo>
                    <a:pt x="63500" y="3658"/>
                  </a:lnTo>
                  <a:lnTo>
                    <a:pt x="42778" y="1776"/>
                  </a:lnTo>
                  <a:lnTo>
                    <a:pt x="31007" y="0"/>
                  </a:lnTo>
                  <a:lnTo>
                    <a:pt x="18720" y="1562"/>
                  </a:lnTo>
                  <a:lnTo>
                    <a:pt x="14596" y="3672"/>
                  </a:lnTo>
                  <a:lnTo>
                    <a:pt x="11847" y="6489"/>
                  </a:lnTo>
                  <a:lnTo>
                    <a:pt x="10015" y="9779"/>
                  </a:lnTo>
                  <a:lnTo>
                    <a:pt x="9499" y="13383"/>
                  </a:lnTo>
                  <a:lnTo>
                    <a:pt x="10807" y="21151"/>
                  </a:lnTo>
                  <a:lnTo>
                    <a:pt x="18881" y="36828"/>
                  </a:lnTo>
                  <a:lnTo>
                    <a:pt x="56810" y="77004"/>
                  </a:lnTo>
                  <a:lnTo>
                    <a:pt x="64054" y="93171"/>
                  </a:lnTo>
                  <a:lnTo>
                    <a:pt x="66569" y="109764"/>
                  </a:lnTo>
                  <a:lnTo>
                    <a:pt x="65334" y="126546"/>
                  </a:lnTo>
                  <a:lnTo>
                    <a:pt x="58671" y="141530"/>
                  </a:lnTo>
                  <a:lnTo>
                    <a:pt x="48654" y="153835"/>
                  </a:lnTo>
                  <a:lnTo>
                    <a:pt x="37146" y="161655"/>
                  </a:lnTo>
                  <a:lnTo>
                    <a:pt x="30408" y="162612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47">
              <a:extLst>
                <a:ext uri="{FF2B5EF4-FFF2-40B4-BE49-F238E27FC236}">
                  <a16:creationId xmlns:a16="http://schemas.microsoft.com/office/drawing/2014/main" xmlns="" id="{259D1373-5550-44D5-A0DC-4FB74D8A182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917341" y="1285468"/>
              <a:ext cx="66169" cy="354293"/>
            </a:xfrm>
            <a:custGeom>
              <a:avLst/>
              <a:gdLst/>
              <a:ahLst/>
              <a:cxnLst/>
              <a:rect l="0" t="0" r="0" b="0"/>
              <a:pathLst>
                <a:path w="66169" h="354293">
                  <a:moveTo>
                    <a:pt x="3659" y="98832"/>
                  </a:moveTo>
                  <a:lnTo>
                    <a:pt x="3659" y="98832"/>
                  </a:lnTo>
                  <a:lnTo>
                    <a:pt x="3659" y="143645"/>
                  </a:lnTo>
                  <a:lnTo>
                    <a:pt x="0" y="190469"/>
                  </a:lnTo>
                  <a:lnTo>
                    <a:pt x="2262" y="237069"/>
                  </a:lnTo>
                  <a:lnTo>
                    <a:pt x="3038" y="272454"/>
                  </a:lnTo>
                  <a:lnTo>
                    <a:pt x="3475" y="314592"/>
                  </a:lnTo>
                  <a:lnTo>
                    <a:pt x="3643" y="354292"/>
                  </a:lnTo>
                  <a:lnTo>
                    <a:pt x="7028" y="307819"/>
                  </a:lnTo>
                  <a:lnTo>
                    <a:pt x="6803" y="269562"/>
                  </a:lnTo>
                  <a:lnTo>
                    <a:pt x="5755" y="246518"/>
                  </a:lnTo>
                  <a:lnTo>
                    <a:pt x="5056" y="220573"/>
                  </a:lnTo>
                  <a:lnTo>
                    <a:pt x="4591" y="192693"/>
                  </a:lnTo>
                  <a:lnTo>
                    <a:pt x="4280" y="163522"/>
                  </a:lnTo>
                  <a:lnTo>
                    <a:pt x="4778" y="135609"/>
                  </a:lnTo>
                  <a:lnTo>
                    <a:pt x="5817" y="108533"/>
                  </a:lnTo>
                  <a:lnTo>
                    <a:pt x="7214" y="82016"/>
                  </a:lnTo>
                  <a:lnTo>
                    <a:pt x="12530" y="43145"/>
                  </a:lnTo>
                  <a:lnTo>
                    <a:pt x="19596" y="16932"/>
                  </a:lnTo>
                  <a:lnTo>
                    <a:pt x="27440" y="2930"/>
                  </a:lnTo>
                  <a:lnTo>
                    <a:pt x="32213" y="325"/>
                  </a:lnTo>
                  <a:lnTo>
                    <a:pt x="37512" y="0"/>
                  </a:lnTo>
                  <a:lnTo>
                    <a:pt x="43161" y="1194"/>
                  </a:lnTo>
                  <a:lnTo>
                    <a:pt x="55082" y="11928"/>
                  </a:lnTo>
                  <a:lnTo>
                    <a:pt x="61224" y="19729"/>
                  </a:lnTo>
                  <a:lnTo>
                    <a:pt x="66168" y="41568"/>
                  </a:lnTo>
                  <a:lnTo>
                    <a:pt x="64984" y="83511"/>
                  </a:lnTo>
                  <a:lnTo>
                    <a:pt x="56402" y="127924"/>
                  </a:lnTo>
                  <a:lnTo>
                    <a:pt x="40453" y="162250"/>
                  </a:lnTo>
                  <a:lnTo>
                    <a:pt x="28478" y="176407"/>
                  </a:lnTo>
                  <a:lnTo>
                    <a:pt x="16101" y="182698"/>
                  </a:lnTo>
                  <a:lnTo>
                    <a:pt x="11954" y="181554"/>
                  </a:lnTo>
                  <a:lnTo>
                    <a:pt x="9189" y="177969"/>
                  </a:lnTo>
                  <a:lnTo>
                    <a:pt x="3659" y="16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48">
              <a:extLst>
                <a:ext uri="{FF2B5EF4-FFF2-40B4-BE49-F238E27FC236}">
                  <a16:creationId xmlns:a16="http://schemas.microsoft.com/office/drawing/2014/main" xmlns="" id="{94A7B1DC-1B3D-4A7E-9CCF-02A8ABD0641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838789" y="1187450"/>
              <a:ext cx="18712" cy="304801"/>
            </a:xfrm>
            <a:custGeom>
              <a:avLst/>
              <a:gdLst/>
              <a:ahLst/>
              <a:cxnLst/>
              <a:rect l="0" t="0" r="0" b="0"/>
              <a:pathLst>
                <a:path w="18712" h="30480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4" y="5644"/>
                  </a:lnTo>
                  <a:lnTo>
                    <a:pt x="3523" y="10113"/>
                  </a:lnTo>
                  <a:lnTo>
                    <a:pt x="424" y="54183"/>
                  </a:lnTo>
                  <a:lnTo>
                    <a:pt x="0" y="86876"/>
                  </a:lnTo>
                  <a:lnTo>
                    <a:pt x="1693" y="122572"/>
                  </a:lnTo>
                  <a:lnTo>
                    <a:pt x="4797" y="159604"/>
                  </a:lnTo>
                  <a:lnTo>
                    <a:pt x="8529" y="197230"/>
                  </a:lnTo>
                  <a:lnTo>
                    <a:pt x="10658" y="231356"/>
                  </a:lnTo>
                  <a:lnTo>
                    <a:pt x="13738" y="272691"/>
                  </a:lnTo>
                  <a:lnTo>
                    <a:pt x="1871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49">
              <a:extLst>
                <a:ext uri="{FF2B5EF4-FFF2-40B4-BE49-F238E27FC236}">
                  <a16:creationId xmlns:a16="http://schemas.microsoft.com/office/drawing/2014/main" xmlns="" id="{B9B6EE28-612C-454D-84B7-F6CDDF05B5C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692400" y="1349415"/>
              <a:ext cx="114301" cy="110733"/>
            </a:xfrm>
            <a:custGeom>
              <a:avLst/>
              <a:gdLst/>
              <a:ahLst/>
              <a:cxnLst/>
              <a:rect l="0" t="0" r="0" b="0"/>
              <a:pathLst>
                <a:path w="114301" h="110733">
                  <a:moveTo>
                    <a:pt x="0" y="66635"/>
                  </a:moveTo>
                  <a:lnTo>
                    <a:pt x="0" y="66635"/>
                  </a:lnTo>
                  <a:lnTo>
                    <a:pt x="3371" y="66635"/>
                  </a:lnTo>
                  <a:lnTo>
                    <a:pt x="16606" y="70293"/>
                  </a:lnTo>
                  <a:lnTo>
                    <a:pt x="27136" y="68731"/>
                  </a:lnTo>
                  <a:lnTo>
                    <a:pt x="38872" y="58159"/>
                  </a:lnTo>
                  <a:lnTo>
                    <a:pt x="49026" y="42407"/>
                  </a:lnTo>
                  <a:lnTo>
                    <a:pt x="53540" y="25998"/>
                  </a:lnTo>
                  <a:lnTo>
                    <a:pt x="53664" y="13061"/>
                  </a:lnTo>
                  <a:lnTo>
                    <a:pt x="52709" y="7636"/>
                  </a:lnTo>
                  <a:lnTo>
                    <a:pt x="50662" y="4019"/>
                  </a:lnTo>
                  <a:lnTo>
                    <a:pt x="47886" y="1608"/>
                  </a:lnTo>
                  <a:lnTo>
                    <a:pt x="44624" y="0"/>
                  </a:lnTo>
                  <a:lnTo>
                    <a:pt x="40332" y="1045"/>
                  </a:lnTo>
                  <a:lnTo>
                    <a:pt x="29920" y="7851"/>
                  </a:lnTo>
                  <a:lnTo>
                    <a:pt x="22000" y="21694"/>
                  </a:lnTo>
                  <a:lnTo>
                    <a:pt x="15455" y="49321"/>
                  </a:lnTo>
                  <a:lnTo>
                    <a:pt x="15398" y="77968"/>
                  </a:lnTo>
                  <a:lnTo>
                    <a:pt x="16615" y="86890"/>
                  </a:lnTo>
                  <a:lnTo>
                    <a:pt x="23612" y="100567"/>
                  </a:lnTo>
                  <a:lnTo>
                    <a:pt x="28441" y="106190"/>
                  </a:lnTo>
                  <a:lnTo>
                    <a:pt x="34483" y="109233"/>
                  </a:lnTo>
                  <a:lnTo>
                    <a:pt x="48722" y="110732"/>
                  </a:lnTo>
                  <a:lnTo>
                    <a:pt x="62576" y="107165"/>
                  </a:lnTo>
                  <a:lnTo>
                    <a:pt x="77200" y="98759"/>
                  </a:lnTo>
                  <a:lnTo>
                    <a:pt x="114300" y="66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50">
              <a:extLst>
                <a:ext uri="{FF2B5EF4-FFF2-40B4-BE49-F238E27FC236}">
                  <a16:creationId xmlns:a16="http://schemas.microsoft.com/office/drawing/2014/main" xmlns="" id="{FFB9B26D-10B9-4386-BC5E-80F332DC87B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483733" y="1195361"/>
              <a:ext cx="183268" cy="344403"/>
            </a:xfrm>
            <a:custGeom>
              <a:avLst/>
              <a:gdLst/>
              <a:ahLst/>
              <a:cxnLst/>
              <a:rect l="0" t="0" r="0" b="0"/>
              <a:pathLst>
                <a:path w="183268" h="344403">
                  <a:moveTo>
                    <a:pt x="5467" y="30189"/>
                  </a:moveTo>
                  <a:lnTo>
                    <a:pt x="5467" y="30189"/>
                  </a:lnTo>
                  <a:lnTo>
                    <a:pt x="1103" y="20050"/>
                  </a:lnTo>
                  <a:lnTo>
                    <a:pt x="0" y="12512"/>
                  </a:lnTo>
                  <a:lnTo>
                    <a:pt x="1391" y="6340"/>
                  </a:lnTo>
                  <a:lnTo>
                    <a:pt x="4662" y="0"/>
                  </a:lnTo>
                  <a:lnTo>
                    <a:pt x="5109" y="2896"/>
                  </a:lnTo>
                  <a:lnTo>
                    <a:pt x="10489" y="41882"/>
                  </a:lnTo>
                  <a:lnTo>
                    <a:pt x="15579" y="88765"/>
                  </a:lnTo>
                  <a:lnTo>
                    <a:pt x="17016" y="131717"/>
                  </a:lnTo>
                  <a:lnTo>
                    <a:pt x="17656" y="179029"/>
                  </a:lnTo>
                  <a:lnTo>
                    <a:pt x="17826" y="203499"/>
                  </a:lnTo>
                  <a:lnTo>
                    <a:pt x="18015" y="249503"/>
                  </a:lnTo>
                  <a:lnTo>
                    <a:pt x="18805" y="289940"/>
                  </a:lnTo>
                  <a:lnTo>
                    <a:pt x="23180" y="337118"/>
                  </a:lnTo>
                  <a:lnTo>
                    <a:pt x="23625" y="342758"/>
                  </a:lnTo>
                  <a:lnTo>
                    <a:pt x="24628" y="344402"/>
                  </a:lnTo>
                  <a:lnTo>
                    <a:pt x="26002" y="343381"/>
                  </a:lnTo>
                  <a:lnTo>
                    <a:pt x="27624" y="340584"/>
                  </a:lnTo>
                  <a:lnTo>
                    <a:pt x="30226" y="304971"/>
                  </a:lnTo>
                  <a:lnTo>
                    <a:pt x="29972" y="266671"/>
                  </a:lnTo>
                  <a:lnTo>
                    <a:pt x="23922" y="228936"/>
                  </a:lnTo>
                  <a:lnTo>
                    <a:pt x="20019" y="220826"/>
                  </a:lnTo>
                  <a:lnTo>
                    <a:pt x="15933" y="217222"/>
                  </a:lnTo>
                  <a:lnTo>
                    <a:pt x="14561" y="217672"/>
                  </a:lnTo>
                  <a:lnTo>
                    <a:pt x="13646" y="219383"/>
                  </a:lnTo>
                  <a:lnTo>
                    <a:pt x="13036" y="221935"/>
                  </a:lnTo>
                  <a:lnTo>
                    <a:pt x="16122" y="230415"/>
                  </a:lnTo>
                  <a:lnTo>
                    <a:pt x="18920" y="235640"/>
                  </a:lnTo>
                  <a:lnTo>
                    <a:pt x="27674" y="243326"/>
                  </a:lnTo>
                  <a:lnTo>
                    <a:pt x="32972" y="246364"/>
                  </a:lnTo>
                  <a:lnTo>
                    <a:pt x="44502" y="247857"/>
                  </a:lnTo>
                  <a:lnTo>
                    <a:pt x="50540" y="247268"/>
                  </a:lnTo>
                  <a:lnTo>
                    <a:pt x="62894" y="240968"/>
                  </a:lnTo>
                  <a:lnTo>
                    <a:pt x="69152" y="236325"/>
                  </a:lnTo>
                  <a:lnTo>
                    <a:pt x="84701" y="212936"/>
                  </a:lnTo>
                  <a:lnTo>
                    <a:pt x="101616" y="173550"/>
                  </a:lnTo>
                  <a:lnTo>
                    <a:pt x="111935" y="140472"/>
                  </a:lnTo>
                  <a:lnTo>
                    <a:pt x="120519" y="106015"/>
                  </a:lnTo>
                  <a:lnTo>
                    <a:pt x="129319" y="60260"/>
                  </a:lnTo>
                  <a:lnTo>
                    <a:pt x="137890" y="12963"/>
                  </a:lnTo>
                  <a:lnTo>
                    <a:pt x="138199" y="13061"/>
                  </a:lnTo>
                  <a:lnTo>
                    <a:pt x="139441" y="54509"/>
                  </a:lnTo>
                  <a:lnTo>
                    <a:pt x="142152" y="89211"/>
                  </a:lnTo>
                  <a:lnTo>
                    <a:pt x="145708" y="128152"/>
                  </a:lnTo>
                  <a:lnTo>
                    <a:pt x="149641" y="168978"/>
                  </a:lnTo>
                  <a:lnTo>
                    <a:pt x="153741" y="210642"/>
                  </a:lnTo>
                  <a:lnTo>
                    <a:pt x="157914" y="247033"/>
                  </a:lnTo>
                  <a:lnTo>
                    <a:pt x="166112" y="287761"/>
                  </a:lnTo>
                  <a:lnTo>
                    <a:pt x="172821" y="302004"/>
                  </a:lnTo>
                  <a:lnTo>
                    <a:pt x="175597" y="303827"/>
                  </a:lnTo>
                  <a:lnTo>
                    <a:pt x="183267" y="30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47">
            <a:extLst>
              <a:ext uri="{FF2B5EF4-FFF2-40B4-BE49-F238E27FC236}">
                <a16:creationId xmlns:a16="http://schemas.microsoft.com/office/drawing/2014/main" xmlns="" id="{2876EAF5-6B3C-49F7-8284-6DFE0FF46063}"/>
              </a:ext>
            </a:extLst>
          </p:cNvPr>
          <p:cNvGrpSpPr/>
          <p:nvPr/>
        </p:nvGrpSpPr>
        <p:grpSpPr>
          <a:xfrm>
            <a:off x="3511054" y="1047750"/>
            <a:ext cx="272633" cy="361071"/>
            <a:chOff x="3511054" y="1047750"/>
            <a:chExt cx="272633" cy="361071"/>
          </a:xfrm>
        </p:grpSpPr>
        <p:sp>
          <p:nvSpPr>
            <p:cNvPr id="31" name="SMARTInkShape-751">
              <a:extLst>
                <a:ext uri="{FF2B5EF4-FFF2-40B4-BE49-F238E27FC236}">
                  <a16:creationId xmlns:a16="http://schemas.microsoft.com/office/drawing/2014/main" xmlns="" id="{3328F276-DC3F-4DEE-8B86-936C0FC2380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676528" y="1231900"/>
              <a:ext cx="107159" cy="145909"/>
            </a:xfrm>
            <a:custGeom>
              <a:avLst/>
              <a:gdLst/>
              <a:ahLst/>
              <a:cxnLst/>
              <a:rect l="0" t="0" r="0" b="0"/>
              <a:pathLst>
                <a:path w="107159" h="145909">
                  <a:moveTo>
                    <a:pt x="76322" y="0"/>
                  </a:moveTo>
                  <a:lnTo>
                    <a:pt x="76322" y="0"/>
                  </a:lnTo>
                  <a:lnTo>
                    <a:pt x="45548" y="8789"/>
                  </a:lnTo>
                  <a:lnTo>
                    <a:pt x="32305" y="17312"/>
                  </a:lnTo>
                  <a:lnTo>
                    <a:pt x="8439" y="45779"/>
                  </a:lnTo>
                  <a:lnTo>
                    <a:pt x="3550" y="53803"/>
                  </a:lnTo>
                  <a:lnTo>
                    <a:pt x="0" y="72125"/>
                  </a:lnTo>
                  <a:lnTo>
                    <a:pt x="2184" y="92028"/>
                  </a:lnTo>
                  <a:lnTo>
                    <a:pt x="15314" y="120949"/>
                  </a:lnTo>
                  <a:lnTo>
                    <a:pt x="26630" y="133954"/>
                  </a:lnTo>
                  <a:lnTo>
                    <a:pt x="44900" y="145837"/>
                  </a:lnTo>
                  <a:lnTo>
                    <a:pt x="51846" y="145908"/>
                  </a:lnTo>
                  <a:lnTo>
                    <a:pt x="67090" y="140342"/>
                  </a:lnTo>
                  <a:lnTo>
                    <a:pt x="91539" y="121938"/>
                  </a:lnTo>
                  <a:lnTo>
                    <a:pt x="102605" y="104759"/>
                  </a:lnTo>
                  <a:lnTo>
                    <a:pt x="106545" y="95240"/>
                  </a:lnTo>
                  <a:lnTo>
                    <a:pt x="107158" y="71492"/>
                  </a:lnTo>
                  <a:lnTo>
                    <a:pt x="96054" y="26116"/>
                  </a:lnTo>
                  <a:lnTo>
                    <a:pt x="90888" y="19527"/>
                  </a:lnTo>
                  <a:lnTo>
                    <a:pt x="6362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52">
              <a:extLst>
                <a:ext uri="{FF2B5EF4-FFF2-40B4-BE49-F238E27FC236}">
                  <a16:creationId xmlns:a16="http://schemas.microsoft.com/office/drawing/2014/main" xmlns="" id="{5ECDAA00-C493-47BB-BD0A-530C39AD09C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511054" y="1231900"/>
              <a:ext cx="140197" cy="25401"/>
            </a:xfrm>
            <a:custGeom>
              <a:avLst/>
              <a:gdLst/>
              <a:ahLst/>
              <a:cxnLst/>
              <a:rect l="0" t="0" r="0" b="0"/>
              <a:pathLst>
                <a:path w="140197" h="25401">
                  <a:moveTo>
                    <a:pt x="13196" y="25400"/>
                  </a:moveTo>
                  <a:lnTo>
                    <a:pt x="13196" y="25400"/>
                  </a:lnTo>
                  <a:lnTo>
                    <a:pt x="0" y="25400"/>
                  </a:lnTo>
                  <a:lnTo>
                    <a:pt x="165" y="25400"/>
                  </a:lnTo>
                  <a:lnTo>
                    <a:pt x="35608" y="16611"/>
                  </a:lnTo>
                  <a:lnTo>
                    <a:pt x="65490" y="10205"/>
                  </a:lnTo>
                  <a:lnTo>
                    <a:pt x="102289" y="5006"/>
                  </a:lnTo>
                  <a:lnTo>
                    <a:pt x="1401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53">
              <a:extLst>
                <a:ext uri="{FF2B5EF4-FFF2-40B4-BE49-F238E27FC236}">
                  <a16:creationId xmlns:a16="http://schemas.microsoft.com/office/drawing/2014/main" xmlns="" id="{A1273546-B2FF-4E58-9294-53D34B8DF52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553803" y="1047750"/>
              <a:ext cx="84748" cy="361071"/>
            </a:xfrm>
            <a:custGeom>
              <a:avLst/>
              <a:gdLst/>
              <a:ahLst/>
              <a:cxnLst/>
              <a:rect l="0" t="0" r="0" b="0"/>
              <a:pathLst>
                <a:path w="84748" h="361071">
                  <a:moveTo>
                    <a:pt x="27597" y="0"/>
                  </a:moveTo>
                  <a:lnTo>
                    <a:pt x="27597" y="0"/>
                  </a:lnTo>
                  <a:lnTo>
                    <a:pt x="25715" y="12552"/>
                  </a:lnTo>
                  <a:lnTo>
                    <a:pt x="18759" y="51555"/>
                  </a:lnTo>
                  <a:lnTo>
                    <a:pt x="16613" y="82180"/>
                  </a:lnTo>
                  <a:lnTo>
                    <a:pt x="14954" y="118369"/>
                  </a:lnTo>
                  <a:lnTo>
                    <a:pt x="11865" y="160323"/>
                  </a:lnTo>
                  <a:lnTo>
                    <a:pt x="8140" y="204840"/>
                  </a:lnTo>
                  <a:lnTo>
                    <a:pt x="4133" y="249084"/>
                  </a:lnTo>
                  <a:lnTo>
                    <a:pt x="0" y="289915"/>
                  </a:lnTo>
                  <a:lnTo>
                    <a:pt x="3819" y="331748"/>
                  </a:lnTo>
                  <a:lnTo>
                    <a:pt x="13888" y="355275"/>
                  </a:lnTo>
                  <a:lnTo>
                    <a:pt x="18458" y="358911"/>
                  </a:lnTo>
                  <a:lnTo>
                    <a:pt x="23621" y="360630"/>
                  </a:lnTo>
                  <a:lnTo>
                    <a:pt x="29179" y="361070"/>
                  </a:lnTo>
                  <a:lnTo>
                    <a:pt x="42882" y="354033"/>
                  </a:lnTo>
                  <a:lnTo>
                    <a:pt x="57673" y="340792"/>
                  </a:lnTo>
                  <a:lnTo>
                    <a:pt x="8474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48">
            <a:extLst>
              <a:ext uri="{FF2B5EF4-FFF2-40B4-BE49-F238E27FC236}">
                <a16:creationId xmlns:a16="http://schemas.microsoft.com/office/drawing/2014/main" xmlns="" id="{1A4A70B8-949B-4BEC-B3E1-BF1E2AE8D905}"/>
              </a:ext>
            </a:extLst>
          </p:cNvPr>
          <p:cNvGrpSpPr/>
          <p:nvPr/>
        </p:nvGrpSpPr>
        <p:grpSpPr>
          <a:xfrm>
            <a:off x="4381490" y="1009650"/>
            <a:ext cx="697628" cy="369958"/>
            <a:chOff x="4381490" y="1009650"/>
            <a:chExt cx="697628" cy="369958"/>
          </a:xfrm>
        </p:grpSpPr>
        <p:sp>
          <p:nvSpPr>
            <p:cNvPr id="35" name="SMARTInkShape-754">
              <a:extLst>
                <a:ext uri="{FF2B5EF4-FFF2-40B4-BE49-F238E27FC236}">
                  <a16:creationId xmlns:a16="http://schemas.microsoft.com/office/drawing/2014/main" xmlns="" id="{F3C1A4CB-FB50-428F-A26E-226981ADDA2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019887" y="1137173"/>
              <a:ext cx="59231" cy="139178"/>
            </a:xfrm>
            <a:custGeom>
              <a:avLst/>
              <a:gdLst/>
              <a:ahLst/>
              <a:cxnLst/>
              <a:rect l="0" t="0" r="0" b="0"/>
              <a:pathLst>
                <a:path w="59231" h="139178">
                  <a:moveTo>
                    <a:pt x="53763" y="12177"/>
                  </a:moveTo>
                  <a:lnTo>
                    <a:pt x="53763" y="12177"/>
                  </a:lnTo>
                  <a:lnTo>
                    <a:pt x="59230" y="1242"/>
                  </a:lnTo>
                  <a:lnTo>
                    <a:pt x="58114" y="654"/>
                  </a:lnTo>
                  <a:lnTo>
                    <a:pt x="53110" y="0"/>
                  </a:lnTo>
                  <a:lnTo>
                    <a:pt x="38988" y="6374"/>
                  </a:lnTo>
                  <a:lnTo>
                    <a:pt x="24769" y="20571"/>
                  </a:lnTo>
                  <a:lnTo>
                    <a:pt x="9955" y="50546"/>
                  </a:lnTo>
                  <a:lnTo>
                    <a:pt x="5035" y="69407"/>
                  </a:lnTo>
                  <a:lnTo>
                    <a:pt x="0" y="107434"/>
                  </a:lnTo>
                  <a:lnTo>
                    <a:pt x="988" y="113782"/>
                  </a:lnTo>
                  <a:lnTo>
                    <a:pt x="5848" y="122716"/>
                  </a:lnTo>
                  <a:lnTo>
                    <a:pt x="9120" y="126086"/>
                  </a:lnTo>
                  <a:lnTo>
                    <a:pt x="16518" y="129831"/>
                  </a:lnTo>
                  <a:lnTo>
                    <a:pt x="39257" y="134445"/>
                  </a:lnTo>
                  <a:lnTo>
                    <a:pt x="47413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55">
              <a:extLst>
                <a:ext uri="{FF2B5EF4-FFF2-40B4-BE49-F238E27FC236}">
                  <a16:creationId xmlns:a16="http://schemas.microsoft.com/office/drawing/2014/main" xmlns="" id="{59C68DA8-FAB3-4950-886C-E98948AD4D3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992322" y="1009650"/>
              <a:ext cx="24179" cy="301373"/>
            </a:xfrm>
            <a:custGeom>
              <a:avLst/>
              <a:gdLst/>
              <a:ahLst/>
              <a:cxnLst/>
              <a:rect l="0" t="0" r="0" b="0"/>
              <a:pathLst>
                <a:path w="24179" h="301373">
                  <a:moveTo>
                    <a:pt x="24178" y="0"/>
                  </a:moveTo>
                  <a:lnTo>
                    <a:pt x="24178" y="0"/>
                  </a:lnTo>
                  <a:lnTo>
                    <a:pt x="20807" y="3371"/>
                  </a:lnTo>
                  <a:lnTo>
                    <a:pt x="18220" y="46140"/>
                  </a:lnTo>
                  <a:lnTo>
                    <a:pt x="18002" y="76951"/>
                  </a:lnTo>
                  <a:lnTo>
                    <a:pt x="17905" y="114163"/>
                  </a:lnTo>
                  <a:lnTo>
                    <a:pt x="15980" y="154221"/>
                  </a:lnTo>
                  <a:lnTo>
                    <a:pt x="12773" y="194131"/>
                  </a:lnTo>
                  <a:lnTo>
                    <a:pt x="8996" y="230684"/>
                  </a:lnTo>
                  <a:lnTo>
                    <a:pt x="2903" y="272884"/>
                  </a:lnTo>
                  <a:lnTo>
                    <a:pt x="0" y="297617"/>
                  </a:lnTo>
                  <a:lnTo>
                    <a:pt x="298" y="300717"/>
                  </a:lnTo>
                  <a:lnTo>
                    <a:pt x="1203" y="301372"/>
                  </a:lnTo>
                  <a:lnTo>
                    <a:pt x="5128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56">
              <a:extLst>
                <a:ext uri="{FF2B5EF4-FFF2-40B4-BE49-F238E27FC236}">
                  <a16:creationId xmlns:a16="http://schemas.microsoft.com/office/drawing/2014/main" xmlns="" id="{CC542466-81F2-4E33-BA32-B7E9038AA79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711700" y="1195659"/>
              <a:ext cx="241301" cy="162409"/>
            </a:xfrm>
            <a:custGeom>
              <a:avLst/>
              <a:gdLst/>
              <a:ahLst/>
              <a:cxnLst/>
              <a:rect l="0" t="0" r="0" b="0"/>
              <a:pathLst>
                <a:path w="241301" h="162409">
                  <a:moveTo>
                    <a:pt x="0" y="67991"/>
                  </a:moveTo>
                  <a:lnTo>
                    <a:pt x="0" y="67991"/>
                  </a:lnTo>
                  <a:lnTo>
                    <a:pt x="3371" y="67991"/>
                  </a:lnTo>
                  <a:lnTo>
                    <a:pt x="38872" y="53244"/>
                  </a:lnTo>
                  <a:lnTo>
                    <a:pt x="49731" y="45915"/>
                  </a:lnTo>
                  <a:lnTo>
                    <a:pt x="56910" y="37953"/>
                  </a:lnTo>
                  <a:lnTo>
                    <a:pt x="60571" y="25948"/>
                  </a:lnTo>
                  <a:lnTo>
                    <a:pt x="61547" y="18796"/>
                  </a:lnTo>
                  <a:lnTo>
                    <a:pt x="58869" y="7086"/>
                  </a:lnTo>
                  <a:lnTo>
                    <a:pt x="56180" y="1987"/>
                  </a:lnTo>
                  <a:lnTo>
                    <a:pt x="52270" y="0"/>
                  </a:lnTo>
                  <a:lnTo>
                    <a:pt x="47546" y="86"/>
                  </a:lnTo>
                  <a:lnTo>
                    <a:pt x="42281" y="1554"/>
                  </a:lnTo>
                  <a:lnTo>
                    <a:pt x="21386" y="20476"/>
                  </a:lnTo>
                  <a:lnTo>
                    <a:pt x="11151" y="42404"/>
                  </a:lnTo>
                  <a:lnTo>
                    <a:pt x="3304" y="82517"/>
                  </a:lnTo>
                  <a:lnTo>
                    <a:pt x="2880" y="109725"/>
                  </a:lnTo>
                  <a:lnTo>
                    <a:pt x="7395" y="133576"/>
                  </a:lnTo>
                  <a:lnTo>
                    <a:pt x="17868" y="150292"/>
                  </a:lnTo>
                  <a:lnTo>
                    <a:pt x="24612" y="156725"/>
                  </a:lnTo>
                  <a:lnTo>
                    <a:pt x="31224" y="160308"/>
                  </a:lnTo>
                  <a:lnTo>
                    <a:pt x="44216" y="162408"/>
                  </a:lnTo>
                  <a:lnTo>
                    <a:pt x="58927" y="155345"/>
                  </a:lnTo>
                  <a:lnTo>
                    <a:pt x="66801" y="149510"/>
                  </a:lnTo>
                  <a:lnTo>
                    <a:pt x="95353" y="105365"/>
                  </a:lnTo>
                  <a:lnTo>
                    <a:pt x="117780" y="67776"/>
                  </a:lnTo>
                  <a:lnTo>
                    <a:pt x="136833" y="24674"/>
                  </a:lnTo>
                  <a:lnTo>
                    <a:pt x="142659" y="13461"/>
                  </a:lnTo>
                  <a:lnTo>
                    <a:pt x="147600" y="8478"/>
                  </a:lnTo>
                  <a:lnTo>
                    <a:pt x="152148" y="6263"/>
                  </a:lnTo>
                  <a:lnTo>
                    <a:pt x="154349" y="5672"/>
                  </a:lnTo>
                  <a:lnTo>
                    <a:pt x="156521" y="5984"/>
                  </a:lnTo>
                  <a:lnTo>
                    <a:pt x="160817" y="8212"/>
                  </a:lnTo>
                  <a:lnTo>
                    <a:pt x="162244" y="10499"/>
                  </a:lnTo>
                  <a:lnTo>
                    <a:pt x="166417" y="22428"/>
                  </a:lnTo>
                  <a:lnTo>
                    <a:pt x="170455" y="28417"/>
                  </a:lnTo>
                  <a:lnTo>
                    <a:pt x="170787" y="27497"/>
                  </a:lnTo>
                  <a:lnTo>
                    <a:pt x="171362" y="15456"/>
                  </a:lnTo>
                  <a:lnTo>
                    <a:pt x="169530" y="11011"/>
                  </a:lnTo>
                  <a:lnTo>
                    <a:pt x="168053" y="8837"/>
                  </a:lnTo>
                  <a:lnTo>
                    <a:pt x="164952" y="8094"/>
                  </a:lnTo>
                  <a:lnTo>
                    <a:pt x="155862" y="9150"/>
                  </a:lnTo>
                  <a:lnTo>
                    <a:pt x="151885" y="11830"/>
                  </a:lnTo>
                  <a:lnTo>
                    <a:pt x="145586" y="20453"/>
                  </a:lnTo>
                  <a:lnTo>
                    <a:pt x="128541" y="63185"/>
                  </a:lnTo>
                  <a:lnTo>
                    <a:pt x="124863" y="82789"/>
                  </a:lnTo>
                  <a:lnTo>
                    <a:pt x="128250" y="116488"/>
                  </a:lnTo>
                  <a:lnTo>
                    <a:pt x="129950" y="123605"/>
                  </a:lnTo>
                  <a:lnTo>
                    <a:pt x="133200" y="128351"/>
                  </a:lnTo>
                  <a:lnTo>
                    <a:pt x="137483" y="131514"/>
                  </a:lnTo>
                  <a:lnTo>
                    <a:pt x="142456" y="133623"/>
                  </a:lnTo>
                  <a:lnTo>
                    <a:pt x="157388" y="130322"/>
                  </a:lnTo>
                  <a:lnTo>
                    <a:pt x="195718" y="107585"/>
                  </a:lnTo>
                  <a:lnTo>
                    <a:pt x="241300" y="61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57">
              <a:extLst>
                <a:ext uri="{FF2B5EF4-FFF2-40B4-BE49-F238E27FC236}">
                  <a16:creationId xmlns:a16="http://schemas.microsoft.com/office/drawing/2014/main" xmlns="" id="{E004C598-412B-4224-92C3-A4235B8F006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85583" y="1063429"/>
              <a:ext cx="81668" cy="300138"/>
            </a:xfrm>
            <a:custGeom>
              <a:avLst/>
              <a:gdLst/>
              <a:ahLst/>
              <a:cxnLst/>
              <a:rect l="0" t="0" r="0" b="0"/>
              <a:pathLst>
                <a:path w="81668" h="300138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4259" y="49234"/>
                  </a:lnTo>
                  <a:lnTo>
                    <a:pt x="5636" y="80199"/>
                  </a:lnTo>
                  <a:lnTo>
                    <a:pt x="8599" y="117480"/>
                  </a:lnTo>
                  <a:lnTo>
                    <a:pt x="10387" y="157567"/>
                  </a:lnTo>
                  <a:lnTo>
                    <a:pt x="11181" y="198197"/>
                  </a:lnTo>
                  <a:lnTo>
                    <a:pt x="11534" y="237422"/>
                  </a:lnTo>
                  <a:lnTo>
                    <a:pt x="11733" y="278350"/>
                  </a:lnTo>
                  <a:lnTo>
                    <a:pt x="11800" y="300137"/>
                  </a:lnTo>
                  <a:lnTo>
                    <a:pt x="17591" y="261285"/>
                  </a:lnTo>
                  <a:lnTo>
                    <a:pt x="31589" y="218084"/>
                  </a:lnTo>
                  <a:lnTo>
                    <a:pt x="39654" y="203927"/>
                  </a:lnTo>
                  <a:lnTo>
                    <a:pt x="47943" y="195283"/>
                  </a:lnTo>
                  <a:lnTo>
                    <a:pt x="51423" y="194107"/>
                  </a:lnTo>
                  <a:lnTo>
                    <a:pt x="54449" y="194734"/>
                  </a:lnTo>
                  <a:lnTo>
                    <a:pt x="57172" y="196563"/>
                  </a:lnTo>
                  <a:lnTo>
                    <a:pt x="64375" y="212621"/>
                  </a:lnTo>
                  <a:lnTo>
                    <a:pt x="77402" y="256462"/>
                  </a:lnTo>
                  <a:lnTo>
                    <a:pt x="81667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58">
              <a:extLst>
                <a:ext uri="{FF2B5EF4-FFF2-40B4-BE49-F238E27FC236}">
                  <a16:creationId xmlns:a16="http://schemas.microsoft.com/office/drawing/2014/main" xmlns="" id="{D196916F-4DF9-4072-9596-57DD7247F54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381490" y="1196666"/>
              <a:ext cx="107961" cy="182942"/>
            </a:xfrm>
            <a:custGeom>
              <a:avLst/>
              <a:gdLst/>
              <a:ahLst/>
              <a:cxnLst/>
              <a:rect l="0" t="0" r="0" b="0"/>
              <a:pathLst>
                <a:path w="107961" h="182942">
                  <a:moveTo>
                    <a:pt x="101610" y="9834"/>
                  </a:moveTo>
                  <a:lnTo>
                    <a:pt x="101610" y="9834"/>
                  </a:lnTo>
                  <a:lnTo>
                    <a:pt x="101610" y="4367"/>
                  </a:lnTo>
                  <a:lnTo>
                    <a:pt x="94868" y="374"/>
                  </a:lnTo>
                  <a:lnTo>
                    <a:pt x="91471" y="0"/>
                  </a:lnTo>
                  <a:lnTo>
                    <a:pt x="83933" y="1465"/>
                  </a:lnTo>
                  <a:lnTo>
                    <a:pt x="57458" y="18999"/>
                  </a:lnTo>
                  <a:lnTo>
                    <a:pt x="34043" y="43045"/>
                  </a:lnTo>
                  <a:lnTo>
                    <a:pt x="14092" y="80509"/>
                  </a:lnTo>
                  <a:lnTo>
                    <a:pt x="1046" y="121478"/>
                  </a:lnTo>
                  <a:lnTo>
                    <a:pt x="0" y="145296"/>
                  </a:lnTo>
                  <a:lnTo>
                    <a:pt x="5650" y="163878"/>
                  </a:lnTo>
                  <a:lnTo>
                    <a:pt x="10120" y="171797"/>
                  </a:lnTo>
                  <a:lnTo>
                    <a:pt x="17333" y="177076"/>
                  </a:lnTo>
                  <a:lnTo>
                    <a:pt x="36637" y="182941"/>
                  </a:lnTo>
                  <a:lnTo>
                    <a:pt x="78047" y="176131"/>
                  </a:lnTo>
                  <a:lnTo>
                    <a:pt x="107960" y="16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49">
            <a:extLst>
              <a:ext uri="{FF2B5EF4-FFF2-40B4-BE49-F238E27FC236}">
                <a16:creationId xmlns:a16="http://schemas.microsoft.com/office/drawing/2014/main" xmlns="" id="{130EB596-54B5-4158-A9C4-320CBABC88A3}"/>
              </a:ext>
            </a:extLst>
          </p:cNvPr>
          <p:cNvGrpSpPr/>
          <p:nvPr/>
        </p:nvGrpSpPr>
        <p:grpSpPr>
          <a:xfrm>
            <a:off x="5492750" y="901503"/>
            <a:ext cx="254001" cy="343098"/>
            <a:chOff x="5492750" y="901503"/>
            <a:chExt cx="254001" cy="343098"/>
          </a:xfrm>
        </p:grpSpPr>
        <p:sp>
          <p:nvSpPr>
            <p:cNvPr id="41" name="SMARTInkShape-759">
              <a:extLst>
                <a:ext uri="{FF2B5EF4-FFF2-40B4-BE49-F238E27FC236}">
                  <a16:creationId xmlns:a16="http://schemas.microsoft.com/office/drawing/2014/main" xmlns="" id="{8D2D16E2-149D-4015-92DB-F5B2A7BC307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622729" y="1117600"/>
              <a:ext cx="104972" cy="25401"/>
            </a:xfrm>
            <a:custGeom>
              <a:avLst/>
              <a:gdLst/>
              <a:ahLst/>
              <a:cxnLst/>
              <a:rect l="0" t="0" r="0" b="0"/>
              <a:pathLst>
                <a:path w="1049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10571" y="19625"/>
                  </a:lnTo>
                  <a:lnTo>
                    <a:pt x="56142" y="7509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60">
              <a:extLst>
                <a:ext uri="{FF2B5EF4-FFF2-40B4-BE49-F238E27FC236}">
                  <a16:creationId xmlns:a16="http://schemas.microsoft.com/office/drawing/2014/main" xmlns="" id="{184B6F03-76D4-48E1-947C-E01F6A95674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651129" y="901503"/>
              <a:ext cx="95622" cy="343098"/>
            </a:xfrm>
            <a:custGeom>
              <a:avLst/>
              <a:gdLst/>
              <a:ahLst/>
              <a:cxnLst/>
              <a:rect l="0" t="0" r="0" b="0"/>
              <a:pathLst>
                <a:path w="95622" h="343098">
                  <a:moveTo>
                    <a:pt x="95621" y="44647"/>
                  </a:moveTo>
                  <a:lnTo>
                    <a:pt x="95621" y="44647"/>
                  </a:lnTo>
                  <a:lnTo>
                    <a:pt x="65767" y="3238"/>
                  </a:lnTo>
                  <a:lnTo>
                    <a:pt x="60902" y="813"/>
                  </a:lnTo>
                  <a:lnTo>
                    <a:pt x="49851" y="0"/>
                  </a:lnTo>
                  <a:lnTo>
                    <a:pt x="37884" y="5754"/>
                  </a:lnTo>
                  <a:lnTo>
                    <a:pt x="31730" y="10252"/>
                  </a:lnTo>
                  <a:lnTo>
                    <a:pt x="16325" y="36808"/>
                  </a:lnTo>
                  <a:lnTo>
                    <a:pt x="7227" y="67033"/>
                  </a:lnTo>
                  <a:lnTo>
                    <a:pt x="596" y="104691"/>
                  </a:lnTo>
                  <a:lnTo>
                    <a:pt x="0" y="147298"/>
                  </a:lnTo>
                  <a:lnTo>
                    <a:pt x="2088" y="190223"/>
                  </a:lnTo>
                  <a:lnTo>
                    <a:pt x="5368" y="231409"/>
                  </a:lnTo>
                  <a:lnTo>
                    <a:pt x="9177" y="268528"/>
                  </a:lnTo>
                  <a:lnTo>
                    <a:pt x="11917" y="314417"/>
                  </a:lnTo>
                  <a:lnTo>
                    <a:pt x="13071" y="343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61">
              <a:extLst>
                <a:ext uri="{FF2B5EF4-FFF2-40B4-BE49-F238E27FC236}">
                  <a16:creationId xmlns:a16="http://schemas.microsoft.com/office/drawing/2014/main" xmlns="" id="{1CFD377B-3D26-42CF-8EA2-BFCFFD1B7B9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511800" y="1016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62">
              <a:extLst>
                <a:ext uri="{FF2B5EF4-FFF2-40B4-BE49-F238E27FC236}">
                  <a16:creationId xmlns:a16="http://schemas.microsoft.com/office/drawing/2014/main" xmlns="" id="{7DDFB8AD-D377-4304-A923-2B0E1A5082A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492750" y="11430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9" y="47530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50">
            <a:extLst>
              <a:ext uri="{FF2B5EF4-FFF2-40B4-BE49-F238E27FC236}">
                <a16:creationId xmlns:a16="http://schemas.microsoft.com/office/drawing/2014/main" xmlns="" id="{7F393461-3423-4BB6-8268-A8266596F4B2}"/>
              </a:ext>
            </a:extLst>
          </p:cNvPr>
          <p:cNvGrpSpPr/>
          <p:nvPr/>
        </p:nvGrpSpPr>
        <p:grpSpPr>
          <a:xfrm>
            <a:off x="6362203" y="897017"/>
            <a:ext cx="488537" cy="351374"/>
            <a:chOff x="6362203" y="897017"/>
            <a:chExt cx="488537" cy="351374"/>
          </a:xfrm>
        </p:grpSpPr>
        <p:sp>
          <p:nvSpPr>
            <p:cNvPr id="46" name="SMARTInkShape-763">
              <a:extLst>
                <a:ext uri="{FF2B5EF4-FFF2-40B4-BE49-F238E27FC236}">
                  <a16:creationId xmlns:a16="http://schemas.microsoft.com/office/drawing/2014/main" xmlns="" id="{5C13176D-72DC-43FC-9C2B-367406E4537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782960" y="1060450"/>
              <a:ext cx="67780" cy="145804"/>
            </a:xfrm>
            <a:custGeom>
              <a:avLst/>
              <a:gdLst/>
              <a:ahLst/>
              <a:cxnLst/>
              <a:rect l="0" t="0" r="0" b="0"/>
              <a:pathLst>
                <a:path w="67780" h="145804">
                  <a:moveTo>
                    <a:pt x="55990" y="57150"/>
                  </a:moveTo>
                  <a:lnTo>
                    <a:pt x="55990" y="57150"/>
                  </a:lnTo>
                  <a:lnTo>
                    <a:pt x="44453" y="26068"/>
                  </a:lnTo>
                  <a:lnTo>
                    <a:pt x="37692" y="19112"/>
                  </a:lnTo>
                  <a:lnTo>
                    <a:pt x="33914" y="17680"/>
                  </a:lnTo>
                  <a:lnTo>
                    <a:pt x="25952" y="17971"/>
                  </a:lnTo>
                  <a:lnTo>
                    <a:pt x="17711" y="27978"/>
                  </a:lnTo>
                  <a:lnTo>
                    <a:pt x="920" y="66518"/>
                  </a:lnTo>
                  <a:lnTo>
                    <a:pt x="0" y="90241"/>
                  </a:lnTo>
                  <a:lnTo>
                    <a:pt x="7535" y="129852"/>
                  </a:lnTo>
                  <a:lnTo>
                    <a:pt x="10987" y="135957"/>
                  </a:lnTo>
                  <a:lnTo>
                    <a:pt x="20467" y="144622"/>
                  </a:lnTo>
                  <a:lnTo>
                    <a:pt x="26663" y="145803"/>
                  </a:lnTo>
                  <a:lnTo>
                    <a:pt x="41074" y="143353"/>
                  </a:lnTo>
                  <a:lnTo>
                    <a:pt x="47457" y="138608"/>
                  </a:lnTo>
                  <a:lnTo>
                    <a:pt x="58312" y="123928"/>
                  </a:lnTo>
                  <a:lnTo>
                    <a:pt x="65615" y="95829"/>
                  </a:lnTo>
                  <a:lnTo>
                    <a:pt x="67779" y="65161"/>
                  </a:lnTo>
                  <a:lnTo>
                    <a:pt x="62641" y="48011"/>
                  </a:lnTo>
                  <a:lnTo>
                    <a:pt x="41213" y="14580"/>
                  </a:lnTo>
                  <a:lnTo>
                    <a:pt x="24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64">
              <a:extLst>
                <a:ext uri="{FF2B5EF4-FFF2-40B4-BE49-F238E27FC236}">
                  <a16:creationId xmlns:a16="http://schemas.microsoft.com/office/drawing/2014/main" xmlns="" id="{8C473906-11F8-4A31-91DD-88877537C5B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539416" y="1060450"/>
              <a:ext cx="178132" cy="138914"/>
            </a:xfrm>
            <a:custGeom>
              <a:avLst/>
              <a:gdLst/>
              <a:ahLst/>
              <a:cxnLst/>
              <a:rect l="0" t="0" r="0" b="0"/>
              <a:pathLst>
                <a:path w="178132" h="138914">
                  <a:moveTo>
                    <a:pt x="13784" y="0"/>
                  </a:moveTo>
                  <a:lnTo>
                    <a:pt x="13784" y="0"/>
                  </a:lnTo>
                  <a:lnTo>
                    <a:pt x="0" y="42632"/>
                  </a:lnTo>
                  <a:lnTo>
                    <a:pt x="2542" y="83027"/>
                  </a:lnTo>
                  <a:lnTo>
                    <a:pt x="6670" y="101812"/>
                  </a:lnTo>
                  <a:lnTo>
                    <a:pt x="13210" y="114865"/>
                  </a:lnTo>
                  <a:lnTo>
                    <a:pt x="24824" y="126775"/>
                  </a:lnTo>
                  <a:lnTo>
                    <a:pt x="28199" y="127556"/>
                  </a:lnTo>
                  <a:lnTo>
                    <a:pt x="31156" y="126665"/>
                  </a:lnTo>
                  <a:lnTo>
                    <a:pt x="33832" y="124660"/>
                  </a:lnTo>
                  <a:lnTo>
                    <a:pt x="44340" y="108354"/>
                  </a:lnTo>
                  <a:lnTo>
                    <a:pt x="54757" y="78971"/>
                  </a:lnTo>
                  <a:lnTo>
                    <a:pt x="56688" y="67789"/>
                  </a:lnTo>
                  <a:lnTo>
                    <a:pt x="57909" y="66359"/>
                  </a:lnTo>
                  <a:lnTo>
                    <a:pt x="59429" y="67523"/>
                  </a:lnTo>
                  <a:lnTo>
                    <a:pt x="68974" y="86608"/>
                  </a:lnTo>
                  <a:lnTo>
                    <a:pt x="79421" y="116838"/>
                  </a:lnTo>
                  <a:lnTo>
                    <a:pt x="92499" y="130731"/>
                  </a:lnTo>
                  <a:lnTo>
                    <a:pt x="103802" y="135714"/>
                  </a:lnTo>
                  <a:lnTo>
                    <a:pt x="128304" y="138913"/>
                  </a:lnTo>
                  <a:lnTo>
                    <a:pt x="143827" y="136096"/>
                  </a:lnTo>
                  <a:lnTo>
                    <a:pt x="157364" y="130793"/>
                  </a:lnTo>
                  <a:lnTo>
                    <a:pt x="170312" y="118011"/>
                  </a:lnTo>
                  <a:lnTo>
                    <a:pt x="175074" y="106777"/>
                  </a:lnTo>
                  <a:lnTo>
                    <a:pt x="178131" y="75576"/>
                  </a:lnTo>
                  <a:lnTo>
                    <a:pt x="173758" y="33828"/>
                  </a:lnTo>
                  <a:lnTo>
                    <a:pt x="172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65">
              <a:extLst>
                <a:ext uri="{FF2B5EF4-FFF2-40B4-BE49-F238E27FC236}">
                  <a16:creationId xmlns:a16="http://schemas.microsoft.com/office/drawing/2014/main" xmlns="" id="{FF197259-C162-462E-AF55-F2D0D5893B0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362203" y="1079500"/>
              <a:ext cx="127498" cy="31751"/>
            </a:xfrm>
            <a:custGeom>
              <a:avLst/>
              <a:gdLst/>
              <a:ahLst/>
              <a:cxnLst/>
              <a:rect l="0" t="0" r="0" b="0"/>
              <a:pathLst>
                <a:path w="127498" h="31751">
                  <a:moveTo>
                    <a:pt x="13197" y="31750"/>
                  </a:moveTo>
                  <a:lnTo>
                    <a:pt x="13197" y="31750"/>
                  </a:lnTo>
                  <a:lnTo>
                    <a:pt x="3084" y="31750"/>
                  </a:lnTo>
                  <a:lnTo>
                    <a:pt x="810" y="31044"/>
                  </a:lnTo>
                  <a:lnTo>
                    <a:pt x="0" y="29868"/>
                  </a:lnTo>
                  <a:lnTo>
                    <a:pt x="166" y="28379"/>
                  </a:lnTo>
                  <a:lnTo>
                    <a:pt x="13883" y="22912"/>
                  </a:lnTo>
                  <a:lnTo>
                    <a:pt x="60422" y="10379"/>
                  </a:lnTo>
                  <a:lnTo>
                    <a:pt x="104800" y="3389"/>
                  </a:lnTo>
                  <a:lnTo>
                    <a:pt x="127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66">
              <a:extLst>
                <a:ext uri="{FF2B5EF4-FFF2-40B4-BE49-F238E27FC236}">
                  <a16:creationId xmlns:a16="http://schemas.microsoft.com/office/drawing/2014/main" xmlns="" id="{3871807A-37A0-4A9B-BB05-E0885C76D6B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409049" y="897017"/>
              <a:ext cx="80652" cy="351374"/>
            </a:xfrm>
            <a:custGeom>
              <a:avLst/>
              <a:gdLst/>
              <a:ahLst/>
              <a:cxnLst/>
              <a:rect l="0" t="0" r="0" b="0"/>
              <a:pathLst>
                <a:path w="80652" h="351374">
                  <a:moveTo>
                    <a:pt x="61601" y="23733"/>
                  </a:moveTo>
                  <a:lnTo>
                    <a:pt x="61601" y="23733"/>
                  </a:lnTo>
                  <a:lnTo>
                    <a:pt x="62306" y="9935"/>
                  </a:lnTo>
                  <a:lnTo>
                    <a:pt x="65259" y="2084"/>
                  </a:lnTo>
                  <a:lnTo>
                    <a:pt x="64746" y="834"/>
                  </a:lnTo>
                  <a:lnTo>
                    <a:pt x="63697" y="0"/>
                  </a:lnTo>
                  <a:lnTo>
                    <a:pt x="60651" y="6600"/>
                  </a:lnTo>
                  <a:lnTo>
                    <a:pt x="46204" y="47317"/>
                  </a:lnTo>
                  <a:lnTo>
                    <a:pt x="36884" y="83133"/>
                  </a:lnTo>
                  <a:lnTo>
                    <a:pt x="27332" y="125627"/>
                  </a:lnTo>
                  <a:lnTo>
                    <a:pt x="16031" y="172736"/>
                  </a:lnTo>
                  <a:lnTo>
                    <a:pt x="7716" y="218132"/>
                  </a:lnTo>
                  <a:lnTo>
                    <a:pt x="2375" y="259711"/>
                  </a:lnTo>
                  <a:lnTo>
                    <a:pt x="0" y="294653"/>
                  </a:lnTo>
                  <a:lnTo>
                    <a:pt x="5406" y="328607"/>
                  </a:lnTo>
                  <a:lnTo>
                    <a:pt x="14048" y="342912"/>
                  </a:lnTo>
                  <a:lnTo>
                    <a:pt x="19316" y="348703"/>
                  </a:lnTo>
                  <a:lnTo>
                    <a:pt x="24944" y="351152"/>
                  </a:lnTo>
                  <a:lnTo>
                    <a:pt x="30813" y="351373"/>
                  </a:lnTo>
                  <a:lnTo>
                    <a:pt x="36842" y="350110"/>
                  </a:lnTo>
                  <a:lnTo>
                    <a:pt x="80651" y="31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51">
            <a:extLst>
              <a:ext uri="{FF2B5EF4-FFF2-40B4-BE49-F238E27FC236}">
                <a16:creationId xmlns:a16="http://schemas.microsoft.com/office/drawing/2014/main" xmlns="" id="{29B939B1-C7CE-4361-BD7B-0126F0B64CEF}"/>
              </a:ext>
            </a:extLst>
          </p:cNvPr>
          <p:cNvGrpSpPr/>
          <p:nvPr/>
        </p:nvGrpSpPr>
        <p:grpSpPr>
          <a:xfrm>
            <a:off x="7290052" y="880590"/>
            <a:ext cx="634749" cy="336968"/>
            <a:chOff x="7290052" y="880590"/>
            <a:chExt cx="634749" cy="336968"/>
          </a:xfrm>
        </p:grpSpPr>
        <p:sp>
          <p:nvSpPr>
            <p:cNvPr id="51" name="SMARTInkShape-767">
              <a:extLst>
                <a:ext uri="{FF2B5EF4-FFF2-40B4-BE49-F238E27FC236}">
                  <a16:creationId xmlns:a16="http://schemas.microsoft.com/office/drawing/2014/main" xmlns="" id="{98F96917-DEAB-40C9-BAF2-1BA9F67697B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750032" y="1030106"/>
              <a:ext cx="174769" cy="131945"/>
            </a:xfrm>
            <a:custGeom>
              <a:avLst/>
              <a:gdLst/>
              <a:ahLst/>
              <a:cxnLst/>
              <a:rect l="0" t="0" r="0" b="0"/>
              <a:pathLst>
                <a:path w="174769" h="131945">
                  <a:moveTo>
                    <a:pt x="104918" y="17644"/>
                  </a:moveTo>
                  <a:lnTo>
                    <a:pt x="104918" y="17644"/>
                  </a:lnTo>
                  <a:lnTo>
                    <a:pt x="98176" y="10902"/>
                  </a:lnTo>
                  <a:lnTo>
                    <a:pt x="80499" y="3338"/>
                  </a:lnTo>
                  <a:lnTo>
                    <a:pt x="57388" y="0"/>
                  </a:lnTo>
                  <a:lnTo>
                    <a:pt x="39109" y="6745"/>
                  </a:lnTo>
                  <a:lnTo>
                    <a:pt x="29295" y="12494"/>
                  </a:lnTo>
                  <a:lnTo>
                    <a:pt x="14628" y="30172"/>
                  </a:lnTo>
                  <a:lnTo>
                    <a:pt x="4817" y="51434"/>
                  </a:lnTo>
                  <a:lnTo>
                    <a:pt x="0" y="82532"/>
                  </a:lnTo>
                  <a:lnTo>
                    <a:pt x="1372" y="101046"/>
                  </a:lnTo>
                  <a:lnTo>
                    <a:pt x="6215" y="113038"/>
                  </a:lnTo>
                  <a:lnTo>
                    <a:pt x="9483" y="117223"/>
                  </a:lnTo>
                  <a:lnTo>
                    <a:pt x="14483" y="118602"/>
                  </a:lnTo>
                  <a:lnTo>
                    <a:pt x="27565" y="116372"/>
                  </a:lnTo>
                  <a:lnTo>
                    <a:pt x="47426" y="103811"/>
                  </a:lnTo>
                  <a:lnTo>
                    <a:pt x="56553" y="88867"/>
                  </a:lnTo>
                  <a:lnTo>
                    <a:pt x="71684" y="47259"/>
                  </a:lnTo>
                  <a:lnTo>
                    <a:pt x="72179" y="46559"/>
                  </a:lnTo>
                  <a:lnTo>
                    <a:pt x="72509" y="46799"/>
                  </a:lnTo>
                  <a:lnTo>
                    <a:pt x="72728" y="47664"/>
                  </a:lnTo>
                  <a:lnTo>
                    <a:pt x="108602" y="89804"/>
                  </a:lnTo>
                  <a:lnTo>
                    <a:pt x="125605" y="104748"/>
                  </a:lnTo>
                  <a:lnTo>
                    <a:pt x="174768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68">
              <a:extLst>
                <a:ext uri="{FF2B5EF4-FFF2-40B4-BE49-F238E27FC236}">
                  <a16:creationId xmlns:a16="http://schemas.microsoft.com/office/drawing/2014/main" xmlns="" id="{CE3F7ABB-5AFE-494F-BAE7-E8E9AE059E5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629329" y="1047750"/>
              <a:ext cx="85922" cy="1"/>
            </a:xfrm>
            <a:custGeom>
              <a:avLst/>
              <a:gdLst/>
              <a:ahLst/>
              <a:cxnLst/>
              <a:rect l="0" t="0" r="0" b="0"/>
              <a:pathLst>
                <a:path w="859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2621" y="0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69">
              <a:extLst>
                <a:ext uri="{FF2B5EF4-FFF2-40B4-BE49-F238E27FC236}">
                  <a16:creationId xmlns:a16="http://schemas.microsoft.com/office/drawing/2014/main" xmlns="" id="{D22917FA-49AE-49A4-B849-36AD6FC368F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290052" y="880590"/>
              <a:ext cx="437899" cy="336968"/>
            </a:xfrm>
            <a:custGeom>
              <a:avLst/>
              <a:gdLst/>
              <a:ahLst/>
              <a:cxnLst/>
              <a:rect l="0" t="0" r="0" b="0"/>
              <a:pathLst>
                <a:path w="437899" h="336968">
                  <a:moveTo>
                    <a:pt x="107698" y="249710"/>
                  </a:moveTo>
                  <a:lnTo>
                    <a:pt x="107698" y="249710"/>
                  </a:lnTo>
                  <a:lnTo>
                    <a:pt x="90022" y="223195"/>
                  </a:lnTo>
                  <a:lnTo>
                    <a:pt x="78204" y="214877"/>
                  </a:lnTo>
                  <a:lnTo>
                    <a:pt x="71103" y="211672"/>
                  </a:lnTo>
                  <a:lnTo>
                    <a:pt x="55685" y="211873"/>
                  </a:lnTo>
                  <a:lnTo>
                    <a:pt x="47622" y="213902"/>
                  </a:lnTo>
                  <a:lnTo>
                    <a:pt x="31138" y="225564"/>
                  </a:lnTo>
                  <a:lnTo>
                    <a:pt x="15816" y="243917"/>
                  </a:lnTo>
                  <a:lnTo>
                    <a:pt x="4302" y="268537"/>
                  </a:lnTo>
                  <a:lnTo>
                    <a:pt x="125" y="292179"/>
                  </a:lnTo>
                  <a:lnTo>
                    <a:pt x="0" y="303423"/>
                  </a:lnTo>
                  <a:lnTo>
                    <a:pt x="7386" y="321560"/>
                  </a:lnTo>
                  <a:lnTo>
                    <a:pt x="13306" y="329360"/>
                  </a:lnTo>
                  <a:lnTo>
                    <a:pt x="20781" y="333855"/>
                  </a:lnTo>
                  <a:lnTo>
                    <a:pt x="38494" y="336967"/>
                  </a:lnTo>
                  <a:lnTo>
                    <a:pt x="47451" y="333987"/>
                  </a:lnTo>
                  <a:lnTo>
                    <a:pt x="64929" y="321268"/>
                  </a:lnTo>
                  <a:lnTo>
                    <a:pt x="90635" y="280790"/>
                  </a:lnTo>
                  <a:lnTo>
                    <a:pt x="105759" y="239064"/>
                  </a:lnTo>
                  <a:lnTo>
                    <a:pt x="112755" y="215096"/>
                  </a:lnTo>
                  <a:lnTo>
                    <a:pt x="117419" y="189240"/>
                  </a:lnTo>
                  <a:lnTo>
                    <a:pt x="120529" y="162124"/>
                  </a:lnTo>
                  <a:lnTo>
                    <a:pt x="122602" y="134169"/>
                  </a:lnTo>
                  <a:lnTo>
                    <a:pt x="123278" y="108477"/>
                  </a:lnTo>
                  <a:lnTo>
                    <a:pt x="122149" y="61116"/>
                  </a:lnTo>
                  <a:lnTo>
                    <a:pt x="115531" y="31600"/>
                  </a:lnTo>
                  <a:lnTo>
                    <a:pt x="106241" y="15894"/>
                  </a:lnTo>
                  <a:lnTo>
                    <a:pt x="101788" y="12694"/>
                  </a:lnTo>
                  <a:lnTo>
                    <a:pt x="97408" y="11266"/>
                  </a:lnTo>
                  <a:lnTo>
                    <a:pt x="93076" y="14547"/>
                  </a:lnTo>
                  <a:lnTo>
                    <a:pt x="84501" y="29482"/>
                  </a:lnTo>
                  <a:lnTo>
                    <a:pt x="79749" y="59638"/>
                  </a:lnTo>
                  <a:lnTo>
                    <a:pt x="79049" y="99617"/>
                  </a:lnTo>
                  <a:lnTo>
                    <a:pt x="83440" y="145608"/>
                  </a:lnTo>
                  <a:lnTo>
                    <a:pt x="91978" y="188626"/>
                  </a:lnTo>
                  <a:lnTo>
                    <a:pt x="103533" y="226795"/>
                  </a:lnTo>
                  <a:lnTo>
                    <a:pt x="125905" y="269261"/>
                  </a:lnTo>
                  <a:lnTo>
                    <a:pt x="142131" y="285681"/>
                  </a:lnTo>
                  <a:lnTo>
                    <a:pt x="158749" y="293919"/>
                  </a:lnTo>
                  <a:lnTo>
                    <a:pt x="167132" y="296116"/>
                  </a:lnTo>
                  <a:lnTo>
                    <a:pt x="185854" y="291031"/>
                  </a:lnTo>
                  <a:lnTo>
                    <a:pt x="204522" y="278658"/>
                  </a:lnTo>
                  <a:lnTo>
                    <a:pt x="219876" y="261400"/>
                  </a:lnTo>
                  <a:lnTo>
                    <a:pt x="228110" y="241970"/>
                  </a:lnTo>
                  <a:lnTo>
                    <a:pt x="230359" y="223692"/>
                  </a:lnTo>
                  <a:lnTo>
                    <a:pt x="226654" y="210865"/>
                  </a:lnTo>
                  <a:lnTo>
                    <a:pt x="222280" y="207586"/>
                  </a:lnTo>
                  <a:lnTo>
                    <a:pt x="209893" y="205823"/>
                  </a:lnTo>
                  <a:lnTo>
                    <a:pt x="196862" y="211155"/>
                  </a:lnTo>
                  <a:lnTo>
                    <a:pt x="190424" y="215540"/>
                  </a:lnTo>
                  <a:lnTo>
                    <a:pt x="186132" y="221991"/>
                  </a:lnTo>
                  <a:lnTo>
                    <a:pt x="181362" y="238566"/>
                  </a:lnTo>
                  <a:lnTo>
                    <a:pt x="182049" y="264361"/>
                  </a:lnTo>
                  <a:lnTo>
                    <a:pt x="186720" y="286506"/>
                  </a:lnTo>
                  <a:lnTo>
                    <a:pt x="190013" y="291174"/>
                  </a:lnTo>
                  <a:lnTo>
                    <a:pt x="194324" y="294286"/>
                  </a:lnTo>
                  <a:lnTo>
                    <a:pt x="199315" y="296361"/>
                  </a:lnTo>
                  <a:lnTo>
                    <a:pt x="204760" y="295627"/>
                  </a:lnTo>
                  <a:lnTo>
                    <a:pt x="216453" y="289168"/>
                  </a:lnTo>
                  <a:lnTo>
                    <a:pt x="224943" y="279241"/>
                  </a:lnTo>
                  <a:lnTo>
                    <a:pt x="231807" y="265515"/>
                  </a:lnTo>
                  <a:lnTo>
                    <a:pt x="234127" y="257928"/>
                  </a:lnTo>
                  <a:lnTo>
                    <a:pt x="235023" y="258716"/>
                  </a:lnTo>
                  <a:lnTo>
                    <a:pt x="246858" y="277271"/>
                  </a:lnTo>
                  <a:lnTo>
                    <a:pt x="258211" y="285008"/>
                  </a:lnTo>
                  <a:lnTo>
                    <a:pt x="265190" y="288058"/>
                  </a:lnTo>
                  <a:lnTo>
                    <a:pt x="291867" y="288981"/>
                  </a:lnTo>
                  <a:lnTo>
                    <a:pt x="322114" y="278044"/>
                  </a:lnTo>
                  <a:lnTo>
                    <a:pt x="353419" y="251285"/>
                  </a:lnTo>
                  <a:lnTo>
                    <a:pt x="372599" y="219130"/>
                  </a:lnTo>
                  <a:lnTo>
                    <a:pt x="389826" y="176852"/>
                  </a:lnTo>
                  <a:lnTo>
                    <a:pt x="397383" y="151749"/>
                  </a:lnTo>
                  <a:lnTo>
                    <a:pt x="404538" y="125136"/>
                  </a:lnTo>
                  <a:lnTo>
                    <a:pt x="414369" y="78633"/>
                  </a:lnTo>
                  <a:lnTo>
                    <a:pt x="419680" y="40326"/>
                  </a:lnTo>
                  <a:lnTo>
                    <a:pt x="419688" y="13893"/>
                  </a:lnTo>
                  <a:lnTo>
                    <a:pt x="417997" y="6421"/>
                  </a:lnTo>
                  <a:lnTo>
                    <a:pt x="415458" y="2145"/>
                  </a:lnTo>
                  <a:lnTo>
                    <a:pt x="412355" y="0"/>
                  </a:lnTo>
                  <a:lnTo>
                    <a:pt x="408169" y="1392"/>
                  </a:lnTo>
                  <a:lnTo>
                    <a:pt x="397874" y="10465"/>
                  </a:lnTo>
                  <a:lnTo>
                    <a:pt x="383549" y="51666"/>
                  </a:lnTo>
                  <a:lnTo>
                    <a:pt x="376583" y="88783"/>
                  </a:lnTo>
                  <a:lnTo>
                    <a:pt x="371841" y="130209"/>
                  </a:lnTo>
                  <a:lnTo>
                    <a:pt x="369734" y="176843"/>
                  </a:lnTo>
                  <a:lnTo>
                    <a:pt x="366916" y="218265"/>
                  </a:lnTo>
                  <a:lnTo>
                    <a:pt x="365428" y="254079"/>
                  </a:lnTo>
                  <a:lnTo>
                    <a:pt x="369470" y="284107"/>
                  </a:lnTo>
                  <a:lnTo>
                    <a:pt x="377852" y="304038"/>
                  </a:lnTo>
                  <a:lnTo>
                    <a:pt x="383050" y="311329"/>
                  </a:lnTo>
                  <a:lnTo>
                    <a:pt x="389338" y="315484"/>
                  </a:lnTo>
                  <a:lnTo>
                    <a:pt x="403850" y="318219"/>
                  </a:lnTo>
                  <a:lnTo>
                    <a:pt x="410966" y="315138"/>
                  </a:lnTo>
                  <a:lnTo>
                    <a:pt x="437898" y="287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52">
            <a:extLst>
              <a:ext uri="{FF2B5EF4-FFF2-40B4-BE49-F238E27FC236}">
                <a16:creationId xmlns:a16="http://schemas.microsoft.com/office/drawing/2014/main" xmlns="" id="{63B17452-F718-48A6-BDA7-E7110C77B1C5}"/>
              </a:ext>
            </a:extLst>
          </p:cNvPr>
          <p:cNvGrpSpPr/>
          <p:nvPr/>
        </p:nvGrpSpPr>
        <p:grpSpPr>
          <a:xfrm>
            <a:off x="8291756" y="742950"/>
            <a:ext cx="966545" cy="554304"/>
            <a:chOff x="8291756" y="742950"/>
            <a:chExt cx="966545" cy="554304"/>
          </a:xfrm>
        </p:grpSpPr>
        <p:sp>
          <p:nvSpPr>
            <p:cNvPr id="55" name="SMARTInkShape-770">
              <a:extLst>
                <a:ext uri="{FF2B5EF4-FFF2-40B4-BE49-F238E27FC236}">
                  <a16:creationId xmlns:a16="http://schemas.microsoft.com/office/drawing/2014/main" xmlns="" id="{39924EC7-0902-44CC-B14D-ED46DAC9618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188450" y="1130300"/>
              <a:ext cx="69851" cy="38101"/>
            </a:xfrm>
            <a:custGeom>
              <a:avLst/>
              <a:gdLst/>
              <a:ahLst/>
              <a:cxnLst/>
              <a:rect l="0" t="0" r="0" b="0"/>
              <a:pathLst>
                <a:path w="69851" h="38101">
                  <a:moveTo>
                    <a:pt x="69850" y="0"/>
                  </a:moveTo>
                  <a:lnTo>
                    <a:pt x="69850" y="0"/>
                  </a:lnTo>
                  <a:lnTo>
                    <a:pt x="24383" y="2651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71">
              <a:extLst>
                <a:ext uri="{FF2B5EF4-FFF2-40B4-BE49-F238E27FC236}">
                  <a16:creationId xmlns:a16="http://schemas.microsoft.com/office/drawing/2014/main" xmlns="" id="{84360503-CDBA-4ED8-A14D-A897F64A622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959651" y="742950"/>
              <a:ext cx="240976" cy="381001"/>
            </a:xfrm>
            <a:custGeom>
              <a:avLst/>
              <a:gdLst/>
              <a:ahLst/>
              <a:cxnLst/>
              <a:rect l="0" t="0" r="0" b="0"/>
              <a:pathLst>
                <a:path w="240976" h="381001">
                  <a:moveTo>
                    <a:pt x="101799" y="0"/>
                  </a:moveTo>
                  <a:lnTo>
                    <a:pt x="101799" y="0"/>
                  </a:lnTo>
                  <a:lnTo>
                    <a:pt x="95057" y="43370"/>
                  </a:lnTo>
                  <a:lnTo>
                    <a:pt x="82339" y="80659"/>
                  </a:lnTo>
                  <a:lnTo>
                    <a:pt x="66339" y="126865"/>
                  </a:lnTo>
                  <a:lnTo>
                    <a:pt x="59109" y="153016"/>
                  </a:lnTo>
                  <a:lnTo>
                    <a:pt x="52172" y="180327"/>
                  </a:lnTo>
                  <a:lnTo>
                    <a:pt x="44726" y="207001"/>
                  </a:lnTo>
                  <a:lnTo>
                    <a:pt x="36939" y="233251"/>
                  </a:lnTo>
                  <a:lnTo>
                    <a:pt x="28925" y="259217"/>
                  </a:lnTo>
                  <a:lnTo>
                    <a:pt x="16259" y="303121"/>
                  </a:lnTo>
                  <a:lnTo>
                    <a:pt x="6632" y="338626"/>
                  </a:lnTo>
                  <a:lnTo>
                    <a:pt x="0" y="363813"/>
                  </a:lnTo>
                  <a:lnTo>
                    <a:pt x="66" y="370953"/>
                  </a:lnTo>
                  <a:lnTo>
                    <a:pt x="2228" y="375008"/>
                  </a:lnTo>
                  <a:lnTo>
                    <a:pt x="5785" y="377005"/>
                  </a:lnTo>
                  <a:lnTo>
                    <a:pt x="10978" y="376220"/>
                  </a:lnTo>
                  <a:lnTo>
                    <a:pt x="24275" y="369703"/>
                  </a:lnTo>
                  <a:lnTo>
                    <a:pt x="59057" y="330315"/>
                  </a:lnTo>
                  <a:lnTo>
                    <a:pt x="103273" y="284436"/>
                  </a:lnTo>
                  <a:lnTo>
                    <a:pt x="121991" y="261842"/>
                  </a:lnTo>
                  <a:lnTo>
                    <a:pt x="125843" y="254995"/>
                  </a:lnTo>
                  <a:lnTo>
                    <a:pt x="128243" y="241742"/>
                  </a:lnTo>
                  <a:lnTo>
                    <a:pt x="127404" y="219358"/>
                  </a:lnTo>
                  <a:lnTo>
                    <a:pt x="125925" y="216089"/>
                  </a:lnTo>
                  <a:lnTo>
                    <a:pt x="123527" y="213909"/>
                  </a:lnTo>
                  <a:lnTo>
                    <a:pt x="120518" y="212456"/>
                  </a:lnTo>
                  <a:lnTo>
                    <a:pt x="109649" y="216486"/>
                  </a:lnTo>
                  <a:lnTo>
                    <a:pt x="96116" y="226744"/>
                  </a:lnTo>
                  <a:lnTo>
                    <a:pt x="70180" y="265837"/>
                  </a:lnTo>
                  <a:lnTo>
                    <a:pt x="56682" y="302663"/>
                  </a:lnTo>
                  <a:lnTo>
                    <a:pt x="54936" y="322900"/>
                  </a:lnTo>
                  <a:lnTo>
                    <a:pt x="58864" y="336598"/>
                  </a:lnTo>
                  <a:lnTo>
                    <a:pt x="63298" y="341521"/>
                  </a:lnTo>
                  <a:lnTo>
                    <a:pt x="75750" y="348872"/>
                  </a:lnTo>
                  <a:lnTo>
                    <a:pt x="90692" y="350728"/>
                  </a:lnTo>
                  <a:lnTo>
                    <a:pt x="108151" y="347790"/>
                  </a:lnTo>
                  <a:lnTo>
                    <a:pt x="141076" y="332825"/>
                  </a:lnTo>
                  <a:lnTo>
                    <a:pt x="187926" y="293115"/>
                  </a:lnTo>
                  <a:lnTo>
                    <a:pt x="220451" y="256182"/>
                  </a:lnTo>
                  <a:lnTo>
                    <a:pt x="240713" y="218840"/>
                  </a:lnTo>
                  <a:lnTo>
                    <a:pt x="240975" y="212921"/>
                  </a:lnTo>
                  <a:lnTo>
                    <a:pt x="239032" y="208270"/>
                  </a:lnTo>
                  <a:lnTo>
                    <a:pt x="235621" y="204463"/>
                  </a:lnTo>
                  <a:lnTo>
                    <a:pt x="230525" y="202631"/>
                  </a:lnTo>
                  <a:lnTo>
                    <a:pt x="217336" y="202477"/>
                  </a:lnTo>
                  <a:lnTo>
                    <a:pt x="203949" y="210404"/>
                  </a:lnTo>
                  <a:lnTo>
                    <a:pt x="193060" y="222630"/>
                  </a:lnTo>
                  <a:lnTo>
                    <a:pt x="188221" y="235119"/>
                  </a:lnTo>
                  <a:lnTo>
                    <a:pt x="188867" y="257421"/>
                  </a:lnTo>
                  <a:lnTo>
                    <a:pt x="197364" y="298622"/>
                  </a:lnTo>
                  <a:lnTo>
                    <a:pt x="211040" y="345502"/>
                  </a:lnTo>
                  <a:lnTo>
                    <a:pt x="210609" y="350985"/>
                  </a:lnTo>
                  <a:lnTo>
                    <a:pt x="204486" y="360839"/>
                  </a:lnTo>
                  <a:lnTo>
                    <a:pt x="194710" y="369218"/>
                  </a:lnTo>
                  <a:lnTo>
                    <a:pt x="183310" y="375293"/>
                  </a:lnTo>
                  <a:lnTo>
                    <a:pt x="13989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72">
              <a:extLst>
                <a:ext uri="{FF2B5EF4-FFF2-40B4-BE49-F238E27FC236}">
                  <a16:creationId xmlns:a16="http://schemas.microsoft.com/office/drawing/2014/main" xmlns="" id="{597690FB-AA81-42E4-AEB3-951CDDF3B5F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807905" y="949093"/>
              <a:ext cx="124035" cy="348161"/>
            </a:xfrm>
            <a:custGeom>
              <a:avLst/>
              <a:gdLst/>
              <a:ahLst/>
              <a:cxnLst/>
              <a:rect l="0" t="0" r="0" b="0"/>
              <a:pathLst>
                <a:path w="124035" h="348161">
                  <a:moveTo>
                    <a:pt x="50345" y="73257"/>
                  </a:moveTo>
                  <a:lnTo>
                    <a:pt x="50345" y="73257"/>
                  </a:lnTo>
                  <a:lnTo>
                    <a:pt x="45276" y="86218"/>
                  </a:lnTo>
                  <a:lnTo>
                    <a:pt x="35599" y="130380"/>
                  </a:lnTo>
                  <a:lnTo>
                    <a:pt x="28974" y="161440"/>
                  </a:lnTo>
                  <a:lnTo>
                    <a:pt x="23678" y="196410"/>
                  </a:lnTo>
                  <a:lnTo>
                    <a:pt x="17091" y="236883"/>
                  </a:lnTo>
                  <a:lnTo>
                    <a:pt x="10165" y="277918"/>
                  </a:lnTo>
                  <a:lnTo>
                    <a:pt x="3004" y="325260"/>
                  </a:lnTo>
                  <a:lnTo>
                    <a:pt x="228" y="348160"/>
                  </a:lnTo>
                  <a:lnTo>
                    <a:pt x="0" y="347542"/>
                  </a:lnTo>
                  <a:lnTo>
                    <a:pt x="5410" y="313311"/>
                  </a:lnTo>
                  <a:lnTo>
                    <a:pt x="11794" y="279902"/>
                  </a:lnTo>
                  <a:lnTo>
                    <a:pt x="23098" y="235890"/>
                  </a:lnTo>
                  <a:lnTo>
                    <a:pt x="30063" y="211312"/>
                  </a:lnTo>
                  <a:lnTo>
                    <a:pt x="36823" y="184344"/>
                  </a:lnTo>
                  <a:lnTo>
                    <a:pt x="43447" y="155782"/>
                  </a:lnTo>
                  <a:lnTo>
                    <a:pt x="49980" y="126157"/>
                  </a:lnTo>
                  <a:lnTo>
                    <a:pt x="57862" y="99351"/>
                  </a:lnTo>
                  <a:lnTo>
                    <a:pt x="66646" y="74425"/>
                  </a:lnTo>
                  <a:lnTo>
                    <a:pt x="82990" y="33560"/>
                  </a:lnTo>
                  <a:lnTo>
                    <a:pt x="92605" y="10693"/>
                  </a:lnTo>
                  <a:lnTo>
                    <a:pt x="96863" y="4737"/>
                  </a:lnTo>
                  <a:lnTo>
                    <a:pt x="101112" y="1471"/>
                  </a:lnTo>
                  <a:lnTo>
                    <a:pt x="105356" y="0"/>
                  </a:lnTo>
                  <a:lnTo>
                    <a:pt x="109597" y="2547"/>
                  </a:lnTo>
                  <a:lnTo>
                    <a:pt x="118072" y="14784"/>
                  </a:lnTo>
                  <a:lnTo>
                    <a:pt x="124034" y="54991"/>
                  </a:lnTo>
                  <a:lnTo>
                    <a:pt x="121665" y="87246"/>
                  </a:lnTo>
                  <a:lnTo>
                    <a:pt x="113088" y="118985"/>
                  </a:lnTo>
                  <a:lnTo>
                    <a:pt x="85163" y="158538"/>
                  </a:lnTo>
                  <a:lnTo>
                    <a:pt x="64644" y="176776"/>
                  </a:lnTo>
                  <a:lnTo>
                    <a:pt x="43764" y="184412"/>
                  </a:lnTo>
                  <a:lnTo>
                    <a:pt x="33258" y="185460"/>
                  </a:lnTo>
                  <a:lnTo>
                    <a:pt x="26253" y="182631"/>
                  </a:lnTo>
                  <a:lnTo>
                    <a:pt x="21584" y="177218"/>
                  </a:lnTo>
                  <a:lnTo>
                    <a:pt x="12245" y="15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73">
              <a:extLst>
                <a:ext uri="{FF2B5EF4-FFF2-40B4-BE49-F238E27FC236}">
                  <a16:creationId xmlns:a16="http://schemas.microsoft.com/office/drawing/2014/main" xmlns="" id="{E928D7AF-B719-472B-9741-8DBAE45A4B2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610600" y="1003300"/>
              <a:ext cx="158751" cy="132834"/>
            </a:xfrm>
            <a:custGeom>
              <a:avLst/>
              <a:gdLst/>
              <a:ahLst/>
              <a:cxnLst/>
              <a:rect l="0" t="0" r="0" b="0"/>
              <a:pathLst>
                <a:path w="158751" h="132834">
                  <a:moveTo>
                    <a:pt x="0" y="0"/>
                  </a:moveTo>
                  <a:lnTo>
                    <a:pt x="0" y="0"/>
                  </a:lnTo>
                  <a:lnTo>
                    <a:pt x="5467" y="38724"/>
                  </a:lnTo>
                  <a:lnTo>
                    <a:pt x="6088" y="75287"/>
                  </a:lnTo>
                  <a:lnTo>
                    <a:pt x="1290" y="122002"/>
                  </a:lnTo>
                  <a:lnTo>
                    <a:pt x="382" y="132575"/>
                  </a:lnTo>
                  <a:lnTo>
                    <a:pt x="255" y="132833"/>
                  </a:lnTo>
                  <a:lnTo>
                    <a:pt x="15601" y="91209"/>
                  </a:lnTo>
                  <a:lnTo>
                    <a:pt x="32610" y="52582"/>
                  </a:lnTo>
                  <a:lnTo>
                    <a:pt x="51055" y="23341"/>
                  </a:lnTo>
                  <a:lnTo>
                    <a:pt x="61731" y="13901"/>
                  </a:lnTo>
                  <a:lnTo>
                    <a:pt x="66554" y="11384"/>
                  </a:lnTo>
                  <a:lnTo>
                    <a:pt x="70475" y="11823"/>
                  </a:lnTo>
                  <a:lnTo>
                    <a:pt x="73793" y="14232"/>
                  </a:lnTo>
                  <a:lnTo>
                    <a:pt x="76712" y="17955"/>
                  </a:lnTo>
                  <a:lnTo>
                    <a:pt x="84191" y="40049"/>
                  </a:lnTo>
                  <a:lnTo>
                    <a:pt x="84134" y="68938"/>
                  </a:lnTo>
                  <a:lnTo>
                    <a:pt x="77222" y="103549"/>
                  </a:lnTo>
                  <a:lnTo>
                    <a:pt x="77587" y="103605"/>
                  </a:lnTo>
                  <a:lnTo>
                    <a:pt x="103362" y="60305"/>
                  </a:lnTo>
                  <a:lnTo>
                    <a:pt x="121648" y="29579"/>
                  </a:lnTo>
                  <a:lnTo>
                    <a:pt x="125548" y="26069"/>
                  </a:lnTo>
                  <a:lnTo>
                    <a:pt x="128855" y="25140"/>
                  </a:lnTo>
                  <a:lnTo>
                    <a:pt x="131764" y="25933"/>
                  </a:lnTo>
                  <a:lnTo>
                    <a:pt x="134410" y="27872"/>
                  </a:lnTo>
                  <a:lnTo>
                    <a:pt x="137348" y="37552"/>
                  </a:lnTo>
                  <a:lnTo>
                    <a:pt x="144519" y="83059"/>
                  </a:lnTo>
                  <a:lnTo>
                    <a:pt x="146781" y="99004"/>
                  </a:lnTo>
                  <a:lnTo>
                    <a:pt x="1587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74">
              <a:extLst>
                <a:ext uri="{FF2B5EF4-FFF2-40B4-BE49-F238E27FC236}">
                  <a16:creationId xmlns:a16="http://schemas.microsoft.com/office/drawing/2014/main" xmlns="" id="{36BBD079-E4BC-4CA4-9E5E-D9F1D9172C1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403131" y="1017765"/>
              <a:ext cx="131270" cy="125236"/>
            </a:xfrm>
            <a:custGeom>
              <a:avLst/>
              <a:gdLst/>
              <a:ahLst/>
              <a:cxnLst/>
              <a:rect l="0" t="0" r="0" b="0"/>
              <a:pathLst>
                <a:path w="131270" h="125236">
                  <a:moveTo>
                    <a:pt x="118569" y="10935"/>
                  </a:moveTo>
                  <a:lnTo>
                    <a:pt x="118569" y="10935"/>
                  </a:lnTo>
                  <a:lnTo>
                    <a:pt x="111827" y="4193"/>
                  </a:lnTo>
                  <a:lnTo>
                    <a:pt x="87409" y="0"/>
                  </a:lnTo>
                  <a:lnTo>
                    <a:pt x="53362" y="5500"/>
                  </a:lnTo>
                  <a:lnTo>
                    <a:pt x="19834" y="22809"/>
                  </a:lnTo>
                  <a:lnTo>
                    <a:pt x="5777" y="39731"/>
                  </a:lnTo>
                  <a:lnTo>
                    <a:pt x="1041" y="49182"/>
                  </a:lnTo>
                  <a:lnTo>
                    <a:pt x="0" y="59011"/>
                  </a:lnTo>
                  <a:lnTo>
                    <a:pt x="4488" y="79339"/>
                  </a:lnTo>
                  <a:lnTo>
                    <a:pt x="18915" y="103875"/>
                  </a:lnTo>
                  <a:lnTo>
                    <a:pt x="26734" y="108878"/>
                  </a:lnTo>
                  <a:lnTo>
                    <a:pt x="46708" y="114438"/>
                  </a:lnTo>
                  <a:lnTo>
                    <a:pt x="65934" y="111264"/>
                  </a:lnTo>
                  <a:lnTo>
                    <a:pt x="75012" y="107454"/>
                  </a:lnTo>
                  <a:lnTo>
                    <a:pt x="88862" y="95695"/>
                  </a:lnTo>
                  <a:lnTo>
                    <a:pt x="99015" y="81062"/>
                  </a:lnTo>
                  <a:lnTo>
                    <a:pt x="113711" y="43697"/>
                  </a:lnTo>
                  <a:lnTo>
                    <a:pt x="114625" y="39126"/>
                  </a:lnTo>
                  <a:lnTo>
                    <a:pt x="114528" y="36079"/>
                  </a:lnTo>
                  <a:lnTo>
                    <a:pt x="113758" y="34048"/>
                  </a:lnTo>
                  <a:lnTo>
                    <a:pt x="112540" y="34810"/>
                  </a:lnTo>
                  <a:lnTo>
                    <a:pt x="107453" y="46702"/>
                  </a:lnTo>
                  <a:lnTo>
                    <a:pt x="103516" y="60228"/>
                  </a:lnTo>
                  <a:lnTo>
                    <a:pt x="106939" y="77528"/>
                  </a:lnTo>
                  <a:lnTo>
                    <a:pt x="131269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75">
              <a:extLst>
                <a:ext uri="{FF2B5EF4-FFF2-40B4-BE49-F238E27FC236}">
                  <a16:creationId xmlns:a16="http://schemas.microsoft.com/office/drawing/2014/main" xmlns="" id="{E63D7529-2B04-46DC-956F-5FA9365477D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291756" y="992267"/>
              <a:ext cx="83895" cy="191864"/>
            </a:xfrm>
            <a:custGeom>
              <a:avLst/>
              <a:gdLst/>
              <a:ahLst/>
              <a:cxnLst/>
              <a:rect l="0" t="0" r="0" b="0"/>
              <a:pathLst>
                <a:path w="83895" h="191864">
                  <a:moveTo>
                    <a:pt x="83894" y="23733"/>
                  </a:moveTo>
                  <a:lnTo>
                    <a:pt x="83894" y="23733"/>
                  </a:lnTo>
                  <a:lnTo>
                    <a:pt x="77152" y="13620"/>
                  </a:lnTo>
                  <a:lnTo>
                    <a:pt x="66316" y="6773"/>
                  </a:lnTo>
                  <a:lnTo>
                    <a:pt x="52093" y="2084"/>
                  </a:lnTo>
                  <a:lnTo>
                    <a:pt x="36364" y="0"/>
                  </a:lnTo>
                  <a:lnTo>
                    <a:pt x="21847" y="4718"/>
                  </a:lnTo>
                  <a:lnTo>
                    <a:pt x="9751" y="13871"/>
                  </a:lnTo>
                  <a:lnTo>
                    <a:pt x="2023" y="24994"/>
                  </a:lnTo>
                  <a:lnTo>
                    <a:pt x="0" y="38875"/>
                  </a:lnTo>
                  <a:lnTo>
                    <a:pt x="448" y="46528"/>
                  </a:lnTo>
                  <a:lnTo>
                    <a:pt x="8471" y="60675"/>
                  </a:lnTo>
                  <a:lnTo>
                    <a:pt x="30737" y="80540"/>
                  </a:lnTo>
                  <a:lnTo>
                    <a:pt x="66494" y="109586"/>
                  </a:lnTo>
                  <a:lnTo>
                    <a:pt x="78042" y="127742"/>
                  </a:lnTo>
                  <a:lnTo>
                    <a:pt x="82110" y="137522"/>
                  </a:lnTo>
                  <a:lnTo>
                    <a:pt x="82865" y="155915"/>
                  </a:lnTo>
                  <a:lnTo>
                    <a:pt x="81091" y="164771"/>
                  </a:lnTo>
                  <a:lnTo>
                    <a:pt x="76381" y="172086"/>
                  </a:lnTo>
                  <a:lnTo>
                    <a:pt x="61740" y="183977"/>
                  </a:lnTo>
                  <a:lnTo>
                    <a:pt x="45355" y="190202"/>
                  </a:lnTo>
                  <a:lnTo>
                    <a:pt x="37035" y="191863"/>
                  </a:lnTo>
                  <a:lnTo>
                    <a:pt x="30783" y="190853"/>
                  </a:lnTo>
                  <a:lnTo>
                    <a:pt x="25908" y="188063"/>
                  </a:lnTo>
                  <a:lnTo>
                    <a:pt x="21954" y="184086"/>
                  </a:lnTo>
                  <a:lnTo>
                    <a:pt x="21434" y="177907"/>
                  </a:lnTo>
                  <a:lnTo>
                    <a:pt x="33094" y="14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53">
            <a:extLst>
              <a:ext uri="{FF2B5EF4-FFF2-40B4-BE49-F238E27FC236}">
                <a16:creationId xmlns:a16="http://schemas.microsoft.com/office/drawing/2014/main" xmlns="" id="{1FDFDED0-4C38-450F-AE1F-5A7B28F25950}"/>
              </a:ext>
            </a:extLst>
          </p:cNvPr>
          <p:cNvGrpSpPr/>
          <p:nvPr/>
        </p:nvGrpSpPr>
        <p:grpSpPr>
          <a:xfrm>
            <a:off x="9622430" y="948737"/>
            <a:ext cx="347005" cy="320520"/>
            <a:chOff x="9622430" y="948737"/>
            <a:chExt cx="347005" cy="320520"/>
          </a:xfrm>
        </p:grpSpPr>
        <p:sp>
          <p:nvSpPr>
            <p:cNvPr id="62" name="SMARTInkShape-776">
              <a:extLst>
                <a:ext uri="{FF2B5EF4-FFF2-40B4-BE49-F238E27FC236}">
                  <a16:creationId xmlns:a16="http://schemas.microsoft.com/office/drawing/2014/main" xmlns="" id="{DC67AF29-3B2F-466C-BB5C-874D70FD187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719028" y="962488"/>
              <a:ext cx="250407" cy="306769"/>
            </a:xfrm>
            <a:custGeom>
              <a:avLst/>
              <a:gdLst/>
              <a:ahLst/>
              <a:cxnLst/>
              <a:rect l="0" t="0" r="0" b="0"/>
              <a:pathLst>
                <a:path w="250407" h="306769">
                  <a:moveTo>
                    <a:pt x="104422" y="9062"/>
                  </a:moveTo>
                  <a:lnTo>
                    <a:pt x="104422" y="9062"/>
                  </a:lnTo>
                  <a:lnTo>
                    <a:pt x="101052" y="5691"/>
                  </a:lnTo>
                  <a:lnTo>
                    <a:pt x="88842" y="224"/>
                  </a:lnTo>
                  <a:lnTo>
                    <a:pt x="61705" y="877"/>
                  </a:lnTo>
                  <a:lnTo>
                    <a:pt x="33596" y="8910"/>
                  </a:lnTo>
                  <a:lnTo>
                    <a:pt x="10764" y="26970"/>
                  </a:lnTo>
                  <a:lnTo>
                    <a:pt x="2824" y="44067"/>
                  </a:lnTo>
                  <a:lnTo>
                    <a:pt x="0" y="62014"/>
                  </a:lnTo>
                  <a:lnTo>
                    <a:pt x="1097" y="77046"/>
                  </a:lnTo>
                  <a:lnTo>
                    <a:pt x="4494" y="82607"/>
                  </a:lnTo>
                  <a:lnTo>
                    <a:pt x="15794" y="90667"/>
                  </a:lnTo>
                  <a:lnTo>
                    <a:pt x="21348" y="91688"/>
                  </a:lnTo>
                  <a:lnTo>
                    <a:pt x="26462" y="90957"/>
                  </a:lnTo>
                  <a:lnTo>
                    <a:pt x="36611" y="85676"/>
                  </a:lnTo>
                  <a:lnTo>
                    <a:pt x="53520" y="70098"/>
                  </a:lnTo>
                  <a:lnTo>
                    <a:pt x="67075" y="47921"/>
                  </a:lnTo>
                  <a:lnTo>
                    <a:pt x="76580" y="25593"/>
                  </a:lnTo>
                  <a:lnTo>
                    <a:pt x="84051" y="16880"/>
                  </a:lnTo>
                  <a:lnTo>
                    <a:pt x="85902" y="15685"/>
                  </a:lnTo>
                  <a:lnTo>
                    <a:pt x="86432" y="16299"/>
                  </a:lnTo>
                  <a:lnTo>
                    <a:pt x="83584" y="55820"/>
                  </a:lnTo>
                  <a:lnTo>
                    <a:pt x="82461" y="74999"/>
                  </a:lnTo>
                  <a:lnTo>
                    <a:pt x="86665" y="92930"/>
                  </a:lnTo>
                  <a:lnTo>
                    <a:pt x="95119" y="104663"/>
                  </a:lnTo>
                  <a:lnTo>
                    <a:pt x="100336" y="108779"/>
                  </a:lnTo>
                  <a:lnTo>
                    <a:pt x="105933" y="110112"/>
                  </a:lnTo>
                  <a:lnTo>
                    <a:pt x="117793" y="107831"/>
                  </a:lnTo>
                  <a:lnTo>
                    <a:pt x="128238" y="98350"/>
                  </a:lnTo>
                  <a:lnTo>
                    <a:pt x="142052" y="73382"/>
                  </a:lnTo>
                  <a:lnTo>
                    <a:pt x="159362" y="30391"/>
                  </a:lnTo>
                  <a:lnTo>
                    <a:pt x="167171" y="0"/>
                  </a:lnTo>
                  <a:lnTo>
                    <a:pt x="164329" y="7553"/>
                  </a:lnTo>
                  <a:lnTo>
                    <a:pt x="162388" y="26567"/>
                  </a:lnTo>
                  <a:lnTo>
                    <a:pt x="165185" y="46704"/>
                  </a:lnTo>
                  <a:lnTo>
                    <a:pt x="173853" y="62705"/>
                  </a:lnTo>
                  <a:lnTo>
                    <a:pt x="181377" y="68181"/>
                  </a:lnTo>
                  <a:lnTo>
                    <a:pt x="185358" y="69642"/>
                  </a:lnTo>
                  <a:lnTo>
                    <a:pt x="197309" y="67501"/>
                  </a:lnTo>
                  <a:lnTo>
                    <a:pt x="204446" y="64955"/>
                  </a:lnTo>
                  <a:lnTo>
                    <a:pt x="216140" y="54600"/>
                  </a:lnTo>
                  <a:lnTo>
                    <a:pt x="242014" y="16126"/>
                  </a:lnTo>
                  <a:lnTo>
                    <a:pt x="244834" y="13771"/>
                  </a:lnTo>
                  <a:lnTo>
                    <a:pt x="246713" y="12907"/>
                  </a:lnTo>
                  <a:lnTo>
                    <a:pt x="247966" y="13036"/>
                  </a:lnTo>
                  <a:lnTo>
                    <a:pt x="248801" y="13828"/>
                  </a:lnTo>
                  <a:lnTo>
                    <a:pt x="250252" y="53504"/>
                  </a:lnTo>
                  <a:lnTo>
                    <a:pt x="250406" y="97254"/>
                  </a:lnTo>
                  <a:lnTo>
                    <a:pt x="249736" y="132220"/>
                  </a:lnTo>
                  <a:lnTo>
                    <a:pt x="247088" y="168926"/>
                  </a:lnTo>
                  <a:lnTo>
                    <a:pt x="239795" y="206407"/>
                  </a:lnTo>
                  <a:lnTo>
                    <a:pt x="228793" y="242116"/>
                  </a:lnTo>
                  <a:lnTo>
                    <a:pt x="206734" y="283902"/>
                  </a:lnTo>
                  <a:lnTo>
                    <a:pt x="190580" y="302663"/>
                  </a:lnTo>
                  <a:lnTo>
                    <a:pt x="182321" y="306396"/>
                  </a:lnTo>
                  <a:lnTo>
                    <a:pt x="173994" y="306768"/>
                  </a:lnTo>
                  <a:lnTo>
                    <a:pt x="165620" y="304899"/>
                  </a:lnTo>
                  <a:lnTo>
                    <a:pt x="160743" y="300126"/>
                  </a:lnTo>
                  <a:lnTo>
                    <a:pt x="158197" y="293416"/>
                  </a:lnTo>
                  <a:lnTo>
                    <a:pt x="159181" y="247186"/>
                  </a:lnTo>
                  <a:lnTo>
                    <a:pt x="161572" y="218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77">
              <a:extLst>
                <a:ext uri="{FF2B5EF4-FFF2-40B4-BE49-F238E27FC236}">
                  <a16:creationId xmlns:a16="http://schemas.microsoft.com/office/drawing/2014/main" xmlns="" id="{29B0BC76-085B-4C6E-ACA1-6AB135B6544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622430" y="948737"/>
              <a:ext cx="84922" cy="181132"/>
            </a:xfrm>
            <a:custGeom>
              <a:avLst/>
              <a:gdLst/>
              <a:ahLst/>
              <a:cxnLst/>
              <a:rect l="0" t="0" r="0" b="0"/>
              <a:pathLst>
                <a:path w="84922" h="181132">
                  <a:moveTo>
                    <a:pt x="80370" y="10113"/>
                  </a:moveTo>
                  <a:lnTo>
                    <a:pt x="80370" y="10113"/>
                  </a:lnTo>
                  <a:lnTo>
                    <a:pt x="60144" y="0"/>
                  </a:lnTo>
                  <a:lnTo>
                    <a:pt x="37043" y="679"/>
                  </a:lnTo>
                  <a:lnTo>
                    <a:pt x="14547" y="8037"/>
                  </a:lnTo>
                  <a:lnTo>
                    <a:pt x="2196" y="18362"/>
                  </a:lnTo>
                  <a:lnTo>
                    <a:pt x="31" y="24079"/>
                  </a:lnTo>
                  <a:lnTo>
                    <a:pt x="0" y="30007"/>
                  </a:lnTo>
                  <a:lnTo>
                    <a:pt x="1390" y="36076"/>
                  </a:lnTo>
                  <a:lnTo>
                    <a:pt x="16830" y="58101"/>
                  </a:lnTo>
                  <a:lnTo>
                    <a:pt x="60548" y="96056"/>
                  </a:lnTo>
                  <a:lnTo>
                    <a:pt x="75793" y="114632"/>
                  </a:lnTo>
                  <a:lnTo>
                    <a:pt x="84921" y="132295"/>
                  </a:lnTo>
                  <a:lnTo>
                    <a:pt x="84815" y="140957"/>
                  </a:lnTo>
                  <a:lnTo>
                    <a:pt x="77171" y="158106"/>
                  </a:lnTo>
                  <a:lnTo>
                    <a:pt x="62486" y="171373"/>
                  </a:lnTo>
                  <a:lnTo>
                    <a:pt x="53631" y="176886"/>
                  </a:lnTo>
                  <a:lnTo>
                    <a:pt x="36265" y="181131"/>
                  </a:lnTo>
                  <a:lnTo>
                    <a:pt x="21257" y="179960"/>
                  </a:lnTo>
                  <a:lnTo>
                    <a:pt x="12234" y="174736"/>
                  </a:lnTo>
                  <a:lnTo>
                    <a:pt x="11663" y="169250"/>
                  </a:lnTo>
                  <a:lnTo>
                    <a:pt x="16672" y="153748"/>
                  </a:lnTo>
                  <a:lnTo>
                    <a:pt x="61320" y="11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54">
            <a:extLst>
              <a:ext uri="{FF2B5EF4-FFF2-40B4-BE49-F238E27FC236}">
                <a16:creationId xmlns:a16="http://schemas.microsoft.com/office/drawing/2014/main" xmlns="" id="{3E621077-0EEE-4A4D-BF0E-49A0889A8B03}"/>
              </a:ext>
            </a:extLst>
          </p:cNvPr>
          <p:cNvGrpSpPr/>
          <p:nvPr/>
        </p:nvGrpSpPr>
        <p:grpSpPr>
          <a:xfrm>
            <a:off x="2791152" y="1814559"/>
            <a:ext cx="587049" cy="465092"/>
            <a:chOff x="2791152" y="1814559"/>
            <a:chExt cx="587049" cy="465092"/>
          </a:xfrm>
        </p:grpSpPr>
        <p:sp>
          <p:nvSpPr>
            <p:cNvPr id="65" name="SMARTInkShape-778">
              <a:extLst>
                <a:ext uri="{FF2B5EF4-FFF2-40B4-BE49-F238E27FC236}">
                  <a16:creationId xmlns:a16="http://schemas.microsoft.com/office/drawing/2014/main" xmlns="" id="{7AD804AA-D712-43B1-BBF3-6BFEB80D40E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249263" y="2089150"/>
              <a:ext cx="128938" cy="29103"/>
            </a:xfrm>
            <a:custGeom>
              <a:avLst/>
              <a:gdLst/>
              <a:ahLst/>
              <a:cxnLst/>
              <a:rect l="0" t="0" r="0" b="0"/>
              <a:pathLst>
                <a:path w="128938" h="29103">
                  <a:moveTo>
                    <a:pt x="27337" y="12700"/>
                  </a:moveTo>
                  <a:lnTo>
                    <a:pt x="27337" y="12700"/>
                  </a:lnTo>
                  <a:lnTo>
                    <a:pt x="0" y="29102"/>
                  </a:lnTo>
                  <a:lnTo>
                    <a:pt x="39494" y="17586"/>
                  </a:lnTo>
                  <a:lnTo>
                    <a:pt x="81739" y="7798"/>
                  </a:lnTo>
                  <a:lnTo>
                    <a:pt x="1289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79">
              <a:extLst>
                <a:ext uri="{FF2B5EF4-FFF2-40B4-BE49-F238E27FC236}">
                  <a16:creationId xmlns:a16="http://schemas.microsoft.com/office/drawing/2014/main" xmlns="" id="{63AAE8C4-1B26-43C8-9B9A-D2CADD117B1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241479" y="2019300"/>
              <a:ext cx="111322" cy="6351"/>
            </a:xfrm>
            <a:custGeom>
              <a:avLst/>
              <a:gdLst/>
              <a:ahLst/>
              <a:cxnLst/>
              <a:rect l="0" t="0" r="0" b="0"/>
              <a:pathLst>
                <a:path w="11132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51371" y="6272"/>
                  </a:lnTo>
                  <a:lnTo>
                    <a:pt x="95089" y="6334"/>
                  </a:lnTo>
                  <a:lnTo>
                    <a:pt x="1113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80">
              <a:extLst>
                <a:ext uri="{FF2B5EF4-FFF2-40B4-BE49-F238E27FC236}">
                  <a16:creationId xmlns:a16="http://schemas.microsoft.com/office/drawing/2014/main" xmlns="" id="{401C1540-F075-4AD3-AF70-E6E02ED548A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035300" y="2120900"/>
              <a:ext cx="101601" cy="158751"/>
            </a:xfrm>
            <a:custGeom>
              <a:avLst/>
              <a:gdLst/>
              <a:ahLst/>
              <a:cxnLst/>
              <a:rect l="0" t="0" r="0" b="0"/>
              <a:pathLst>
                <a:path w="101601" h="158751">
                  <a:moveTo>
                    <a:pt x="101600" y="0"/>
                  </a:moveTo>
                  <a:lnTo>
                    <a:pt x="101600" y="0"/>
                  </a:lnTo>
                  <a:lnTo>
                    <a:pt x="91487" y="6742"/>
                  </a:lnTo>
                  <a:lnTo>
                    <a:pt x="61123" y="50216"/>
                  </a:lnTo>
                  <a:lnTo>
                    <a:pt x="37395" y="86845"/>
                  </a:lnTo>
                  <a:lnTo>
                    <a:pt x="10836" y="12745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81">
              <a:extLst>
                <a:ext uri="{FF2B5EF4-FFF2-40B4-BE49-F238E27FC236}">
                  <a16:creationId xmlns:a16="http://schemas.microsoft.com/office/drawing/2014/main" xmlns="" id="{2FD99C81-DC39-4EBE-88D6-A0AFC764BB4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048000" y="2123879"/>
              <a:ext cx="69851" cy="104972"/>
            </a:xfrm>
            <a:custGeom>
              <a:avLst/>
              <a:gdLst/>
              <a:ahLst/>
              <a:cxnLst/>
              <a:rect l="0" t="0" r="0" b="0"/>
              <a:pathLst>
                <a:path w="69851" h="1049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0113" y="11388"/>
                  </a:lnTo>
                  <a:lnTo>
                    <a:pt x="36714" y="53624"/>
                  </a:lnTo>
                  <a:lnTo>
                    <a:pt x="6985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82">
              <a:extLst>
                <a:ext uri="{FF2B5EF4-FFF2-40B4-BE49-F238E27FC236}">
                  <a16:creationId xmlns:a16="http://schemas.microsoft.com/office/drawing/2014/main" xmlns="" id="{60E8BC40-37E5-4625-8AB8-FAF2546E9DA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791152" y="1814559"/>
              <a:ext cx="188370" cy="402225"/>
            </a:xfrm>
            <a:custGeom>
              <a:avLst/>
              <a:gdLst/>
              <a:ahLst/>
              <a:cxnLst/>
              <a:rect l="0" t="0" r="0" b="0"/>
              <a:pathLst>
                <a:path w="188370" h="402225">
                  <a:moveTo>
                    <a:pt x="15548" y="71391"/>
                  </a:moveTo>
                  <a:lnTo>
                    <a:pt x="15548" y="71391"/>
                  </a:lnTo>
                  <a:lnTo>
                    <a:pt x="4613" y="65924"/>
                  </a:lnTo>
                  <a:lnTo>
                    <a:pt x="3319" y="67040"/>
                  </a:lnTo>
                  <a:lnTo>
                    <a:pt x="0" y="72044"/>
                  </a:lnTo>
                  <a:lnTo>
                    <a:pt x="2259" y="108444"/>
                  </a:lnTo>
                  <a:lnTo>
                    <a:pt x="7534" y="154650"/>
                  </a:lnTo>
                  <a:lnTo>
                    <a:pt x="11516" y="194943"/>
                  </a:lnTo>
                  <a:lnTo>
                    <a:pt x="17519" y="240603"/>
                  </a:lnTo>
                  <a:lnTo>
                    <a:pt x="24891" y="287002"/>
                  </a:lnTo>
                  <a:lnTo>
                    <a:pt x="32871" y="328790"/>
                  </a:lnTo>
                  <a:lnTo>
                    <a:pt x="43716" y="374824"/>
                  </a:lnTo>
                  <a:lnTo>
                    <a:pt x="45706" y="382639"/>
                  </a:lnTo>
                  <a:lnTo>
                    <a:pt x="38320" y="336134"/>
                  </a:lnTo>
                  <a:lnTo>
                    <a:pt x="34371" y="295123"/>
                  </a:lnTo>
                  <a:lnTo>
                    <a:pt x="32330" y="271346"/>
                  </a:lnTo>
                  <a:lnTo>
                    <a:pt x="31675" y="244205"/>
                  </a:lnTo>
                  <a:lnTo>
                    <a:pt x="31944" y="214823"/>
                  </a:lnTo>
                  <a:lnTo>
                    <a:pt x="32829" y="183945"/>
                  </a:lnTo>
                  <a:lnTo>
                    <a:pt x="35535" y="153483"/>
                  </a:lnTo>
                  <a:lnTo>
                    <a:pt x="39456" y="123297"/>
                  </a:lnTo>
                  <a:lnTo>
                    <a:pt x="44187" y="93295"/>
                  </a:lnTo>
                  <a:lnTo>
                    <a:pt x="56969" y="46789"/>
                  </a:lnTo>
                  <a:lnTo>
                    <a:pt x="72057" y="14596"/>
                  </a:lnTo>
                  <a:lnTo>
                    <a:pt x="88171" y="287"/>
                  </a:lnTo>
                  <a:lnTo>
                    <a:pt x="97124" y="0"/>
                  </a:lnTo>
                  <a:lnTo>
                    <a:pt x="116480" y="9087"/>
                  </a:lnTo>
                  <a:lnTo>
                    <a:pt x="147211" y="54263"/>
                  </a:lnTo>
                  <a:lnTo>
                    <a:pt x="166257" y="98821"/>
                  </a:lnTo>
                  <a:lnTo>
                    <a:pt x="175287" y="123545"/>
                  </a:lnTo>
                  <a:lnTo>
                    <a:pt x="181307" y="148493"/>
                  </a:lnTo>
                  <a:lnTo>
                    <a:pt x="185321" y="173593"/>
                  </a:lnTo>
                  <a:lnTo>
                    <a:pt x="187997" y="198792"/>
                  </a:lnTo>
                  <a:lnTo>
                    <a:pt x="188369" y="223353"/>
                  </a:lnTo>
                  <a:lnTo>
                    <a:pt x="187207" y="247488"/>
                  </a:lnTo>
                  <a:lnTo>
                    <a:pt x="178624" y="292884"/>
                  </a:lnTo>
                  <a:lnTo>
                    <a:pt x="158346" y="331875"/>
                  </a:lnTo>
                  <a:lnTo>
                    <a:pt x="115793" y="378818"/>
                  </a:lnTo>
                  <a:lnTo>
                    <a:pt x="83855" y="394997"/>
                  </a:lnTo>
                  <a:lnTo>
                    <a:pt x="39785" y="402224"/>
                  </a:lnTo>
                  <a:lnTo>
                    <a:pt x="27473" y="402013"/>
                  </a:lnTo>
                  <a:lnTo>
                    <a:pt x="19264" y="399756"/>
                  </a:lnTo>
                  <a:lnTo>
                    <a:pt x="13792" y="396134"/>
                  </a:lnTo>
                  <a:lnTo>
                    <a:pt x="10144" y="391603"/>
                  </a:lnTo>
                  <a:lnTo>
                    <a:pt x="10534" y="387171"/>
                  </a:lnTo>
                  <a:lnTo>
                    <a:pt x="13617" y="382806"/>
                  </a:lnTo>
                  <a:lnTo>
                    <a:pt x="28248" y="369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55">
            <a:extLst>
              <a:ext uri="{FF2B5EF4-FFF2-40B4-BE49-F238E27FC236}">
                <a16:creationId xmlns:a16="http://schemas.microsoft.com/office/drawing/2014/main" xmlns="" id="{A7129D81-F49F-4D99-90BC-A676F4EE3799}"/>
              </a:ext>
            </a:extLst>
          </p:cNvPr>
          <p:cNvGrpSpPr/>
          <p:nvPr/>
        </p:nvGrpSpPr>
        <p:grpSpPr>
          <a:xfrm>
            <a:off x="3671980" y="1786017"/>
            <a:ext cx="792071" cy="364530"/>
            <a:chOff x="3671980" y="1786017"/>
            <a:chExt cx="792071" cy="364530"/>
          </a:xfrm>
        </p:grpSpPr>
        <p:sp>
          <p:nvSpPr>
            <p:cNvPr id="71" name="SMARTInkShape-783">
              <a:extLst>
                <a:ext uri="{FF2B5EF4-FFF2-40B4-BE49-F238E27FC236}">
                  <a16:creationId xmlns:a16="http://schemas.microsoft.com/office/drawing/2014/main" xmlns="" id="{E304AD4D-D6D9-4BC2-A7FF-AF28699B9D9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362450" y="20764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5503" y="171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84">
              <a:extLst>
                <a:ext uri="{FF2B5EF4-FFF2-40B4-BE49-F238E27FC236}">
                  <a16:creationId xmlns:a16="http://schemas.microsoft.com/office/drawing/2014/main" xmlns="" id="{11D132D4-7F22-49B1-A6B3-9E89A8EF02E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171950" y="20828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17935" y="210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85">
              <a:extLst>
                <a:ext uri="{FF2B5EF4-FFF2-40B4-BE49-F238E27FC236}">
                  <a16:creationId xmlns:a16="http://schemas.microsoft.com/office/drawing/2014/main" xmlns="" id="{217AE081-CA9C-4285-AA87-241A8D19F91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102980" y="2012950"/>
              <a:ext cx="5471" cy="82551"/>
            </a:xfrm>
            <a:custGeom>
              <a:avLst/>
              <a:gdLst/>
              <a:ahLst/>
              <a:cxnLst/>
              <a:rect l="0" t="0" r="0" b="0"/>
              <a:pathLst>
                <a:path w="5471" h="82551">
                  <a:moveTo>
                    <a:pt x="5470" y="0"/>
                  </a:moveTo>
                  <a:lnTo>
                    <a:pt x="5470" y="0"/>
                  </a:lnTo>
                  <a:lnTo>
                    <a:pt x="444" y="22604"/>
                  </a:lnTo>
                  <a:lnTo>
                    <a:pt x="0" y="60440"/>
                  </a:lnTo>
                  <a:lnTo>
                    <a:pt x="547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86">
              <a:extLst>
                <a:ext uri="{FF2B5EF4-FFF2-40B4-BE49-F238E27FC236}">
                  <a16:creationId xmlns:a16="http://schemas.microsoft.com/office/drawing/2014/main" xmlns="" id="{769B749D-2A84-441E-953F-CC95008C787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905250" y="1819079"/>
              <a:ext cx="184151" cy="295472"/>
            </a:xfrm>
            <a:custGeom>
              <a:avLst/>
              <a:gdLst/>
              <a:ahLst/>
              <a:cxnLst/>
              <a:rect l="0" t="0" r="0" b="0"/>
              <a:pathLst>
                <a:path w="184151" h="295472">
                  <a:moveTo>
                    <a:pt x="184150" y="3371"/>
                  </a:moveTo>
                  <a:lnTo>
                    <a:pt x="184150" y="3371"/>
                  </a:lnTo>
                  <a:lnTo>
                    <a:pt x="177408" y="0"/>
                  </a:lnTo>
                  <a:lnTo>
                    <a:pt x="166572" y="3989"/>
                  </a:lnTo>
                  <a:lnTo>
                    <a:pt x="151643" y="15640"/>
                  </a:lnTo>
                  <a:lnTo>
                    <a:pt x="124110" y="51378"/>
                  </a:lnTo>
                  <a:lnTo>
                    <a:pt x="106431" y="83974"/>
                  </a:lnTo>
                  <a:lnTo>
                    <a:pt x="89165" y="117746"/>
                  </a:lnTo>
                  <a:lnTo>
                    <a:pt x="72085" y="152277"/>
                  </a:lnTo>
                  <a:lnTo>
                    <a:pt x="55085" y="188790"/>
                  </a:lnTo>
                  <a:lnTo>
                    <a:pt x="36242" y="224304"/>
                  </a:lnTo>
                  <a:lnTo>
                    <a:pt x="13325" y="266623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87">
              <a:extLst>
                <a:ext uri="{FF2B5EF4-FFF2-40B4-BE49-F238E27FC236}">
                  <a16:creationId xmlns:a16="http://schemas.microsoft.com/office/drawing/2014/main" xmlns="" id="{D19D812F-269F-418E-AF6D-4D720E30C6D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870129" y="1875942"/>
              <a:ext cx="187522" cy="225909"/>
            </a:xfrm>
            <a:custGeom>
              <a:avLst/>
              <a:gdLst/>
              <a:ahLst/>
              <a:cxnLst/>
              <a:rect l="0" t="0" r="0" b="0"/>
              <a:pathLst>
                <a:path w="187522" h="22590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4646" y="1562"/>
                  </a:lnTo>
                  <a:lnTo>
                    <a:pt x="47999" y="45569"/>
                  </a:lnTo>
                  <a:lnTo>
                    <a:pt x="74763" y="84358"/>
                  </a:lnTo>
                  <a:lnTo>
                    <a:pt x="107310" y="130502"/>
                  </a:lnTo>
                  <a:lnTo>
                    <a:pt x="140392" y="173180"/>
                  </a:lnTo>
                  <a:lnTo>
                    <a:pt x="187521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88">
              <a:extLst>
                <a:ext uri="{FF2B5EF4-FFF2-40B4-BE49-F238E27FC236}">
                  <a16:creationId xmlns:a16="http://schemas.microsoft.com/office/drawing/2014/main" xmlns="" id="{9A49DFB7-D172-4039-949B-A12D112D98F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671980" y="1786017"/>
              <a:ext cx="138021" cy="364530"/>
            </a:xfrm>
            <a:custGeom>
              <a:avLst/>
              <a:gdLst/>
              <a:ahLst/>
              <a:cxnLst/>
              <a:rect l="0" t="0" r="0" b="0"/>
              <a:pathLst>
                <a:path w="138021" h="364530">
                  <a:moveTo>
                    <a:pt x="112620" y="23733"/>
                  </a:moveTo>
                  <a:lnTo>
                    <a:pt x="112620" y="23733"/>
                  </a:lnTo>
                  <a:lnTo>
                    <a:pt x="96706" y="9935"/>
                  </a:lnTo>
                  <a:lnTo>
                    <a:pt x="75057" y="2084"/>
                  </a:lnTo>
                  <a:lnTo>
                    <a:pt x="59001" y="0"/>
                  </a:lnTo>
                  <a:lnTo>
                    <a:pt x="34095" y="5569"/>
                  </a:lnTo>
                  <a:lnTo>
                    <a:pt x="21040" y="18012"/>
                  </a:lnTo>
                  <a:lnTo>
                    <a:pt x="7639" y="42969"/>
                  </a:lnTo>
                  <a:lnTo>
                    <a:pt x="4533" y="51374"/>
                  </a:lnTo>
                  <a:lnTo>
                    <a:pt x="6726" y="70120"/>
                  </a:lnTo>
                  <a:lnTo>
                    <a:pt x="25380" y="110899"/>
                  </a:lnTo>
                  <a:lnTo>
                    <a:pt x="55689" y="156576"/>
                  </a:lnTo>
                  <a:lnTo>
                    <a:pt x="61965" y="165212"/>
                  </a:lnTo>
                  <a:lnTo>
                    <a:pt x="67059" y="182333"/>
                  </a:lnTo>
                  <a:lnTo>
                    <a:pt x="67429" y="190849"/>
                  </a:lnTo>
                  <a:lnTo>
                    <a:pt x="62196" y="205957"/>
                  </a:lnTo>
                  <a:lnTo>
                    <a:pt x="52815" y="218316"/>
                  </a:lnTo>
                  <a:lnTo>
                    <a:pt x="41590" y="226161"/>
                  </a:lnTo>
                  <a:lnTo>
                    <a:pt x="27664" y="228236"/>
                  </a:lnTo>
                  <a:lnTo>
                    <a:pt x="548" y="227009"/>
                  </a:lnTo>
                  <a:lnTo>
                    <a:pt x="511" y="226278"/>
                  </a:lnTo>
                  <a:lnTo>
                    <a:pt x="2352" y="223585"/>
                  </a:lnTo>
                  <a:lnTo>
                    <a:pt x="17467" y="221472"/>
                  </a:lnTo>
                  <a:lnTo>
                    <a:pt x="28231" y="224741"/>
                  </a:lnTo>
                  <a:lnTo>
                    <a:pt x="37014" y="230898"/>
                  </a:lnTo>
                  <a:lnTo>
                    <a:pt x="43269" y="238338"/>
                  </a:lnTo>
                  <a:lnTo>
                    <a:pt x="46519" y="248229"/>
                  </a:lnTo>
                  <a:lnTo>
                    <a:pt x="47386" y="253831"/>
                  </a:lnTo>
                  <a:lnTo>
                    <a:pt x="41864" y="275198"/>
                  </a:lnTo>
                  <a:lnTo>
                    <a:pt x="18296" y="316056"/>
                  </a:lnTo>
                  <a:lnTo>
                    <a:pt x="840" y="355982"/>
                  </a:lnTo>
                  <a:lnTo>
                    <a:pt x="0" y="359532"/>
                  </a:lnTo>
                  <a:lnTo>
                    <a:pt x="2262" y="361899"/>
                  </a:lnTo>
                  <a:lnTo>
                    <a:pt x="12301" y="364529"/>
                  </a:lnTo>
                  <a:lnTo>
                    <a:pt x="37191" y="362639"/>
                  </a:lnTo>
                  <a:lnTo>
                    <a:pt x="73651" y="350868"/>
                  </a:lnTo>
                  <a:lnTo>
                    <a:pt x="120915" y="330044"/>
                  </a:lnTo>
                  <a:lnTo>
                    <a:pt x="138020" y="32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56">
            <a:extLst>
              <a:ext uri="{FF2B5EF4-FFF2-40B4-BE49-F238E27FC236}">
                <a16:creationId xmlns:a16="http://schemas.microsoft.com/office/drawing/2014/main" xmlns="" id="{DF006EFA-81D3-4CFC-8C9C-E4364BDFD734}"/>
              </a:ext>
            </a:extLst>
          </p:cNvPr>
          <p:cNvGrpSpPr/>
          <p:nvPr/>
        </p:nvGrpSpPr>
        <p:grpSpPr>
          <a:xfrm>
            <a:off x="4749800" y="1644221"/>
            <a:ext cx="741208" cy="483030"/>
            <a:chOff x="4749800" y="1644221"/>
            <a:chExt cx="741208" cy="483030"/>
          </a:xfrm>
        </p:grpSpPr>
        <p:sp>
          <p:nvSpPr>
            <p:cNvPr id="78" name="SMARTInkShape-789">
              <a:extLst>
                <a:ext uri="{FF2B5EF4-FFF2-40B4-BE49-F238E27FC236}">
                  <a16:creationId xmlns:a16="http://schemas.microsoft.com/office/drawing/2014/main" xmlns="" id="{2176953A-10C2-4F88-8197-AF38E23516D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384800" y="1644221"/>
              <a:ext cx="106208" cy="414032"/>
            </a:xfrm>
            <a:custGeom>
              <a:avLst/>
              <a:gdLst/>
              <a:ahLst/>
              <a:cxnLst/>
              <a:rect l="0" t="0" r="0" b="0"/>
              <a:pathLst>
                <a:path w="106208" h="414032">
                  <a:moveTo>
                    <a:pt x="0" y="25829"/>
                  </a:moveTo>
                  <a:lnTo>
                    <a:pt x="0" y="25829"/>
                  </a:lnTo>
                  <a:lnTo>
                    <a:pt x="0" y="15716"/>
                  </a:lnTo>
                  <a:lnTo>
                    <a:pt x="3763" y="6988"/>
                  </a:lnTo>
                  <a:lnTo>
                    <a:pt x="6742" y="2685"/>
                  </a:lnTo>
                  <a:lnTo>
                    <a:pt x="12256" y="522"/>
                  </a:lnTo>
                  <a:lnTo>
                    <a:pt x="27789" y="0"/>
                  </a:lnTo>
                  <a:lnTo>
                    <a:pt x="42690" y="7764"/>
                  </a:lnTo>
                  <a:lnTo>
                    <a:pt x="49626" y="13786"/>
                  </a:lnTo>
                  <a:lnTo>
                    <a:pt x="66131" y="45857"/>
                  </a:lnTo>
                  <a:lnTo>
                    <a:pt x="76588" y="83269"/>
                  </a:lnTo>
                  <a:lnTo>
                    <a:pt x="76137" y="106626"/>
                  </a:lnTo>
                  <a:lnTo>
                    <a:pt x="66069" y="139610"/>
                  </a:lnTo>
                  <a:lnTo>
                    <a:pt x="43377" y="182133"/>
                  </a:lnTo>
                  <a:lnTo>
                    <a:pt x="35508" y="198749"/>
                  </a:lnTo>
                  <a:lnTo>
                    <a:pt x="32245" y="225851"/>
                  </a:lnTo>
                  <a:lnTo>
                    <a:pt x="35732" y="234908"/>
                  </a:lnTo>
                  <a:lnTo>
                    <a:pt x="43398" y="244342"/>
                  </a:lnTo>
                  <a:lnTo>
                    <a:pt x="86895" y="288213"/>
                  </a:lnTo>
                  <a:lnTo>
                    <a:pt x="102066" y="320447"/>
                  </a:lnTo>
                  <a:lnTo>
                    <a:pt x="106207" y="348935"/>
                  </a:lnTo>
                  <a:lnTo>
                    <a:pt x="103260" y="358356"/>
                  </a:lnTo>
                  <a:lnTo>
                    <a:pt x="82963" y="384392"/>
                  </a:lnTo>
                  <a:lnTo>
                    <a:pt x="52345" y="408747"/>
                  </a:lnTo>
                  <a:lnTo>
                    <a:pt x="39492" y="414031"/>
                  </a:lnTo>
                  <a:lnTo>
                    <a:pt x="19050" y="41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90">
              <a:extLst>
                <a:ext uri="{FF2B5EF4-FFF2-40B4-BE49-F238E27FC236}">
                  <a16:creationId xmlns:a16="http://schemas.microsoft.com/office/drawing/2014/main" xmlns="" id="{108116AF-2A15-4088-BC01-2AF321065B6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207023" y="2002299"/>
              <a:ext cx="76178" cy="80502"/>
            </a:xfrm>
            <a:custGeom>
              <a:avLst/>
              <a:gdLst/>
              <a:ahLst/>
              <a:cxnLst/>
              <a:rect l="0" t="0" r="0" b="0"/>
              <a:pathLst>
                <a:path w="76178" h="80502">
                  <a:moveTo>
                    <a:pt x="6327" y="23351"/>
                  </a:moveTo>
                  <a:lnTo>
                    <a:pt x="6327" y="23351"/>
                  </a:lnTo>
                  <a:lnTo>
                    <a:pt x="2956" y="30093"/>
                  </a:lnTo>
                  <a:lnTo>
                    <a:pt x="11" y="69743"/>
                  </a:lnTo>
                  <a:lnTo>
                    <a:pt x="0" y="69096"/>
                  </a:lnTo>
                  <a:lnTo>
                    <a:pt x="8709" y="52142"/>
                  </a:lnTo>
                  <a:lnTo>
                    <a:pt x="15656" y="24230"/>
                  </a:lnTo>
                  <a:lnTo>
                    <a:pt x="26828" y="4867"/>
                  </a:lnTo>
                  <a:lnTo>
                    <a:pt x="29872" y="2561"/>
                  </a:lnTo>
                  <a:lnTo>
                    <a:pt x="37017" y="0"/>
                  </a:lnTo>
                  <a:lnTo>
                    <a:pt x="40899" y="728"/>
                  </a:lnTo>
                  <a:lnTo>
                    <a:pt x="48974" y="5300"/>
                  </a:lnTo>
                  <a:lnTo>
                    <a:pt x="61453" y="22549"/>
                  </a:lnTo>
                  <a:lnTo>
                    <a:pt x="72537" y="48593"/>
                  </a:lnTo>
                  <a:lnTo>
                    <a:pt x="76177" y="80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91">
              <a:extLst>
                <a:ext uri="{FF2B5EF4-FFF2-40B4-BE49-F238E27FC236}">
                  <a16:creationId xmlns:a16="http://schemas.microsoft.com/office/drawing/2014/main" xmlns="" id="{3EDD3865-94BD-4FF5-AA34-497A94EAC14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010150" y="1726703"/>
              <a:ext cx="184151" cy="330698"/>
            </a:xfrm>
            <a:custGeom>
              <a:avLst/>
              <a:gdLst/>
              <a:ahLst/>
              <a:cxnLst/>
              <a:rect l="0" t="0" r="0" b="0"/>
              <a:pathLst>
                <a:path w="184151" h="330698">
                  <a:moveTo>
                    <a:pt x="184150" y="13197"/>
                  </a:moveTo>
                  <a:lnTo>
                    <a:pt x="184150" y="13197"/>
                  </a:lnTo>
                  <a:lnTo>
                    <a:pt x="184150" y="3084"/>
                  </a:lnTo>
                  <a:lnTo>
                    <a:pt x="182739" y="810"/>
                  </a:lnTo>
                  <a:lnTo>
                    <a:pt x="180387" y="0"/>
                  </a:lnTo>
                  <a:lnTo>
                    <a:pt x="177408" y="166"/>
                  </a:lnTo>
                  <a:lnTo>
                    <a:pt x="152989" y="20625"/>
                  </a:lnTo>
                  <a:lnTo>
                    <a:pt x="118943" y="63611"/>
                  </a:lnTo>
                  <a:lnTo>
                    <a:pt x="98254" y="100279"/>
                  </a:lnTo>
                  <a:lnTo>
                    <a:pt x="78946" y="140094"/>
                  </a:lnTo>
                  <a:lnTo>
                    <a:pt x="58606" y="181309"/>
                  </a:lnTo>
                  <a:lnTo>
                    <a:pt x="39688" y="219382"/>
                  </a:lnTo>
                  <a:lnTo>
                    <a:pt x="23283" y="253707"/>
                  </a:lnTo>
                  <a:lnTo>
                    <a:pt x="7526" y="294715"/>
                  </a:lnTo>
                  <a:lnTo>
                    <a:pt x="0" y="330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92">
              <a:extLst>
                <a:ext uri="{FF2B5EF4-FFF2-40B4-BE49-F238E27FC236}">
                  <a16:creationId xmlns:a16="http://schemas.microsoft.com/office/drawing/2014/main" xmlns="" id="{AC171D71-F601-4827-8BFD-509617BD2ED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997450" y="1755579"/>
              <a:ext cx="158751" cy="301822"/>
            </a:xfrm>
            <a:custGeom>
              <a:avLst/>
              <a:gdLst/>
              <a:ahLst/>
              <a:cxnLst/>
              <a:rect l="0" t="0" r="0" b="0"/>
              <a:pathLst>
                <a:path w="158751" h="3018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6"/>
                  </a:lnTo>
                  <a:lnTo>
                    <a:pt x="10113" y="28443"/>
                  </a:lnTo>
                  <a:lnTo>
                    <a:pt x="39999" y="69047"/>
                  </a:lnTo>
                  <a:lnTo>
                    <a:pt x="66225" y="104292"/>
                  </a:lnTo>
                  <a:lnTo>
                    <a:pt x="93639" y="143475"/>
                  </a:lnTo>
                  <a:lnTo>
                    <a:pt x="119934" y="184408"/>
                  </a:lnTo>
                  <a:lnTo>
                    <a:pt x="138206" y="220474"/>
                  </a:lnTo>
                  <a:lnTo>
                    <a:pt x="152662" y="262902"/>
                  </a:lnTo>
                  <a:lnTo>
                    <a:pt x="15875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93">
              <a:extLst>
                <a:ext uri="{FF2B5EF4-FFF2-40B4-BE49-F238E27FC236}">
                  <a16:creationId xmlns:a16="http://schemas.microsoft.com/office/drawing/2014/main" xmlns="" id="{28F1C8A9-200E-4BA1-B52A-37285CF9B0B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749800" y="20955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794">
            <a:extLst>
              <a:ext uri="{FF2B5EF4-FFF2-40B4-BE49-F238E27FC236}">
                <a16:creationId xmlns:a16="http://schemas.microsoft.com/office/drawing/2014/main" xmlns="" id="{F3F0400E-2BF1-495D-8C4E-9E6FB5D720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10667" y="1761193"/>
            <a:ext cx="158384" cy="321608"/>
          </a:xfrm>
          <a:custGeom>
            <a:avLst/>
            <a:gdLst/>
            <a:ahLst/>
            <a:cxnLst/>
            <a:rect l="0" t="0" r="0" b="0"/>
            <a:pathLst>
              <a:path w="158384" h="321608">
                <a:moveTo>
                  <a:pt x="158383" y="181907"/>
                </a:moveTo>
                <a:lnTo>
                  <a:pt x="158383" y="181907"/>
                </a:lnTo>
                <a:lnTo>
                  <a:pt x="125159" y="163609"/>
                </a:lnTo>
                <a:lnTo>
                  <a:pt x="107146" y="145127"/>
                </a:lnTo>
                <a:lnTo>
                  <a:pt x="88404" y="115035"/>
                </a:lnTo>
                <a:lnTo>
                  <a:pt x="79558" y="79308"/>
                </a:lnTo>
                <a:lnTo>
                  <a:pt x="80308" y="45282"/>
                </a:lnTo>
                <a:lnTo>
                  <a:pt x="88369" y="19599"/>
                </a:lnTo>
                <a:lnTo>
                  <a:pt x="97632" y="9111"/>
                </a:lnTo>
                <a:lnTo>
                  <a:pt x="108099" y="2803"/>
                </a:lnTo>
                <a:lnTo>
                  <a:pt x="117455" y="0"/>
                </a:lnTo>
                <a:lnTo>
                  <a:pt x="121220" y="1369"/>
                </a:lnTo>
                <a:lnTo>
                  <a:pt x="127285" y="8534"/>
                </a:lnTo>
                <a:lnTo>
                  <a:pt x="134665" y="31211"/>
                </a:lnTo>
                <a:lnTo>
                  <a:pt x="131614" y="52136"/>
                </a:lnTo>
                <a:lnTo>
                  <a:pt x="116114" y="89599"/>
                </a:lnTo>
                <a:lnTo>
                  <a:pt x="91767" y="131979"/>
                </a:lnTo>
                <a:lnTo>
                  <a:pt x="62210" y="173934"/>
                </a:lnTo>
                <a:lnTo>
                  <a:pt x="32991" y="211295"/>
                </a:lnTo>
                <a:lnTo>
                  <a:pt x="1517" y="250348"/>
                </a:lnTo>
                <a:lnTo>
                  <a:pt x="183" y="254346"/>
                </a:lnTo>
                <a:lnTo>
                  <a:pt x="0" y="257716"/>
                </a:lnTo>
                <a:lnTo>
                  <a:pt x="4816" y="257847"/>
                </a:lnTo>
                <a:lnTo>
                  <a:pt x="46152" y="246610"/>
                </a:lnTo>
                <a:lnTo>
                  <a:pt x="88550" y="240549"/>
                </a:lnTo>
                <a:lnTo>
                  <a:pt x="101005" y="241602"/>
                </a:lnTo>
                <a:lnTo>
                  <a:pt x="105315" y="242870"/>
                </a:lnTo>
                <a:lnTo>
                  <a:pt x="106776" y="245127"/>
                </a:lnTo>
                <a:lnTo>
                  <a:pt x="106340" y="248042"/>
                </a:lnTo>
                <a:lnTo>
                  <a:pt x="98871" y="262861"/>
                </a:lnTo>
                <a:lnTo>
                  <a:pt x="98537" y="274801"/>
                </a:lnTo>
                <a:lnTo>
                  <a:pt x="101446" y="288105"/>
                </a:lnTo>
                <a:lnTo>
                  <a:pt x="107442" y="298721"/>
                </a:lnTo>
                <a:lnTo>
                  <a:pt x="132983" y="3216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158">
            <a:extLst>
              <a:ext uri="{FF2B5EF4-FFF2-40B4-BE49-F238E27FC236}">
                <a16:creationId xmlns:a16="http://schemas.microsoft.com/office/drawing/2014/main" xmlns="" id="{8BE88D80-741F-43D3-8252-5F980D674435}"/>
              </a:ext>
            </a:extLst>
          </p:cNvPr>
          <p:cNvGrpSpPr/>
          <p:nvPr/>
        </p:nvGrpSpPr>
        <p:grpSpPr>
          <a:xfrm>
            <a:off x="7148614" y="1650913"/>
            <a:ext cx="395187" cy="476338"/>
            <a:chOff x="7148614" y="1650913"/>
            <a:chExt cx="395187" cy="476338"/>
          </a:xfrm>
        </p:grpSpPr>
        <p:sp>
          <p:nvSpPr>
            <p:cNvPr id="85" name="SMARTInkShape-795">
              <a:extLst>
                <a:ext uri="{FF2B5EF4-FFF2-40B4-BE49-F238E27FC236}">
                  <a16:creationId xmlns:a16="http://schemas.microsoft.com/office/drawing/2014/main" xmlns="" id="{BF1C0EE9-C619-4751-B7C2-6A6494F4119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495418" y="1949450"/>
              <a:ext cx="48383" cy="177801"/>
            </a:xfrm>
            <a:custGeom>
              <a:avLst/>
              <a:gdLst/>
              <a:ahLst/>
              <a:cxnLst/>
              <a:rect l="0" t="0" r="0" b="0"/>
              <a:pathLst>
                <a:path w="48383" h="177801">
                  <a:moveTo>
                    <a:pt x="48382" y="0"/>
                  </a:moveTo>
                  <a:lnTo>
                    <a:pt x="48382" y="0"/>
                  </a:lnTo>
                  <a:lnTo>
                    <a:pt x="33187" y="20264"/>
                  </a:lnTo>
                  <a:lnTo>
                    <a:pt x="5745" y="61740"/>
                  </a:lnTo>
                  <a:lnTo>
                    <a:pt x="0" y="82029"/>
                  </a:lnTo>
                  <a:lnTo>
                    <a:pt x="3129" y="108553"/>
                  </a:lnTo>
                  <a:lnTo>
                    <a:pt x="9561" y="151097"/>
                  </a:lnTo>
                  <a:lnTo>
                    <a:pt x="1028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96">
              <a:extLst>
                <a:ext uri="{FF2B5EF4-FFF2-40B4-BE49-F238E27FC236}">
                  <a16:creationId xmlns:a16="http://schemas.microsoft.com/office/drawing/2014/main" xmlns="" id="{B831877A-718F-4CD4-9343-1B0B09AA0D5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387741" y="1937633"/>
              <a:ext cx="86210" cy="81668"/>
            </a:xfrm>
            <a:custGeom>
              <a:avLst/>
              <a:gdLst/>
              <a:ahLst/>
              <a:cxnLst/>
              <a:rect l="0" t="0" r="0" b="0"/>
              <a:pathLst>
                <a:path w="86210" h="816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13151" y="6120"/>
                  </a:lnTo>
                  <a:lnTo>
                    <a:pt x="53852" y="46670"/>
                  </a:lnTo>
                  <a:lnTo>
                    <a:pt x="86209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97">
              <a:extLst>
                <a:ext uri="{FF2B5EF4-FFF2-40B4-BE49-F238E27FC236}">
                  <a16:creationId xmlns:a16="http://schemas.microsoft.com/office/drawing/2014/main" xmlns="" id="{77C3A803-9D34-4412-9A59-F34941E2910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148614" y="1650913"/>
              <a:ext cx="180450" cy="386873"/>
            </a:xfrm>
            <a:custGeom>
              <a:avLst/>
              <a:gdLst/>
              <a:ahLst/>
              <a:cxnLst/>
              <a:rect l="0" t="0" r="0" b="0"/>
              <a:pathLst>
                <a:path w="180450" h="386873">
                  <a:moveTo>
                    <a:pt x="14186" y="88987"/>
                  </a:moveTo>
                  <a:lnTo>
                    <a:pt x="14186" y="88987"/>
                  </a:lnTo>
                  <a:lnTo>
                    <a:pt x="17556" y="92358"/>
                  </a:lnTo>
                  <a:lnTo>
                    <a:pt x="26395" y="118051"/>
                  </a:lnTo>
                  <a:lnTo>
                    <a:pt x="30196" y="148941"/>
                  </a:lnTo>
                  <a:lnTo>
                    <a:pt x="33296" y="185483"/>
                  </a:lnTo>
                  <a:lnTo>
                    <a:pt x="39377" y="222891"/>
                  </a:lnTo>
                  <a:lnTo>
                    <a:pt x="43021" y="260683"/>
                  </a:lnTo>
                  <a:lnTo>
                    <a:pt x="44640" y="297235"/>
                  </a:lnTo>
                  <a:lnTo>
                    <a:pt x="45552" y="342052"/>
                  </a:lnTo>
                  <a:lnTo>
                    <a:pt x="45117" y="362309"/>
                  </a:lnTo>
                  <a:lnTo>
                    <a:pt x="43978" y="362218"/>
                  </a:lnTo>
                  <a:lnTo>
                    <a:pt x="42515" y="360041"/>
                  </a:lnTo>
                  <a:lnTo>
                    <a:pt x="34389" y="318944"/>
                  </a:lnTo>
                  <a:lnTo>
                    <a:pt x="27634" y="284088"/>
                  </a:lnTo>
                  <a:lnTo>
                    <a:pt x="26679" y="260682"/>
                  </a:lnTo>
                  <a:lnTo>
                    <a:pt x="27453" y="233789"/>
                  </a:lnTo>
                  <a:lnTo>
                    <a:pt x="29381" y="204572"/>
                  </a:lnTo>
                  <a:lnTo>
                    <a:pt x="33489" y="173805"/>
                  </a:lnTo>
                  <a:lnTo>
                    <a:pt x="39049" y="142004"/>
                  </a:lnTo>
                  <a:lnTo>
                    <a:pt x="45577" y="109515"/>
                  </a:lnTo>
                  <a:lnTo>
                    <a:pt x="54870" y="82211"/>
                  </a:lnTo>
                  <a:lnTo>
                    <a:pt x="78363" y="36822"/>
                  </a:lnTo>
                  <a:lnTo>
                    <a:pt x="99624" y="11004"/>
                  </a:lnTo>
                  <a:lnTo>
                    <a:pt x="109245" y="3132"/>
                  </a:lnTo>
                  <a:lnTo>
                    <a:pt x="119186" y="0"/>
                  </a:lnTo>
                  <a:lnTo>
                    <a:pt x="139640" y="2165"/>
                  </a:lnTo>
                  <a:lnTo>
                    <a:pt x="148622" y="8528"/>
                  </a:lnTo>
                  <a:lnTo>
                    <a:pt x="164246" y="28768"/>
                  </a:lnTo>
                  <a:lnTo>
                    <a:pt x="174483" y="65516"/>
                  </a:lnTo>
                  <a:lnTo>
                    <a:pt x="179974" y="112422"/>
                  </a:lnTo>
                  <a:lnTo>
                    <a:pt x="180449" y="137771"/>
                  </a:lnTo>
                  <a:lnTo>
                    <a:pt x="180062" y="163843"/>
                  </a:lnTo>
                  <a:lnTo>
                    <a:pt x="176981" y="189691"/>
                  </a:lnTo>
                  <a:lnTo>
                    <a:pt x="172104" y="215390"/>
                  </a:lnTo>
                  <a:lnTo>
                    <a:pt x="166032" y="240989"/>
                  </a:lnTo>
                  <a:lnTo>
                    <a:pt x="144232" y="286365"/>
                  </a:lnTo>
                  <a:lnTo>
                    <a:pt x="115023" y="325583"/>
                  </a:lnTo>
                  <a:lnTo>
                    <a:pt x="80875" y="357124"/>
                  </a:lnTo>
                  <a:lnTo>
                    <a:pt x="39433" y="381826"/>
                  </a:lnTo>
                  <a:lnTo>
                    <a:pt x="19762" y="386590"/>
                  </a:lnTo>
                  <a:lnTo>
                    <a:pt x="11554" y="386872"/>
                  </a:lnTo>
                  <a:lnTo>
                    <a:pt x="6081" y="384944"/>
                  </a:lnTo>
                  <a:lnTo>
                    <a:pt x="2432" y="381541"/>
                  </a:lnTo>
                  <a:lnTo>
                    <a:pt x="0" y="377157"/>
                  </a:lnTo>
                  <a:lnTo>
                    <a:pt x="495" y="370706"/>
                  </a:lnTo>
                  <a:lnTo>
                    <a:pt x="14186" y="336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59">
            <a:extLst>
              <a:ext uri="{FF2B5EF4-FFF2-40B4-BE49-F238E27FC236}">
                <a16:creationId xmlns:a16="http://schemas.microsoft.com/office/drawing/2014/main" xmlns="" id="{96A0FEFE-F9DA-4467-95D6-22A48C774B8C}"/>
              </a:ext>
            </a:extLst>
          </p:cNvPr>
          <p:cNvGrpSpPr/>
          <p:nvPr/>
        </p:nvGrpSpPr>
        <p:grpSpPr>
          <a:xfrm>
            <a:off x="7854950" y="1615875"/>
            <a:ext cx="1714501" cy="473276"/>
            <a:chOff x="7854950" y="1615875"/>
            <a:chExt cx="1714501" cy="473276"/>
          </a:xfrm>
        </p:grpSpPr>
        <p:sp>
          <p:nvSpPr>
            <p:cNvPr id="89" name="SMARTInkShape-798">
              <a:extLst>
                <a:ext uri="{FF2B5EF4-FFF2-40B4-BE49-F238E27FC236}">
                  <a16:creationId xmlns:a16="http://schemas.microsoft.com/office/drawing/2014/main" xmlns="" id="{EBB1FB75-DEAC-40B4-A7B5-6F51AFCAC40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525000" y="20129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22603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99">
              <a:extLst>
                <a:ext uri="{FF2B5EF4-FFF2-40B4-BE49-F238E27FC236}">
                  <a16:creationId xmlns:a16="http://schemas.microsoft.com/office/drawing/2014/main" xmlns="" id="{08BF61E6-BB38-4C47-9ECF-02E8BA19C3D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372600" y="203835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4449" y="4635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00">
              <a:extLst>
                <a:ext uri="{FF2B5EF4-FFF2-40B4-BE49-F238E27FC236}">
                  <a16:creationId xmlns:a16="http://schemas.microsoft.com/office/drawing/2014/main" xmlns="" id="{744CFD78-0D09-4ED8-AA43-30F1A6ADFA3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264551" y="1913017"/>
              <a:ext cx="114400" cy="110563"/>
            </a:xfrm>
            <a:custGeom>
              <a:avLst/>
              <a:gdLst/>
              <a:ahLst/>
              <a:cxnLst/>
              <a:rect l="0" t="0" r="0" b="0"/>
              <a:pathLst>
                <a:path w="114400" h="110563">
                  <a:moveTo>
                    <a:pt x="12799" y="23733"/>
                  </a:moveTo>
                  <a:lnTo>
                    <a:pt x="12799" y="23733"/>
                  </a:lnTo>
                  <a:lnTo>
                    <a:pt x="16169" y="13620"/>
                  </a:lnTo>
                  <a:lnTo>
                    <a:pt x="19985" y="9935"/>
                  </a:lnTo>
                  <a:lnTo>
                    <a:pt x="31751" y="3960"/>
                  </a:lnTo>
                  <a:lnTo>
                    <a:pt x="54241" y="0"/>
                  </a:lnTo>
                  <a:lnTo>
                    <a:pt x="66731" y="2837"/>
                  </a:lnTo>
                  <a:lnTo>
                    <a:pt x="72036" y="5569"/>
                  </a:lnTo>
                  <a:lnTo>
                    <a:pt x="75574" y="9507"/>
                  </a:lnTo>
                  <a:lnTo>
                    <a:pt x="79504" y="19527"/>
                  </a:lnTo>
                  <a:lnTo>
                    <a:pt x="79369" y="31036"/>
                  </a:lnTo>
                  <a:lnTo>
                    <a:pt x="78346" y="37068"/>
                  </a:lnTo>
                  <a:lnTo>
                    <a:pt x="63421" y="59042"/>
                  </a:lnTo>
                  <a:lnTo>
                    <a:pt x="21774" y="86308"/>
                  </a:lnTo>
                  <a:lnTo>
                    <a:pt x="1009" y="100613"/>
                  </a:lnTo>
                  <a:lnTo>
                    <a:pt x="0" y="103208"/>
                  </a:lnTo>
                  <a:lnTo>
                    <a:pt x="738" y="105644"/>
                  </a:lnTo>
                  <a:lnTo>
                    <a:pt x="2641" y="107974"/>
                  </a:lnTo>
                  <a:lnTo>
                    <a:pt x="12283" y="110562"/>
                  </a:lnTo>
                  <a:lnTo>
                    <a:pt x="33577" y="110138"/>
                  </a:lnTo>
                  <a:lnTo>
                    <a:pt x="75115" y="101016"/>
                  </a:lnTo>
                  <a:lnTo>
                    <a:pt x="114399" y="8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01">
              <a:extLst>
                <a:ext uri="{FF2B5EF4-FFF2-40B4-BE49-F238E27FC236}">
                  <a16:creationId xmlns:a16="http://schemas.microsoft.com/office/drawing/2014/main" xmlns="" id="{C6AE05B5-EB44-4989-875A-1B3FCF78C93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175750" y="1699396"/>
              <a:ext cx="82551" cy="300855"/>
            </a:xfrm>
            <a:custGeom>
              <a:avLst/>
              <a:gdLst/>
              <a:ahLst/>
              <a:cxnLst/>
              <a:rect l="0" t="0" r="0" b="0"/>
              <a:pathLst>
                <a:path w="82551" h="300855">
                  <a:moveTo>
                    <a:pt x="82550" y="27804"/>
                  </a:moveTo>
                  <a:lnTo>
                    <a:pt x="82550" y="27804"/>
                  </a:lnTo>
                  <a:lnTo>
                    <a:pt x="75643" y="10844"/>
                  </a:lnTo>
                  <a:lnTo>
                    <a:pt x="73712" y="8031"/>
                  </a:lnTo>
                  <a:lnTo>
                    <a:pt x="60881" y="700"/>
                  </a:lnTo>
                  <a:lnTo>
                    <a:pt x="51518" y="0"/>
                  </a:lnTo>
                  <a:lnTo>
                    <a:pt x="41947" y="2747"/>
                  </a:lnTo>
                  <a:lnTo>
                    <a:pt x="30638" y="8671"/>
                  </a:lnTo>
                  <a:lnTo>
                    <a:pt x="22319" y="17889"/>
                  </a:lnTo>
                  <a:lnTo>
                    <a:pt x="11229" y="44425"/>
                  </a:lnTo>
                  <a:lnTo>
                    <a:pt x="6608" y="86983"/>
                  </a:lnTo>
                  <a:lnTo>
                    <a:pt x="2271" y="123655"/>
                  </a:lnTo>
                  <a:lnTo>
                    <a:pt x="672" y="161332"/>
                  </a:lnTo>
                  <a:lnTo>
                    <a:pt x="905" y="199307"/>
                  </a:lnTo>
                  <a:lnTo>
                    <a:pt x="3183" y="246301"/>
                  </a:lnTo>
                  <a:lnTo>
                    <a:pt x="185" y="293521"/>
                  </a:lnTo>
                  <a:lnTo>
                    <a:pt x="0" y="300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02">
              <a:extLst>
                <a:ext uri="{FF2B5EF4-FFF2-40B4-BE49-F238E27FC236}">
                  <a16:creationId xmlns:a16="http://schemas.microsoft.com/office/drawing/2014/main" xmlns="" id="{799E02A7-59C9-4870-8329-283712B3058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067800" y="1676400"/>
              <a:ext cx="107951" cy="165101"/>
            </a:xfrm>
            <a:custGeom>
              <a:avLst/>
              <a:gdLst/>
              <a:ahLst/>
              <a:cxnLst/>
              <a:rect l="0" t="0" r="0" b="0"/>
              <a:pathLst>
                <a:path w="107951" h="1651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5" y="5644"/>
                  </a:lnTo>
                  <a:lnTo>
                    <a:pt x="39788" y="48408"/>
                  </a:lnTo>
                  <a:lnTo>
                    <a:pt x="61806" y="87877"/>
                  </a:lnTo>
                  <a:lnTo>
                    <a:pt x="82048" y="125286"/>
                  </a:lnTo>
                  <a:lnTo>
                    <a:pt x="1079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03">
              <a:extLst>
                <a:ext uri="{FF2B5EF4-FFF2-40B4-BE49-F238E27FC236}">
                  <a16:creationId xmlns:a16="http://schemas.microsoft.com/office/drawing/2014/main" xmlns="" id="{C2DBD0A9-E5D6-4EB8-81F7-F7616A48DEC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813800" y="200660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32875" y="3685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04">
              <a:extLst>
                <a:ext uri="{FF2B5EF4-FFF2-40B4-BE49-F238E27FC236}">
                  <a16:creationId xmlns:a16="http://schemas.microsoft.com/office/drawing/2014/main" xmlns="" id="{635F8323-74DF-4D4A-8A70-B5D09C3AB6E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754162" y="1911350"/>
              <a:ext cx="15189" cy="88901"/>
            </a:xfrm>
            <a:custGeom>
              <a:avLst/>
              <a:gdLst/>
              <a:ahLst/>
              <a:cxnLst/>
              <a:rect l="0" t="0" r="0" b="0"/>
              <a:pathLst>
                <a:path w="15189" h="8890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5580"/>
                  </a:lnTo>
                  <a:lnTo>
                    <a:pt x="652" y="35974"/>
                  </a:lnTo>
                  <a:lnTo>
                    <a:pt x="1518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05">
              <a:extLst>
                <a:ext uri="{FF2B5EF4-FFF2-40B4-BE49-F238E27FC236}">
                  <a16:creationId xmlns:a16="http://schemas.microsoft.com/office/drawing/2014/main" xmlns="" id="{A4DF3B44-88BE-44AB-B631-D56FC9A8648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605234" y="1695331"/>
              <a:ext cx="94267" cy="311270"/>
            </a:xfrm>
            <a:custGeom>
              <a:avLst/>
              <a:gdLst/>
              <a:ahLst/>
              <a:cxnLst/>
              <a:rect l="0" t="0" r="0" b="0"/>
              <a:pathLst>
                <a:path w="94267" h="311270">
                  <a:moveTo>
                    <a:pt x="94266" y="50919"/>
                  </a:moveTo>
                  <a:lnTo>
                    <a:pt x="94266" y="50919"/>
                  </a:lnTo>
                  <a:lnTo>
                    <a:pt x="82729" y="13370"/>
                  </a:lnTo>
                  <a:lnTo>
                    <a:pt x="75969" y="3421"/>
                  </a:lnTo>
                  <a:lnTo>
                    <a:pt x="71484" y="909"/>
                  </a:lnTo>
                  <a:lnTo>
                    <a:pt x="60857" y="0"/>
                  </a:lnTo>
                  <a:lnTo>
                    <a:pt x="39603" y="6826"/>
                  </a:lnTo>
                  <a:lnTo>
                    <a:pt x="27403" y="17681"/>
                  </a:lnTo>
                  <a:lnTo>
                    <a:pt x="17982" y="32619"/>
                  </a:lnTo>
                  <a:lnTo>
                    <a:pt x="6185" y="70953"/>
                  </a:lnTo>
                  <a:lnTo>
                    <a:pt x="431" y="115868"/>
                  </a:lnTo>
                  <a:lnTo>
                    <a:pt x="0" y="160436"/>
                  </a:lnTo>
                  <a:lnTo>
                    <a:pt x="5978" y="205092"/>
                  </a:lnTo>
                  <a:lnTo>
                    <a:pt x="13954" y="251098"/>
                  </a:lnTo>
                  <a:lnTo>
                    <a:pt x="24432" y="294130"/>
                  </a:lnTo>
                  <a:lnTo>
                    <a:pt x="30766" y="311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06">
              <a:extLst>
                <a:ext uri="{FF2B5EF4-FFF2-40B4-BE49-F238E27FC236}">
                  <a16:creationId xmlns:a16="http://schemas.microsoft.com/office/drawing/2014/main" xmlns="" id="{C538D639-F39B-471A-9ED0-9DAEEDFF111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479941" y="1698142"/>
              <a:ext cx="117960" cy="156059"/>
            </a:xfrm>
            <a:custGeom>
              <a:avLst/>
              <a:gdLst/>
              <a:ahLst/>
              <a:cxnLst/>
              <a:rect l="0" t="0" r="0" b="0"/>
              <a:pathLst>
                <a:path w="117960" h="1560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27893" y="34635"/>
                  </a:lnTo>
                  <a:lnTo>
                    <a:pt x="55640" y="80254"/>
                  </a:lnTo>
                  <a:lnTo>
                    <a:pt x="91747" y="123968"/>
                  </a:lnTo>
                  <a:lnTo>
                    <a:pt x="117959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07">
              <a:extLst>
                <a:ext uri="{FF2B5EF4-FFF2-40B4-BE49-F238E27FC236}">
                  <a16:creationId xmlns:a16="http://schemas.microsoft.com/office/drawing/2014/main" xmlns="" id="{13F39BDC-FA8D-476C-B0C7-554EF2AF3BF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177874" y="1615875"/>
              <a:ext cx="108877" cy="403426"/>
            </a:xfrm>
            <a:custGeom>
              <a:avLst/>
              <a:gdLst/>
              <a:ahLst/>
              <a:cxnLst/>
              <a:rect l="0" t="0" r="0" b="0"/>
              <a:pathLst>
                <a:path w="108877" h="403426">
                  <a:moveTo>
                    <a:pt x="108876" y="54175"/>
                  </a:moveTo>
                  <a:lnTo>
                    <a:pt x="108876" y="54175"/>
                  </a:lnTo>
                  <a:lnTo>
                    <a:pt x="102134" y="27207"/>
                  </a:lnTo>
                  <a:lnTo>
                    <a:pt x="97326" y="18557"/>
                  </a:lnTo>
                  <a:lnTo>
                    <a:pt x="84457" y="7065"/>
                  </a:lnTo>
                  <a:lnTo>
                    <a:pt x="69330" y="1487"/>
                  </a:lnTo>
                  <a:lnTo>
                    <a:pt x="61346" y="0"/>
                  </a:lnTo>
                  <a:lnTo>
                    <a:pt x="43066" y="3992"/>
                  </a:lnTo>
                  <a:lnTo>
                    <a:pt x="33253" y="8019"/>
                  </a:lnTo>
                  <a:lnTo>
                    <a:pt x="18586" y="21902"/>
                  </a:lnTo>
                  <a:lnTo>
                    <a:pt x="8775" y="40537"/>
                  </a:lnTo>
                  <a:lnTo>
                    <a:pt x="4414" y="62930"/>
                  </a:lnTo>
                  <a:lnTo>
                    <a:pt x="8702" y="99338"/>
                  </a:lnTo>
                  <a:lnTo>
                    <a:pt x="22087" y="143791"/>
                  </a:lnTo>
                  <a:lnTo>
                    <a:pt x="34513" y="185807"/>
                  </a:lnTo>
                  <a:lnTo>
                    <a:pt x="37689" y="206066"/>
                  </a:lnTo>
                  <a:lnTo>
                    <a:pt x="36550" y="215286"/>
                  </a:lnTo>
                  <a:lnTo>
                    <a:pt x="35258" y="218732"/>
                  </a:lnTo>
                  <a:lnTo>
                    <a:pt x="28179" y="224443"/>
                  </a:lnTo>
                  <a:lnTo>
                    <a:pt x="16056" y="229743"/>
                  </a:lnTo>
                  <a:lnTo>
                    <a:pt x="9011" y="231534"/>
                  </a:lnTo>
                  <a:lnTo>
                    <a:pt x="9138" y="231681"/>
                  </a:lnTo>
                  <a:lnTo>
                    <a:pt x="13393" y="232594"/>
                  </a:lnTo>
                  <a:lnTo>
                    <a:pt x="46786" y="250269"/>
                  </a:lnTo>
                  <a:lnTo>
                    <a:pt x="54940" y="259861"/>
                  </a:lnTo>
                  <a:lnTo>
                    <a:pt x="65923" y="283266"/>
                  </a:lnTo>
                  <a:lnTo>
                    <a:pt x="66129" y="289452"/>
                  </a:lnTo>
                  <a:lnTo>
                    <a:pt x="62595" y="301971"/>
                  </a:lnTo>
                  <a:lnTo>
                    <a:pt x="45931" y="324289"/>
                  </a:lnTo>
                  <a:lnTo>
                    <a:pt x="17462" y="353562"/>
                  </a:lnTo>
                  <a:lnTo>
                    <a:pt x="595" y="378723"/>
                  </a:lnTo>
                  <a:lnTo>
                    <a:pt x="0" y="382018"/>
                  </a:lnTo>
                  <a:lnTo>
                    <a:pt x="308" y="384920"/>
                  </a:lnTo>
                  <a:lnTo>
                    <a:pt x="2631" y="387561"/>
                  </a:lnTo>
                  <a:lnTo>
                    <a:pt x="16718" y="394648"/>
                  </a:lnTo>
                  <a:lnTo>
                    <a:pt x="48287" y="401482"/>
                  </a:lnTo>
                  <a:lnTo>
                    <a:pt x="77126" y="403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08">
              <a:extLst>
                <a:ext uri="{FF2B5EF4-FFF2-40B4-BE49-F238E27FC236}">
                  <a16:creationId xmlns:a16="http://schemas.microsoft.com/office/drawing/2014/main" xmlns="" id="{9A32EB6E-516A-44CC-B118-605D36E4169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65829" y="1905000"/>
              <a:ext cx="135172" cy="21533"/>
            </a:xfrm>
            <a:custGeom>
              <a:avLst/>
              <a:gdLst/>
              <a:ahLst/>
              <a:cxnLst/>
              <a:rect l="0" t="0" r="0" b="0"/>
              <a:pathLst>
                <a:path w="135172" h="21533">
                  <a:moveTo>
                    <a:pt x="8171" y="6350"/>
                  </a:moveTo>
                  <a:lnTo>
                    <a:pt x="8171" y="6350"/>
                  </a:lnTo>
                  <a:lnTo>
                    <a:pt x="1429" y="13092"/>
                  </a:lnTo>
                  <a:lnTo>
                    <a:pt x="149" y="15784"/>
                  </a:lnTo>
                  <a:lnTo>
                    <a:pt x="0" y="18283"/>
                  </a:lnTo>
                  <a:lnTo>
                    <a:pt x="607" y="20656"/>
                  </a:lnTo>
                  <a:lnTo>
                    <a:pt x="4540" y="21532"/>
                  </a:lnTo>
                  <a:lnTo>
                    <a:pt x="39961" y="17868"/>
                  </a:lnTo>
                  <a:lnTo>
                    <a:pt x="83677" y="10468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09">
              <a:extLst>
                <a:ext uri="{FF2B5EF4-FFF2-40B4-BE49-F238E27FC236}">
                  <a16:creationId xmlns:a16="http://schemas.microsoft.com/office/drawing/2014/main" xmlns="" id="{9AEBEA56-685B-4602-A389-9E1F489D060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854950" y="18224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6303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60">
            <a:extLst>
              <a:ext uri="{FF2B5EF4-FFF2-40B4-BE49-F238E27FC236}">
                <a16:creationId xmlns:a16="http://schemas.microsoft.com/office/drawing/2014/main" xmlns="" id="{CD6E7DCC-5B2D-4680-94B5-52A66CE3EA20}"/>
              </a:ext>
            </a:extLst>
          </p:cNvPr>
          <p:cNvGrpSpPr/>
          <p:nvPr/>
        </p:nvGrpSpPr>
        <p:grpSpPr>
          <a:xfrm>
            <a:off x="9810750" y="1981200"/>
            <a:ext cx="298451" cy="50801"/>
            <a:chOff x="9810750" y="1981200"/>
            <a:chExt cx="298451" cy="50801"/>
          </a:xfrm>
        </p:grpSpPr>
        <p:sp>
          <p:nvSpPr>
            <p:cNvPr id="102" name="SMARTInkShape-810">
              <a:extLst>
                <a:ext uri="{FF2B5EF4-FFF2-40B4-BE49-F238E27FC236}">
                  <a16:creationId xmlns:a16="http://schemas.microsoft.com/office/drawing/2014/main" xmlns="" id="{42F9C9D8-29BC-4A21-8AB7-05D187B86A0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064750" y="20193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44450" y="0"/>
                  </a:moveTo>
                  <a:lnTo>
                    <a:pt x="444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11">
              <a:extLst>
                <a:ext uri="{FF2B5EF4-FFF2-40B4-BE49-F238E27FC236}">
                  <a16:creationId xmlns:a16="http://schemas.microsoft.com/office/drawing/2014/main" xmlns="" id="{5D33D9EC-91D2-4209-B771-49EA2F891EC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001250" y="1981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12">
              <a:extLst>
                <a:ext uri="{FF2B5EF4-FFF2-40B4-BE49-F238E27FC236}">
                  <a16:creationId xmlns:a16="http://schemas.microsoft.com/office/drawing/2014/main" xmlns="" id="{7DCC2936-1D0D-4521-88B3-5B8154E81AB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810750" y="19875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61">
            <a:extLst>
              <a:ext uri="{FF2B5EF4-FFF2-40B4-BE49-F238E27FC236}">
                <a16:creationId xmlns:a16="http://schemas.microsoft.com/office/drawing/2014/main" xmlns="" id="{50486240-CE24-4BAB-A18A-818BF272924D}"/>
              </a:ext>
            </a:extLst>
          </p:cNvPr>
          <p:cNvGrpSpPr/>
          <p:nvPr/>
        </p:nvGrpSpPr>
        <p:grpSpPr>
          <a:xfrm>
            <a:off x="10382250" y="1657350"/>
            <a:ext cx="609601" cy="457201"/>
            <a:chOff x="10382250" y="1657350"/>
            <a:chExt cx="609601" cy="457201"/>
          </a:xfrm>
        </p:grpSpPr>
        <p:sp>
          <p:nvSpPr>
            <p:cNvPr id="106" name="SMARTInkShape-813">
              <a:extLst>
                <a:ext uri="{FF2B5EF4-FFF2-40B4-BE49-F238E27FC236}">
                  <a16:creationId xmlns:a16="http://schemas.microsoft.com/office/drawing/2014/main" xmlns="" id="{0EECA815-2FB3-49BE-9571-250E22209A1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845800" y="1657350"/>
              <a:ext cx="102340" cy="412751"/>
            </a:xfrm>
            <a:custGeom>
              <a:avLst/>
              <a:gdLst/>
              <a:ahLst/>
              <a:cxnLst/>
              <a:rect l="0" t="0" r="0" b="0"/>
              <a:pathLst>
                <a:path w="102340" h="412751">
                  <a:moveTo>
                    <a:pt x="12700" y="0"/>
                  </a:moveTo>
                  <a:lnTo>
                    <a:pt x="12700" y="0"/>
                  </a:lnTo>
                  <a:lnTo>
                    <a:pt x="54795" y="8838"/>
                  </a:lnTo>
                  <a:lnTo>
                    <a:pt x="83342" y="21669"/>
                  </a:lnTo>
                  <a:lnTo>
                    <a:pt x="95368" y="34795"/>
                  </a:lnTo>
                  <a:lnTo>
                    <a:pt x="99562" y="42247"/>
                  </a:lnTo>
                  <a:lnTo>
                    <a:pt x="102339" y="59934"/>
                  </a:lnTo>
                  <a:lnTo>
                    <a:pt x="102093" y="69589"/>
                  </a:lnTo>
                  <a:lnTo>
                    <a:pt x="82124" y="114797"/>
                  </a:lnTo>
                  <a:lnTo>
                    <a:pt x="57065" y="156549"/>
                  </a:lnTo>
                  <a:lnTo>
                    <a:pt x="22806" y="202449"/>
                  </a:lnTo>
                  <a:lnTo>
                    <a:pt x="17191" y="215566"/>
                  </a:lnTo>
                  <a:lnTo>
                    <a:pt x="14696" y="228452"/>
                  </a:lnTo>
                  <a:lnTo>
                    <a:pt x="17349" y="239353"/>
                  </a:lnTo>
                  <a:lnTo>
                    <a:pt x="30541" y="257186"/>
                  </a:lnTo>
                  <a:lnTo>
                    <a:pt x="67864" y="301317"/>
                  </a:lnTo>
                  <a:lnTo>
                    <a:pt x="76022" y="312424"/>
                  </a:lnTo>
                  <a:lnTo>
                    <a:pt x="80615" y="330577"/>
                  </a:lnTo>
                  <a:lnTo>
                    <a:pt x="81271" y="348656"/>
                  </a:lnTo>
                  <a:lnTo>
                    <a:pt x="78924" y="358629"/>
                  </a:lnTo>
                  <a:lnTo>
                    <a:pt x="66894" y="375547"/>
                  </a:lnTo>
                  <a:lnTo>
                    <a:pt x="31490" y="403990"/>
                  </a:lnTo>
                  <a:lnTo>
                    <a:pt x="15994" y="410154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14">
              <a:extLst>
                <a:ext uri="{FF2B5EF4-FFF2-40B4-BE49-F238E27FC236}">
                  <a16:creationId xmlns:a16="http://schemas.microsoft.com/office/drawing/2014/main" xmlns="" id="{3ABC7302-FC3D-4C89-8502-776D04D4992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953750" y="20955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0"/>
                  </a:moveTo>
                  <a:lnTo>
                    <a:pt x="381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15">
              <a:extLst>
                <a:ext uri="{FF2B5EF4-FFF2-40B4-BE49-F238E27FC236}">
                  <a16:creationId xmlns:a16="http://schemas.microsoft.com/office/drawing/2014/main" xmlns="" id="{C163F777-379A-42E7-9DF7-CAC58B4DBAB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579982" y="1960597"/>
              <a:ext cx="132469" cy="71404"/>
            </a:xfrm>
            <a:custGeom>
              <a:avLst/>
              <a:gdLst/>
              <a:ahLst/>
              <a:cxnLst/>
              <a:rect l="0" t="0" r="0" b="0"/>
              <a:pathLst>
                <a:path w="132469" h="71404">
                  <a:moveTo>
                    <a:pt x="5468" y="14253"/>
                  </a:moveTo>
                  <a:lnTo>
                    <a:pt x="5468" y="14253"/>
                  </a:lnTo>
                  <a:lnTo>
                    <a:pt x="4763" y="35915"/>
                  </a:lnTo>
                  <a:lnTo>
                    <a:pt x="0" y="49910"/>
                  </a:lnTo>
                  <a:lnTo>
                    <a:pt x="412" y="50724"/>
                  </a:lnTo>
                  <a:lnTo>
                    <a:pt x="1392" y="51267"/>
                  </a:lnTo>
                  <a:lnTo>
                    <a:pt x="2750" y="51629"/>
                  </a:lnTo>
                  <a:lnTo>
                    <a:pt x="4361" y="50459"/>
                  </a:lnTo>
                  <a:lnTo>
                    <a:pt x="43358" y="5044"/>
                  </a:lnTo>
                  <a:lnTo>
                    <a:pt x="50530" y="282"/>
                  </a:lnTo>
                  <a:lnTo>
                    <a:pt x="52443" y="0"/>
                  </a:lnTo>
                  <a:lnTo>
                    <a:pt x="53718" y="518"/>
                  </a:lnTo>
                  <a:lnTo>
                    <a:pt x="54569" y="2274"/>
                  </a:lnTo>
                  <a:lnTo>
                    <a:pt x="56929" y="29773"/>
                  </a:lnTo>
                  <a:lnTo>
                    <a:pt x="58120" y="30950"/>
                  </a:lnTo>
                  <a:lnTo>
                    <a:pt x="61730" y="32838"/>
                  </a:lnTo>
                  <a:lnTo>
                    <a:pt x="92449" y="6808"/>
                  </a:lnTo>
                  <a:lnTo>
                    <a:pt x="105010" y="3110"/>
                  </a:lnTo>
                  <a:lnTo>
                    <a:pt x="113444" y="4127"/>
                  </a:lnTo>
                  <a:lnTo>
                    <a:pt x="117668" y="5385"/>
                  </a:lnTo>
                  <a:lnTo>
                    <a:pt x="120484" y="7636"/>
                  </a:lnTo>
                  <a:lnTo>
                    <a:pt x="123614" y="13899"/>
                  </a:lnTo>
                  <a:lnTo>
                    <a:pt x="127902" y="57987"/>
                  </a:lnTo>
                  <a:lnTo>
                    <a:pt x="132468" y="71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16">
              <a:extLst>
                <a:ext uri="{FF2B5EF4-FFF2-40B4-BE49-F238E27FC236}">
                  <a16:creationId xmlns:a16="http://schemas.microsoft.com/office/drawing/2014/main" xmlns="" id="{FB320410-B362-4CF3-A9C9-A422E1BA380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455566" y="1735315"/>
              <a:ext cx="123535" cy="283986"/>
            </a:xfrm>
            <a:custGeom>
              <a:avLst/>
              <a:gdLst/>
              <a:ahLst/>
              <a:cxnLst/>
              <a:rect l="0" t="0" r="0" b="0"/>
              <a:pathLst>
                <a:path w="123535" h="283986">
                  <a:moveTo>
                    <a:pt x="123534" y="10935"/>
                  </a:moveTo>
                  <a:lnTo>
                    <a:pt x="123534" y="10935"/>
                  </a:lnTo>
                  <a:lnTo>
                    <a:pt x="120163" y="4193"/>
                  </a:lnTo>
                  <a:lnTo>
                    <a:pt x="118464" y="2207"/>
                  </a:lnTo>
                  <a:lnTo>
                    <a:pt x="114696" y="0"/>
                  </a:lnTo>
                  <a:lnTo>
                    <a:pt x="98494" y="2129"/>
                  </a:lnTo>
                  <a:lnTo>
                    <a:pt x="87477" y="7256"/>
                  </a:lnTo>
                  <a:lnTo>
                    <a:pt x="82561" y="10599"/>
                  </a:lnTo>
                  <a:lnTo>
                    <a:pt x="75220" y="19958"/>
                  </a:lnTo>
                  <a:lnTo>
                    <a:pt x="49224" y="67359"/>
                  </a:lnTo>
                  <a:lnTo>
                    <a:pt x="28255" y="108528"/>
                  </a:lnTo>
                  <a:lnTo>
                    <a:pt x="21215" y="128393"/>
                  </a:lnTo>
                  <a:lnTo>
                    <a:pt x="12933" y="171772"/>
                  </a:lnTo>
                  <a:lnTo>
                    <a:pt x="4868" y="217526"/>
                  </a:lnTo>
                  <a:lnTo>
                    <a:pt x="0" y="260504"/>
                  </a:lnTo>
                  <a:lnTo>
                    <a:pt x="2308" y="270727"/>
                  </a:lnTo>
                  <a:lnTo>
                    <a:pt x="9234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17">
              <a:extLst>
                <a:ext uri="{FF2B5EF4-FFF2-40B4-BE49-F238E27FC236}">
                  <a16:creationId xmlns:a16="http://schemas.microsoft.com/office/drawing/2014/main" xmlns="" id="{D4359439-EC35-4F0C-BA1D-F83304FE555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382250" y="1714500"/>
              <a:ext cx="88901" cy="139701"/>
            </a:xfrm>
            <a:custGeom>
              <a:avLst/>
              <a:gdLst/>
              <a:ahLst/>
              <a:cxnLst/>
              <a:rect l="0" t="0" r="0" b="0"/>
              <a:pathLst>
                <a:path w="88901" h="13970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23764" y="51555"/>
                  </a:lnTo>
                  <a:lnTo>
                    <a:pt x="39498" y="89124"/>
                  </a:lnTo>
                  <a:lnTo>
                    <a:pt x="889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818">
            <a:extLst>
              <a:ext uri="{FF2B5EF4-FFF2-40B4-BE49-F238E27FC236}">
                <a16:creationId xmlns:a16="http://schemas.microsoft.com/office/drawing/2014/main" xmlns="" id="{0B76EAD2-5041-4BBA-AEBB-2860596AFD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04864" y="2702930"/>
            <a:ext cx="412987" cy="180230"/>
          </a:xfrm>
          <a:custGeom>
            <a:avLst/>
            <a:gdLst/>
            <a:ahLst/>
            <a:cxnLst/>
            <a:rect l="0" t="0" r="0" b="0"/>
            <a:pathLst>
              <a:path w="412987" h="180230">
                <a:moveTo>
                  <a:pt x="101836" y="97420"/>
                </a:moveTo>
                <a:lnTo>
                  <a:pt x="101836" y="97420"/>
                </a:lnTo>
                <a:lnTo>
                  <a:pt x="98465" y="90678"/>
                </a:lnTo>
                <a:lnTo>
                  <a:pt x="91166" y="85487"/>
                </a:lnTo>
                <a:lnTo>
                  <a:pt x="57007" y="68943"/>
                </a:lnTo>
                <a:lnTo>
                  <a:pt x="50783" y="67852"/>
                </a:lnTo>
                <a:lnTo>
                  <a:pt x="36342" y="74166"/>
                </a:lnTo>
                <a:lnTo>
                  <a:pt x="21928" y="87085"/>
                </a:lnTo>
                <a:lnTo>
                  <a:pt x="6585" y="114897"/>
                </a:lnTo>
                <a:lnTo>
                  <a:pt x="0" y="137643"/>
                </a:lnTo>
                <a:lnTo>
                  <a:pt x="366" y="158101"/>
                </a:lnTo>
                <a:lnTo>
                  <a:pt x="2440" y="167507"/>
                </a:lnTo>
                <a:lnTo>
                  <a:pt x="10172" y="172367"/>
                </a:lnTo>
                <a:lnTo>
                  <a:pt x="35696" y="174004"/>
                </a:lnTo>
                <a:lnTo>
                  <a:pt x="60681" y="164383"/>
                </a:lnTo>
                <a:lnTo>
                  <a:pt x="81428" y="149054"/>
                </a:lnTo>
                <a:lnTo>
                  <a:pt x="100336" y="125262"/>
                </a:lnTo>
                <a:lnTo>
                  <a:pt x="112526" y="101505"/>
                </a:lnTo>
                <a:lnTo>
                  <a:pt x="110570" y="105372"/>
                </a:lnTo>
                <a:lnTo>
                  <a:pt x="108892" y="122197"/>
                </a:lnTo>
                <a:lnTo>
                  <a:pt x="111766" y="145056"/>
                </a:lnTo>
                <a:lnTo>
                  <a:pt x="118949" y="159514"/>
                </a:lnTo>
                <a:lnTo>
                  <a:pt x="133012" y="175791"/>
                </a:lnTo>
                <a:lnTo>
                  <a:pt x="137437" y="179300"/>
                </a:lnTo>
                <a:lnTo>
                  <a:pt x="142503" y="180229"/>
                </a:lnTo>
                <a:lnTo>
                  <a:pt x="153777" y="177498"/>
                </a:lnTo>
                <a:lnTo>
                  <a:pt x="172024" y="161285"/>
                </a:lnTo>
                <a:lnTo>
                  <a:pt x="187465" y="128494"/>
                </a:lnTo>
                <a:lnTo>
                  <a:pt x="197606" y="87499"/>
                </a:lnTo>
                <a:lnTo>
                  <a:pt x="198338" y="44072"/>
                </a:lnTo>
                <a:lnTo>
                  <a:pt x="190715" y="13409"/>
                </a:lnTo>
                <a:lnTo>
                  <a:pt x="187194" y="7546"/>
                </a:lnTo>
                <a:lnTo>
                  <a:pt x="179519" y="1032"/>
                </a:lnTo>
                <a:lnTo>
                  <a:pt x="176203" y="0"/>
                </a:lnTo>
                <a:lnTo>
                  <a:pt x="173286" y="18"/>
                </a:lnTo>
                <a:lnTo>
                  <a:pt x="170636" y="735"/>
                </a:lnTo>
                <a:lnTo>
                  <a:pt x="170280" y="2625"/>
                </a:lnTo>
                <a:lnTo>
                  <a:pt x="173648" y="8487"/>
                </a:lnTo>
                <a:lnTo>
                  <a:pt x="186849" y="19721"/>
                </a:lnTo>
                <a:lnTo>
                  <a:pt x="223364" y="34747"/>
                </a:lnTo>
                <a:lnTo>
                  <a:pt x="244854" y="40045"/>
                </a:lnTo>
                <a:lnTo>
                  <a:pt x="253123" y="46285"/>
                </a:lnTo>
                <a:lnTo>
                  <a:pt x="257269" y="51880"/>
                </a:lnTo>
                <a:lnTo>
                  <a:pt x="258375" y="54360"/>
                </a:lnTo>
                <a:lnTo>
                  <a:pt x="257701" y="57425"/>
                </a:lnTo>
                <a:lnTo>
                  <a:pt x="250243" y="72482"/>
                </a:lnTo>
                <a:lnTo>
                  <a:pt x="242556" y="110519"/>
                </a:lnTo>
                <a:lnTo>
                  <a:pt x="245209" y="125917"/>
                </a:lnTo>
                <a:lnTo>
                  <a:pt x="250464" y="136046"/>
                </a:lnTo>
                <a:lnTo>
                  <a:pt x="253132" y="137282"/>
                </a:lnTo>
                <a:lnTo>
                  <a:pt x="271581" y="135891"/>
                </a:lnTo>
                <a:lnTo>
                  <a:pt x="287363" y="128888"/>
                </a:lnTo>
                <a:lnTo>
                  <a:pt x="329674" y="96838"/>
                </a:lnTo>
                <a:lnTo>
                  <a:pt x="360204" y="58686"/>
                </a:lnTo>
                <a:lnTo>
                  <a:pt x="367655" y="42810"/>
                </a:lnTo>
                <a:lnTo>
                  <a:pt x="368614" y="28699"/>
                </a:lnTo>
                <a:lnTo>
                  <a:pt x="366689" y="21016"/>
                </a:lnTo>
                <a:lnTo>
                  <a:pt x="365188" y="18967"/>
                </a:lnTo>
                <a:lnTo>
                  <a:pt x="362071" y="19013"/>
                </a:lnTo>
                <a:lnTo>
                  <a:pt x="352963" y="22826"/>
                </a:lnTo>
                <a:lnTo>
                  <a:pt x="332564" y="39648"/>
                </a:lnTo>
                <a:lnTo>
                  <a:pt x="322444" y="56457"/>
                </a:lnTo>
                <a:lnTo>
                  <a:pt x="314662" y="85753"/>
                </a:lnTo>
                <a:lnTo>
                  <a:pt x="314253" y="104935"/>
                </a:lnTo>
                <a:lnTo>
                  <a:pt x="318775" y="120516"/>
                </a:lnTo>
                <a:lnTo>
                  <a:pt x="323367" y="126223"/>
                </a:lnTo>
                <a:lnTo>
                  <a:pt x="335996" y="134445"/>
                </a:lnTo>
                <a:lnTo>
                  <a:pt x="358973" y="143041"/>
                </a:lnTo>
                <a:lnTo>
                  <a:pt x="379102" y="142156"/>
                </a:lnTo>
                <a:lnTo>
                  <a:pt x="412986" y="1355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163">
            <a:extLst>
              <a:ext uri="{FF2B5EF4-FFF2-40B4-BE49-F238E27FC236}">
                <a16:creationId xmlns:a16="http://schemas.microsoft.com/office/drawing/2014/main" xmlns="" id="{DA8C3790-95B9-4FC7-BA4D-C0EA2A64538A}"/>
              </a:ext>
            </a:extLst>
          </p:cNvPr>
          <p:cNvGrpSpPr/>
          <p:nvPr/>
        </p:nvGrpSpPr>
        <p:grpSpPr>
          <a:xfrm>
            <a:off x="3544444" y="2519609"/>
            <a:ext cx="525907" cy="351883"/>
            <a:chOff x="3544444" y="2519609"/>
            <a:chExt cx="525907" cy="351883"/>
          </a:xfrm>
        </p:grpSpPr>
        <p:sp>
          <p:nvSpPr>
            <p:cNvPr id="113" name="SMARTInkShape-819">
              <a:extLst>
                <a:ext uri="{FF2B5EF4-FFF2-40B4-BE49-F238E27FC236}">
                  <a16:creationId xmlns:a16="http://schemas.microsoft.com/office/drawing/2014/main" xmlns="" id="{9B5FE67E-6577-4E6A-86DA-90515E46D01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886200" y="2713653"/>
              <a:ext cx="184151" cy="112098"/>
            </a:xfrm>
            <a:custGeom>
              <a:avLst/>
              <a:gdLst/>
              <a:ahLst/>
              <a:cxnLst/>
              <a:rect l="0" t="0" r="0" b="0"/>
              <a:pathLst>
                <a:path w="184151" h="112098">
                  <a:moveTo>
                    <a:pt x="0" y="16847"/>
                  </a:moveTo>
                  <a:lnTo>
                    <a:pt x="0" y="16847"/>
                  </a:lnTo>
                  <a:lnTo>
                    <a:pt x="3371" y="20218"/>
                  </a:lnTo>
                  <a:lnTo>
                    <a:pt x="8838" y="32427"/>
                  </a:lnTo>
                  <a:lnTo>
                    <a:pt x="16132" y="79235"/>
                  </a:lnTo>
                  <a:lnTo>
                    <a:pt x="12875" y="110650"/>
                  </a:lnTo>
                  <a:lnTo>
                    <a:pt x="28611" y="63618"/>
                  </a:lnTo>
                  <a:lnTo>
                    <a:pt x="46548" y="26582"/>
                  </a:lnTo>
                  <a:lnTo>
                    <a:pt x="60358" y="10795"/>
                  </a:lnTo>
                  <a:lnTo>
                    <a:pt x="63522" y="8579"/>
                  </a:lnTo>
                  <a:lnTo>
                    <a:pt x="65631" y="8512"/>
                  </a:lnTo>
                  <a:lnTo>
                    <a:pt x="67037" y="9880"/>
                  </a:lnTo>
                  <a:lnTo>
                    <a:pt x="78524" y="42954"/>
                  </a:lnTo>
                  <a:lnTo>
                    <a:pt x="78879" y="51498"/>
                  </a:lnTo>
                  <a:lnTo>
                    <a:pt x="76729" y="59361"/>
                  </a:lnTo>
                  <a:lnTo>
                    <a:pt x="109117" y="13466"/>
                  </a:lnTo>
                  <a:lnTo>
                    <a:pt x="125934" y="2753"/>
                  </a:lnTo>
                  <a:lnTo>
                    <a:pt x="133112" y="0"/>
                  </a:lnTo>
                  <a:lnTo>
                    <a:pt x="136719" y="2088"/>
                  </a:lnTo>
                  <a:lnTo>
                    <a:pt x="144490" y="11934"/>
                  </a:lnTo>
                  <a:lnTo>
                    <a:pt x="162028" y="53107"/>
                  </a:lnTo>
                  <a:lnTo>
                    <a:pt x="180087" y="99730"/>
                  </a:lnTo>
                  <a:lnTo>
                    <a:pt x="184150" y="112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20">
              <a:extLst>
                <a:ext uri="{FF2B5EF4-FFF2-40B4-BE49-F238E27FC236}">
                  <a16:creationId xmlns:a16="http://schemas.microsoft.com/office/drawing/2014/main" xmlns="" id="{5433EEAA-2B96-4A7E-B556-E1C3DEDE67F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783833" y="2718944"/>
              <a:ext cx="69848" cy="96610"/>
            </a:xfrm>
            <a:custGeom>
              <a:avLst/>
              <a:gdLst/>
              <a:ahLst/>
              <a:cxnLst/>
              <a:rect l="0" t="0" r="0" b="0"/>
              <a:pathLst>
                <a:path w="69848" h="96610">
                  <a:moveTo>
                    <a:pt x="51567" y="11556"/>
                  </a:moveTo>
                  <a:lnTo>
                    <a:pt x="51567" y="11556"/>
                  </a:lnTo>
                  <a:lnTo>
                    <a:pt x="40736" y="1431"/>
                  </a:lnTo>
                  <a:lnTo>
                    <a:pt x="36640" y="0"/>
                  </a:lnTo>
                  <a:lnTo>
                    <a:pt x="30586" y="3128"/>
                  </a:lnTo>
                  <a:lnTo>
                    <a:pt x="11831" y="23375"/>
                  </a:lnTo>
                  <a:lnTo>
                    <a:pt x="674" y="46416"/>
                  </a:lnTo>
                  <a:lnTo>
                    <a:pt x="0" y="53846"/>
                  </a:lnTo>
                  <a:lnTo>
                    <a:pt x="3013" y="67746"/>
                  </a:lnTo>
                  <a:lnTo>
                    <a:pt x="16014" y="87472"/>
                  </a:lnTo>
                  <a:lnTo>
                    <a:pt x="27298" y="94685"/>
                  </a:lnTo>
                  <a:lnTo>
                    <a:pt x="33271" y="96609"/>
                  </a:lnTo>
                  <a:lnTo>
                    <a:pt x="38664" y="96480"/>
                  </a:lnTo>
                  <a:lnTo>
                    <a:pt x="48419" y="92574"/>
                  </a:lnTo>
                  <a:lnTo>
                    <a:pt x="61845" y="82441"/>
                  </a:lnTo>
                  <a:lnTo>
                    <a:pt x="66718" y="70812"/>
                  </a:lnTo>
                  <a:lnTo>
                    <a:pt x="69847" y="43722"/>
                  </a:lnTo>
                  <a:lnTo>
                    <a:pt x="66511" y="32673"/>
                  </a:lnTo>
                  <a:lnTo>
                    <a:pt x="57917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21">
              <a:extLst>
                <a:ext uri="{FF2B5EF4-FFF2-40B4-BE49-F238E27FC236}">
                  <a16:creationId xmlns:a16="http://schemas.microsoft.com/office/drawing/2014/main" xmlns="" id="{2A969E00-A9C0-45F2-8DFA-2F203E796DF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663950" y="2711450"/>
              <a:ext cx="101601" cy="117620"/>
            </a:xfrm>
            <a:custGeom>
              <a:avLst/>
              <a:gdLst/>
              <a:ahLst/>
              <a:cxnLst/>
              <a:rect l="0" t="0" r="0" b="0"/>
              <a:pathLst>
                <a:path w="101601" h="117620">
                  <a:moveTo>
                    <a:pt x="0" y="0"/>
                  </a:moveTo>
                  <a:lnTo>
                    <a:pt x="0" y="0"/>
                  </a:lnTo>
                  <a:lnTo>
                    <a:pt x="41066" y="38872"/>
                  </a:lnTo>
                  <a:lnTo>
                    <a:pt x="55619" y="70394"/>
                  </a:lnTo>
                  <a:lnTo>
                    <a:pt x="58116" y="86320"/>
                  </a:lnTo>
                  <a:lnTo>
                    <a:pt x="56168" y="99748"/>
                  </a:lnTo>
                  <a:lnTo>
                    <a:pt x="50599" y="110419"/>
                  </a:lnTo>
                  <a:lnTo>
                    <a:pt x="47138" y="113829"/>
                  </a:lnTo>
                  <a:lnTo>
                    <a:pt x="39530" y="117619"/>
                  </a:lnTo>
                  <a:lnTo>
                    <a:pt x="36231" y="116512"/>
                  </a:lnTo>
                  <a:lnTo>
                    <a:pt x="30684" y="109639"/>
                  </a:lnTo>
                  <a:lnTo>
                    <a:pt x="29630" y="97647"/>
                  </a:lnTo>
                  <a:lnTo>
                    <a:pt x="32924" y="82204"/>
                  </a:lnTo>
                  <a:lnTo>
                    <a:pt x="47385" y="54382"/>
                  </a:lnTo>
                  <a:lnTo>
                    <a:pt x="69230" y="29362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22">
              <a:extLst>
                <a:ext uri="{FF2B5EF4-FFF2-40B4-BE49-F238E27FC236}">
                  <a16:creationId xmlns:a16="http://schemas.microsoft.com/office/drawing/2014/main" xmlns="" id="{9F666549-A76C-471B-BA74-4C4A7C74857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544444" y="2730500"/>
              <a:ext cx="119507" cy="50801"/>
            </a:xfrm>
            <a:custGeom>
              <a:avLst/>
              <a:gdLst/>
              <a:ahLst/>
              <a:cxnLst/>
              <a:rect l="0" t="0" r="0" b="0"/>
              <a:pathLst>
                <a:path w="119507" h="50801">
                  <a:moveTo>
                    <a:pt x="11556" y="50800"/>
                  </a:moveTo>
                  <a:lnTo>
                    <a:pt x="11556" y="50800"/>
                  </a:lnTo>
                  <a:lnTo>
                    <a:pt x="0" y="29785"/>
                  </a:lnTo>
                  <a:lnTo>
                    <a:pt x="1736" y="27618"/>
                  </a:lnTo>
                  <a:lnTo>
                    <a:pt x="16407" y="20491"/>
                  </a:lnTo>
                  <a:lnTo>
                    <a:pt x="58219" y="7680"/>
                  </a:lnTo>
                  <a:lnTo>
                    <a:pt x="100501" y="1517"/>
                  </a:lnTo>
                  <a:lnTo>
                    <a:pt x="119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23">
              <a:extLst>
                <a:ext uri="{FF2B5EF4-FFF2-40B4-BE49-F238E27FC236}">
                  <a16:creationId xmlns:a16="http://schemas.microsoft.com/office/drawing/2014/main" xmlns="" id="{8530146C-71D2-4E10-8237-F02105D9960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580350" y="2519609"/>
              <a:ext cx="121701" cy="351883"/>
            </a:xfrm>
            <a:custGeom>
              <a:avLst/>
              <a:gdLst/>
              <a:ahLst/>
              <a:cxnLst/>
              <a:rect l="0" t="0" r="0" b="0"/>
              <a:pathLst>
                <a:path w="121701" h="351883">
                  <a:moveTo>
                    <a:pt x="121700" y="33091"/>
                  </a:moveTo>
                  <a:lnTo>
                    <a:pt x="121700" y="33091"/>
                  </a:lnTo>
                  <a:lnTo>
                    <a:pt x="110855" y="18588"/>
                  </a:lnTo>
                  <a:lnTo>
                    <a:pt x="94968" y="6372"/>
                  </a:lnTo>
                  <a:lnTo>
                    <a:pt x="83008" y="520"/>
                  </a:lnTo>
                  <a:lnTo>
                    <a:pt x="57633" y="0"/>
                  </a:lnTo>
                  <a:lnTo>
                    <a:pt x="41720" y="8271"/>
                  </a:lnTo>
                  <a:lnTo>
                    <a:pt x="27592" y="22765"/>
                  </a:lnTo>
                  <a:lnTo>
                    <a:pt x="9150" y="56137"/>
                  </a:lnTo>
                  <a:lnTo>
                    <a:pt x="0" y="102557"/>
                  </a:lnTo>
                  <a:lnTo>
                    <a:pt x="113" y="140400"/>
                  </a:lnTo>
                  <a:lnTo>
                    <a:pt x="2515" y="178856"/>
                  </a:lnTo>
                  <a:lnTo>
                    <a:pt x="5935" y="217114"/>
                  </a:lnTo>
                  <a:lnTo>
                    <a:pt x="9806" y="255285"/>
                  </a:lnTo>
                  <a:lnTo>
                    <a:pt x="13878" y="289653"/>
                  </a:lnTo>
                  <a:lnTo>
                    <a:pt x="18256" y="329243"/>
                  </a:lnTo>
                  <a:lnTo>
                    <a:pt x="19857" y="351882"/>
                  </a:lnTo>
                  <a:lnTo>
                    <a:pt x="19992" y="348578"/>
                  </a:lnTo>
                  <a:lnTo>
                    <a:pt x="7400" y="318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824">
            <a:extLst>
              <a:ext uri="{FF2B5EF4-FFF2-40B4-BE49-F238E27FC236}">
                <a16:creationId xmlns:a16="http://schemas.microsoft.com/office/drawing/2014/main" xmlns="" id="{9929E1E6-AEB4-478D-B72E-518B54FBED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538243" y="2565400"/>
            <a:ext cx="376658" cy="268198"/>
          </a:xfrm>
          <a:custGeom>
            <a:avLst/>
            <a:gdLst/>
            <a:ahLst/>
            <a:cxnLst/>
            <a:rect l="0" t="0" r="0" b="0"/>
            <a:pathLst>
              <a:path w="376658" h="268198">
                <a:moveTo>
                  <a:pt x="78207" y="0"/>
                </a:moveTo>
                <a:lnTo>
                  <a:pt x="78207" y="0"/>
                </a:lnTo>
                <a:lnTo>
                  <a:pt x="65998" y="39999"/>
                </a:lnTo>
                <a:lnTo>
                  <a:pt x="57813" y="83505"/>
                </a:lnTo>
                <a:lnTo>
                  <a:pt x="51269" y="117547"/>
                </a:lnTo>
                <a:lnTo>
                  <a:pt x="45068" y="153137"/>
                </a:lnTo>
                <a:lnTo>
                  <a:pt x="42312" y="187770"/>
                </a:lnTo>
                <a:lnTo>
                  <a:pt x="40760" y="228889"/>
                </a:lnTo>
                <a:lnTo>
                  <a:pt x="44160" y="248484"/>
                </a:lnTo>
                <a:lnTo>
                  <a:pt x="47042" y="256673"/>
                </a:lnTo>
                <a:lnTo>
                  <a:pt x="51080" y="262132"/>
                </a:lnTo>
                <a:lnTo>
                  <a:pt x="61212" y="268197"/>
                </a:lnTo>
                <a:lnTo>
                  <a:pt x="66877" y="267698"/>
                </a:lnTo>
                <a:lnTo>
                  <a:pt x="78816" y="261499"/>
                </a:lnTo>
                <a:lnTo>
                  <a:pt x="87415" y="251689"/>
                </a:lnTo>
                <a:lnTo>
                  <a:pt x="90695" y="246109"/>
                </a:lnTo>
                <a:lnTo>
                  <a:pt x="90766" y="238862"/>
                </a:lnTo>
                <a:lnTo>
                  <a:pt x="85200" y="221401"/>
                </a:lnTo>
                <a:lnTo>
                  <a:pt x="71907" y="205645"/>
                </a:lnTo>
                <a:lnTo>
                  <a:pt x="44590" y="186756"/>
                </a:lnTo>
                <a:lnTo>
                  <a:pt x="17917" y="175985"/>
                </a:lnTo>
                <a:lnTo>
                  <a:pt x="54" y="172346"/>
                </a:lnTo>
                <a:lnTo>
                  <a:pt x="0" y="171342"/>
                </a:lnTo>
                <a:lnTo>
                  <a:pt x="3702" y="168344"/>
                </a:lnTo>
                <a:lnTo>
                  <a:pt x="43302" y="140966"/>
                </a:lnTo>
                <a:lnTo>
                  <a:pt x="86581" y="96183"/>
                </a:lnTo>
                <a:lnTo>
                  <a:pt x="126896" y="54451"/>
                </a:lnTo>
                <a:lnTo>
                  <a:pt x="148362" y="31647"/>
                </a:lnTo>
                <a:lnTo>
                  <a:pt x="151083" y="31682"/>
                </a:lnTo>
                <a:lnTo>
                  <a:pt x="153602" y="33821"/>
                </a:lnTo>
                <a:lnTo>
                  <a:pt x="155987" y="37364"/>
                </a:lnTo>
                <a:lnTo>
                  <a:pt x="155451" y="74173"/>
                </a:lnTo>
                <a:lnTo>
                  <a:pt x="154011" y="114091"/>
                </a:lnTo>
                <a:lnTo>
                  <a:pt x="150134" y="155788"/>
                </a:lnTo>
                <a:lnTo>
                  <a:pt x="146586" y="194671"/>
                </a:lnTo>
                <a:lnTo>
                  <a:pt x="142671" y="206611"/>
                </a:lnTo>
                <a:lnTo>
                  <a:pt x="154001" y="182777"/>
                </a:lnTo>
                <a:lnTo>
                  <a:pt x="165497" y="171435"/>
                </a:lnTo>
                <a:lnTo>
                  <a:pt x="174469" y="166977"/>
                </a:lnTo>
                <a:lnTo>
                  <a:pt x="176954" y="167762"/>
                </a:lnTo>
                <a:lnTo>
                  <a:pt x="206804" y="195002"/>
                </a:lnTo>
                <a:lnTo>
                  <a:pt x="212622" y="197029"/>
                </a:lnTo>
                <a:lnTo>
                  <a:pt x="224730" y="197400"/>
                </a:lnTo>
                <a:lnTo>
                  <a:pt x="246818" y="190271"/>
                </a:lnTo>
                <a:lnTo>
                  <a:pt x="267866" y="175851"/>
                </a:lnTo>
                <a:lnTo>
                  <a:pt x="284137" y="154801"/>
                </a:lnTo>
                <a:lnTo>
                  <a:pt x="291153" y="134061"/>
                </a:lnTo>
                <a:lnTo>
                  <a:pt x="291432" y="129591"/>
                </a:lnTo>
                <a:lnTo>
                  <a:pt x="290912" y="126610"/>
                </a:lnTo>
                <a:lnTo>
                  <a:pt x="289860" y="124624"/>
                </a:lnTo>
                <a:lnTo>
                  <a:pt x="287748" y="124005"/>
                </a:lnTo>
                <a:lnTo>
                  <a:pt x="281638" y="125198"/>
                </a:lnTo>
                <a:lnTo>
                  <a:pt x="266894" y="143321"/>
                </a:lnTo>
                <a:lnTo>
                  <a:pt x="255862" y="164292"/>
                </a:lnTo>
                <a:lnTo>
                  <a:pt x="255205" y="170911"/>
                </a:lnTo>
                <a:lnTo>
                  <a:pt x="258237" y="183911"/>
                </a:lnTo>
                <a:lnTo>
                  <a:pt x="262433" y="188929"/>
                </a:lnTo>
                <a:lnTo>
                  <a:pt x="274620" y="196387"/>
                </a:lnTo>
                <a:lnTo>
                  <a:pt x="304090" y="204552"/>
                </a:lnTo>
                <a:lnTo>
                  <a:pt x="346376" y="204698"/>
                </a:lnTo>
                <a:lnTo>
                  <a:pt x="376657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825">
            <a:extLst>
              <a:ext uri="{FF2B5EF4-FFF2-40B4-BE49-F238E27FC236}">
                <a16:creationId xmlns:a16="http://schemas.microsoft.com/office/drawing/2014/main" xmlns="" id="{E0C73990-0099-43D9-A3CA-25DA3E4630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35811" y="2576279"/>
            <a:ext cx="622090" cy="201158"/>
          </a:xfrm>
          <a:custGeom>
            <a:avLst/>
            <a:gdLst/>
            <a:ahLst/>
            <a:cxnLst/>
            <a:rect l="0" t="0" r="0" b="0"/>
            <a:pathLst>
              <a:path w="622090" h="201158">
                <a:moveTo>
                  <a:pt x="75989" y="8171"/>
                </a:moveTo>
                <a:lnTo>
                  <a:pt x="75989" y="8171"/>
                </a:lnTo>
                <a:lnTo>
                  <a:pt x="65876" y="1429"/>
                </a:lnTo>
                <a:lnTo>
                  <a:pt x="53385" y="0"/>
                </a:lnTo>
                <a:lnTo>
                  <a:pt x="46102" y="607"/>
                </a:lnTo>
                <a:lnTo>
                  <a:pt x="22370" y="11574"/>
                </a:lnTo>
                <a:lnTo>
                  <a:pt x="4206" y="28229"/>
                </a:lnTo>
                <a:lnTo>
                  <a:pt x="1322" y="34243"/>
                </a:lnTo>
                <a:lnTo>
                  <a:pt x="0" y="46570"/>
                </a:lnTo>
                <a:lnTo>
                  <a:pt x="3457" y="52820"/>
                </a:lnTo>
                <a:lnTo>
                  <a:pt x="34354" y="78060"/>
                </a:lnTo>
                <a:lnTo>
                  <a:pt x="74428" y="103429"/>
                </a:lnTo>
                <a:lnTo>
                  <a:pt x="99045" y="125844"/>
                </a:lnTo>
                <a:lnTo>
                  <a:pt x="107402" y="142079"/>
                </a:lnTo>
                <a:lnTo>
                  <a:pt x="109631" y="150360"/>
                </a:lnTo>
                <a:lnTo>
                  <a:pt x="108295" y="157997"/>
                </a:lnTo>
                <a:lnTo>
                  <a:pt x="99284" y="172127"/>
                </a:lnTo>
                <a:lnTo>
                  <a:pt x="71602" y="191982"/>
                </a:lnTo>
                <a:lnTo>
                  <a:pt x="50073" y="201157"/>
                </a:lnTo>
                <a:lnTo>
                  <a:pt x="46011" y="201034"/>
                </a:lnTo>
                <a:lnTo>
                  <a:pt x="43304" y="199541"/>
                </a:lnTo>
                <a:lnTo>
                  <a:pt x="41499" y="197134"/>
                </a:lnTo>
                <a:lnTo>
                  <a:pt x="42413" y="194119"/>
                </a:lnTo>
                <a:lnTo>
                  <a:pt x="49072" y="187005"/>
                </a:lnTo>
                <a:lnTo>
                  <a:pt x="85802" y="165165"/>
                </a:lnTo>
                <a:lnTo>
                  <a:pt x="122171" y="142490"/>
                </a:lnTo>
                <a:lnTo>
                  <a:pt x="161090" y="118603"/>
                </a:lnTo>
                <a:lnTo>
                  <a:pt x="198282" y="88069"/>
                </a:lnTo>
                <a:lnTo>
                  <a:pt x="204424" y="78724"/>
                </a:lnTo>
                <a:lnTo>
                  <a:pt x="206062" y="74256"/>
                </a:lnTo>
                <a:lnTo>
                  <a:pt x="205743" y="71278"/>
                </a:lnTo>
                <a:lnTo>
                  <a:pt x="204120" y="69292"/>
                </a:lnTo>
                <a:lnTo>
                  <a:pt x="201626" y="67968"/>
                </a:lnTo>
                <a:lnTo>
                  <a:pt x="197847" y="68497"/>
                </a:lnTo>
                <a:lnTo>
                  <a:pt x="188004" y="72847"/>
                </a:lnTo>
                <a:lnTo>
                  <a:pt x="170562" y="89972"/>
                </a:lnTo>
                <a:lnTo>
                  <a:pt x="158730" y="112920"/>
                </a:lnTo>
                <a:lnTo>
                  <a:pt x="156978" y="129280"/>
                </a:lnTo>
                <a:lnTo>
                  <a:pt x="159958" y="150594"/>
                </a:lnTo>
                <a:lnTo>
                  <a:pt x="161601" y="156036"/>
                </a:lnTo>
                <a:lnTo>
                  <a:pt x="164109" y="158959"/>
                </a:lnTo>
                <a:lnTo>
                  <a:pt x="167190" y="160202"/>
                </a:lnTo>
                <a:lnTo>
                  <a:pt x="170656" y="160325"/>
                </a:lnTo>
                <a:lnTo>
                  <a:pt x="178271" y="156699"/>
                </a:lnTo>
                <a:lnTo>
                  <a:pt x="186359" y="149677"/>
                </a:lnTo>
                <a:lnTo>
                  <a:pt x="198140" y="133119"/>
                </a:lnTo>
                <a:lnTo>
                  <a:pt x="206918" y="106361"/>
                </a:lnTo>
                <a:lnTo>
                  <a:pt x="208861" y="93810"/>
                </a:lnTo>
                <a:lnTo>
                  <a:pt x="209726" y="94897"/>
                </a:lnTo>
                <a:lnTo>
                  <a:pt x="224253" y="141049"/>
                </a:lnTo>
                <a:lnTo>
                  <a:pt x="230534" y="153689"/>
                </a:lnTo>
                <a:lnTo>
                  <a:pt x="233347" y="155278"/>
                </a:lnTo>
                <a:lnTo>
                  <a:pt x="236633" y="155631"/>
                </a:lnTo>
                <a:lnTo>
                  <a:pt x="240236" y="155161"/>
                </a:lnTo>
                <a:lnTo>
                  <a:pt x="255418" y="144386"/>
                </a:lnTo>
                <a:lnTo>
                  <a:pt x="293265" y="97455"/>
                </a:lnTo>
                <a:lnTo>
                  <a:pt x="308333" y="75484"/>
                </a:lnTo>
                <a:lnTo>
                  <a:pt x="309202" y="76330"/>
                </a:lnTo>
                <a:lnTo>
                  <a:pt x="310167" y="82914"/>
                </a:lnTo>
                <a:lnTo>
                  <a:pt x="302033" y="125389"/>
                </a:lnTo>
                <a:lnTo>
                  <a:pt x="298572" y="156507"/>
                </a:lnTo>
                <a:lnTo>
                  <a:pt x="299167" y="156450"/>
                </a:lnTo>
                <a:lnTo>
                  <a:pt x="326083" y="110586"/>
                </a:lnTo>
                <a:lnTo>
                  <a:pt x="339964" y="87513"/>
                </a:lnTo>
                <a:lnTo>
                  <a:pt x="353708" y="76125"/>
                </a:lnTo>
                <a:lnTo>
                  <a:pt x="363579" y="72004"/>
                </a:lnTo>
                <a:lnTo>
                  <a:pt x="367199" y="71893"/>
                </a:lnTo>
                <a:lnTo>
                  <a:pt x="370317" y="74641"/>
                </a:lnTo>
                <a:lnTo>
                  <a:pt x="375665" y="85221"/>
                </a:lnTo>
                <a:lnTo>
                  <a:pt x="376631" y="99330"/>
                </a:lnTo>
                <a:lnTo>
                  <a:pt x="374567" y="135422"/>
                </a:lnTo>
                <a:lnTo>
                  <a:pt x="376641" y="136044"/>
                </a:lnTo>
                <a:lnTo>
                  <a:pt x="384590" y="132972"/>
                </a:lnTo>
                <a:lnTo>
                  <a:pt x="391415" y="123140"/>
                </a:lnTo>
                <a:lnTo>
                  <a:pt x="412915" y="81285"/>
                </a:lnTo>
                <a:lnTo>
                  <a:pt x="426176" y="65103"/>
                </a:lnTo>
                <a:lnTo>
                  <a:pt x="428685" y="64470"/>
                </a:lnTo>
                <a:lnTo>
                  <a:pt x="431065" y="65459"/>
                </a:lnTo>
                <a:lnTo>
                  <a:pt x="433356" y="67530"/>
                </a:lnTo>
                <a:lnTo>
                  <a:pt x="435902" y="77356"/>
                </a:lnTo>
                <a:lnTo>
                  <a:pt x="439642" y="121089"/>
                </a:lnTo>
                <a:lnTo>
                  <a:pt x="443634" y="133851"/>
                </a:lnTo>
                <a:lnTo>
                  <a:pt x="450113" y="144227"/>
                </a:lnTo>
                <a:lnTo>
                  <a:pt x="455227" y="146147"/>
                </a:lnTo>
                <a:lnTo>
                  <a:pt x="468435" y="144518"/>
                </a:lnTo>
                <a:lnTo>
                  <a:pt x="515089" y="121193"/>
                </a:lnTo>
                <a:lnTo>
                  <a:pt x="534316" y="107792"/>
                </a:lnTo>
                <a:lnTo>
                  <a:pt x="563859" y="70382"/>
                </a:lnTo>
                <a:lnTo>
                  <a:pt x="565630" y="65873"/>
                </a:lnTo>
                <a:lnTo>
                  <a:pt x="566106" y="62161"/>
                </a:lnTo>
                <a:lnTo>
                  <a:pt x="565716" y="58981"/>
                </a:lnTo>
                <a:lnTo>
                  <a:pt x="562635" y="57567"/>
                </a:lnTo>
                <a:lnTo>
                  <a:pt x="551685" y="57876"/>
                </a:lnTo>
                <a:lnTo>
                  <a:pt x="537411" y="66010"/>
                </a:lnTo>
                <a:lnTo>
                  <a:pt x="523777" y="79033"/>
                </a:lnTo>
                <a:lnTo>
                  <a:pt x="515365" y="94228"/>
                </a:lnTo>
                <a:lnTo>
                  <a:pt x="513037" y="110389"/>
                </a:lnTo>
                <a:lnTo>
                  <a:pt x="513405" y="118650"/>
                </a:lnTo>
                <a:lnTo>
                  <a:pt x="519457" y="133473"/>
                </a:lnTo>
                <a:lnTo>
                  <a:pt x="524035" y="140389"/>
                </a:lnTo>
                <a:lnTo>
                  <a:pt x="538527" y="149955"/>
                </a:lnTo>
                <a:lnTo>
                  <a:pt x="547332" y="153494"/>
                </a:lnTo>
                <a:lnTo>
                  <a:pt x="590061" y="155103"/>
                </a:lnTo>
                <a:lnTo>
                  <a:pt x="622089" y="1542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166">
            <a:extLst>
              <a:ext uri="{FF2B5EF4-FFF2-40B4-BE49-F238E27FC236}">
                <a16:creationId xmlns:a16="http://schemas.microsoft.com/office/drawing/2014/main" xmlns="" id="{6B3944CE-A6E1-42F7-9EA4-E84E03C837B4}"/>
              </a:ext>
            </a:extLst>
          </p:cNvPr>
          <p:cNvGrpSpPr/>
          <p:nvPr/>
        </p:nvGrpSpPr>
        <p:grpSpPr>
          <a:xfrm>
            <a:off x="6513198" y="2396929"/>
            <a:ext cx="1579878" cy="346525"/>
            <a:chOff x="6513198" y="2396929"/>
            <a:chExt cx="1579878" cy="346525"/>
          </a:xfrm>
        </p:grpSpPr>
        <p:sp>
          <p:nvSpPr>
            <p:cNvPr id="121" name="SMARTInkShape-826">
              <a:extLst>
                <a:ext uri="{FF2B5EF4-FFF2-40B4-BE49-F238E27FC236}">
                  <a16:creationId xmlns:a16="http://schemas.microsoft.com/office/drawing/2014/main" xmlns="" id="{58BE9FCA-A74D-424A-8A24-AFA37BF8820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083550" y="2647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27">
              <a:extLst>
                <a:ext uri="{FF2B5EF4-FFF2-40B4-BE49-F238E27FC236}">
                  <a16:creationId xmlns:a16="http://schemas.microsoft.com/office/drawing/2014/main" xmlns="" id="{70B913B5-28B1-402E-BDF8-2F0AB1E8189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816669" y="2524430"/>
              <a:ext cx="183893" cy="110821"/>
            </a:xfrm>
            <a:custGeom>
              <a:avLst/>
              <a:gdLst/>
              <a:ahLst/>
              <a:cxnLst/>
              <a:rect l="0" t="0" r="0" b="0"/>
              <a:pathLst>
                <a:path w="183893" h="110821">
                  <a:moveTo>
                    <a:pt x="70031" y="21920"/>
                  </a:moveTo>
                  <a:lnTo>
                    <a:pt x="70031" y="21920"/>
                  </a:lnTo>
                  <a:lnTo>
                    <a:pt x="63550" y="21214"/>
                  </a:lnTo>
                  <a:lnTo>
                    <a:pt x="49060" y="18262"/>
                  </a:lnTo>
                  <a:lnTo>
                    <a:pt x="37428" y="19824"/>
                  </a:lnTo>
                  <a:lnTo>
                    <a:pt x="18978" y="31412"/>
                  </a:lnTo>
                  <a:lnTo>
                    <a:pt x="3477" y="51622"/>
                  </a:lnTo>
                  <a:lnTo>
                    <a:pt x="0" y="67341"/>
                  </a:lnTo>
                  <a:lnTo>
                    <a:pt x="1511" y="82324"/>
                  </a:lnTo>
                  <a:lnTo>
                    <a:pt x="6886" y="93687"/>
                  </a:lnTo>
                  <a:lnTo>
                    <a:pt x="11001" y="97281"/>
                  </a:lnTo>
                  <a:lnTo>
                    <a:pt x="21218" y="101275"/>
                  </a:lnTo>
                  <a:lnTo>
                    <a:pt x="26200" y="100929"/>
                  </a:lnTo>
                  <a:lnTo>
                    <a:pt x="35498" y="96782"/>
                  </a:lnTo>
                  <a:lnTo>
                    <a:pt x="42454" y="88353"/>
                  </a:lnTo>
                  <a:lnTo>
                    <a:pt x="50336" y="67945"/>
                  </a:lnTo>
                  <a:lnTo>
                    <a:pt x="61480" y="24949"/>
                  </a:lnTo>
                  <a:lnTo>
                    <a:pt x="65760" y="10566"/>
                  </a:lnTo>
                  <a:lnTo>
                    <a:pt x="68595" y="5884"/>
                  </a:lnTo>
                  <a:lnTo>
                    <a:pt x="71896" y="2763"/>
                  </a:lnTo>
                  <a:lnTo>
                    <a:pt x="75507" y="682"/>
                  </a:lnTo>
                  <a:lnTo>
                    <a:pt x="78620" y="0"/>
                  </a:lnTo>
                  <a:lnTo>
                    <a:pt x="81402" y="251"/>
                  </a:lnTo>
                  <a:lnTo>
                    <a:pt x="90569" y="2094"/>
                  </a:lnTo>
                  <a:lnTo>
                    <a:pt x="97504" y="3230"/>
                  </a:lnTo>
                  <a:lnTo>
                    <a:pt x="102937" y="6088"/>
                  </a:lnTo>
                  <a:lnTo>
                    <a:pt x="103962" y="9248"/>
                  </a:lnTo>
                  <a:lnTo>
                    <a:pt x="96996" y="50258"/>
                  </a:lnTo>
                  <a:lnTo>
                    <a:pt x="89431" y="88757"/>
                  </a:lnTo>
                  <a:lnTo>
                    <a:pt x="90020" y="89056"/>
                  </a:lnTo>
                  <a:lnTo>
                    <a:pt x="92555" y="87506"/>
                  </a:lnTo>
                  <a:lnTo>
                    <a:pt x="132982" y="39998"/>
                  </a:lnTo>
                  <a:lnTo>
                    <a:pt x="158822" y="13653"/>
                  </a:lnTo>
                  <a:lnTo>
                    <a:pt x="171206" y="6065"/>
                  </a:lnTo>
                  <a:lnTo>
                    <a:pt x="174170" y="6411"/>
                  </a:lnTo>
                  <a:lnTo>
                    <a:pt x="176852" y="8053"/>
                  </a:lnTo>
                  <a:lnTo>
                    <a:pt x="179345" y="10558"/>
                  </a:lnTo>
                  <a:lnTo>
                    <a:pt x="182115" y="20869"/>
                  </a:lnTo>
                  <a:lnTo>
                    <a:pt x="183892" y="50483"/>
                  </a:lnTo>
                  <a:lnTo>
                    <a:pt x="177459" y="75147"/>
                  </a:lnTo>
                  <a:lnTo>
                    <a:pt x="158931" y="110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28">
              <a:extLst>
                <a:ext uri="{FF2B5EF4-FFF2-40B4-BE49-F238E27FC236}">
                  <a16:creationId xmlns:a16="http://schemas.microsoft.com/office/drawing/2014/main" xmlns="" id="{7B7BF57D-0FA5-495B-9C4E-E867BDB61F0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823462" y="2474724"/>
              <a:ext cx="12439" cy="20827"/>
            </a:xfrm>
            <a:custGeom>
              <a:avLst/>
              <a:gdLst/>
              <a:ahLst/>
              <a:cxnLst/>
              <a:rect l="0" t="0" r="0" b="0"/>
              <a:pathLst>
                <a:path w="12439" h="20827">
                  <a:moveTo>
                    <a:pt x="6088" y="14476"/>
                  </a:moveTo>
                  <a:lnTo>
                    <a:pt x="6088" y="14476"/>
                  </a:lnTo>
                  <a:lnTo>
                    <a:pt x="1062" y="2542"/>
                  </a:lnTo>
                  <a:lnTo>
                    <a:pt x="621" y="170"/>
                  </a:lnTo>
                  <a:lnTo>
                    <a:pt x="326" y="0"/>
                  </a:lnTo>
                  <a:lnTo>
                    <a:pt x="0" y="3574"/>
                  </a:lnTo>
                  <a:lnTo>
                    <a:pt x="3617" y="9866"/>
                  </a:lnTo>
                  <a:lnTo>
                    <a:pt x="12438" y="20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29">
              <a:extLst>
                <a:ext uri="{FF2B5EF4-FFF2-40B4-BE49-F238E27FC236}">
                  <a16:creationId xmlns:a16="http://schemas.microsoft.com/office/drawing/2014/main" xmlns="" id="{50100D5F-8C49-4CBB-A1CA-9828CDB0149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738446" y="2552700"/>
              <a:ext cx="33955" cy="82551"/>
            </a:xfrm>
            <a:custGeom>
              <a:avLst/>
              <a:gdLst/>
              <a:ahLst/>
              <a:cxnLst/>
              <a:rect l="0" t="0" r="0" b="0"/>
              <a:pathLst>
                <a:path w="33955" h="82551">
                  <a:moveTo>
                    <a:pt x="33954" y="0"/>
                  </a:moveTo>
                  <a:lnTo>
                    <a:pt x="33954" y="0"/>
                  </a:lnTo>
                  <a:lnTo>
                    <a:pt x="27212" y="6742"/>
                  </a:lnTo>
                  <a:lnTo>
                    <a:pt x="9568" y="47530"/>
                  </a:lnTo>
                  <a:lnTo>
                    <a:pt x="0" y="73437"/>
                  </a:lnTo>
                  <a:lnTo>
                    <a:pt x="28" y="76475"/>
                  </a:lnTo>
                  <a:lnTo>
                    <a:pt x="220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30">
              <a:extLst>
                <a:ext uri="{FF2B5EF4-FFF2-40B4-BE49-F238E27FC236}">
                  <a16:creationId xmlns:a16="http://schemas.microsoft.com/office/drawing/2014/main" xmlns="" id="{C090DB31-006D-4737-8E55-51BDC40925B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03641" y="2533650"/>
              <a:ext cx="168760" cy="12701"/>
            </a:xfrm>
            <a:custGeom>
              <a:avLst/>
              <a:gdLst/>
              <a:ahLst/>
              <a:cxnLst/>
              <a:rect l="0" t="0" r="0" b="0"/>
              <a:pathLst>
                <a:path w="1687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5570" y="9329"/>
                  </a:lnTo>
                  <a:lnTo>
                    <a:pt x="84360" y="7233"/>
                  </a:lnTo>
                  <a:lnTo>
                    <a:pt x="123760" y="3240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31">
              <a:extLst>
                <a:ext uri="{FF2B5EF4-FFF2-40B4-BE49-F238E27FC236}">
                  <a16:creationId xmlns:a16="http://schemas.microsoft.com/office/drawing/2014/main" xmlns="" id="{0EDCD8D7-661A-4A2A-92CB-8F322E5D41E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461928" y="2410907"/>
              <a:ext cx="259673" cy="243687"/>
            </a:xfrm>
            <a:custGeom>
              <a:avLst/>
              <a:gdLst/>
              <a:ahLst/>
              <a:cxnLst/>
              <a:rect l="0" t="0" r="0" b="0"/>
              <a:pathLst>
                <a:path w="259673" h="243687">
                  <a:moveTo>
                    <a:pt x="24722" y="148143"/>
                  </a:moveTo>
                  <a:lnTo>
                    <a:pt x="24722" y="148143"/>
                  </a:lnTo>
                  <a:lnTo>
                    <a:pt x="7046" y="169191"/>
                  </a:lnTo>
                  <a:lnTo>
                    <a:pt x="2754" y="182662"/>
                  </a:lnTo>
                  <a:lnTo>
                    <a:pt x="0" y="210936"/>
                  </a:lnTo>
                  <a:lnTo>
                    <a:pt x="1505" y="220266"/>
                  </a:lnTo>
                  <a:lnTo>
                    <a:pt x="2893" y="223741"/>
                  </a:lnTo>
                  <a:lnTo>
                    <a:pt x="5936" y="226059"/>
                  </a:lnTo>
                  <a:lnTo>
                    <a:pt x="14961" y="228633"/>
                  </a:lnTo>
                  <a:lnTo>
                    <a:pt x="27910" y="224133"/>
                  </a:lnTo>
                  <a:lnTo>
                    <a:pt x="65358" y="198785"/>
                  </a:lnTo>
                  <a:lnTo>
                    <a:pt x="74062" y="189230"/>
                  </a:lnTo>
                  <a:lnTo>
                    <a:pt x="75960" y="186118"/>
                  </a:lnTo>
                  <a:lnTo>
                    <a:pt x="76520" y="184043"/>
                  </a:lnTo>
                  <a:lnTo>
                    <a:pt x="76187" y="182660"/>
                  </a:lnTo>
                  <a:lnTo>
                    <a:pt x="75579" y="206651"/>
                  </a:lnTo>
                  <a:lnTo>
                    <a:pt x="79311" y="216715"/>
                  </a:lnTo>
                  <a:lnTo>
                    <a:pt x="93204" y="234674"/>
                  </a:lnTo>
                  <a:lnTo>
                    <a:pt x="97893" y="236875"/>
                  </a:lnTo>
                  <a:lnTo>
                    <a:pt x="108747" y="237439"/>
                  </a:lnTo>
                  <a:lnTo>
                    <a:pt x="122509" y="229693"/>
                  </a:lnTo>
                  <a:lnTo>
                    <a:pt x="161081" y="191611"/>
                  </a:lnTo>
                  <a:lnTo>
                    <a:pt x="182929" y="159231"/>
                  </a:lnTo>
                  <a:lnTo>
                    <a:pt x="204397" y="121321"/>
                  </a:lnTo>
                  <a:lnTo>
                    <a:pt x="225698" y="80953"/>
                  </a:lnTo>
                  <a:lnTo>
                    <a:pt x="239398" y="45138"/>
                  </a:lnTo>
                  <a:lnTo>
                    <a:pt x="250571" y="2129"/>
                  </a:lnTo>
                  <a:lnTo>
                    <a:pt x="249371" y="0"/>
                  </a:lnTo>
                  <a:lnTo>
                    <a:pt x="246455" y="698"/>
                  </a:lnTo>
                  <a:lnTo>
                    <a:pt x="242394" y="3280"/>
                  </a:lnTo>
                  <a:lnTo>
                    <a:pt x="214892" y="49391"/>
                  </a:lnTo>
                  <a:lnTo>
                    <a:pt x="196260" y="85438"/>
                  </a:lnTo>
                  <a:lnTo>
                    <a:pt x="179983" y="123096"/>
                  </a:lnTo>
                  <a:lnTo>
                    <a:pt x="167104" y="158883"/>
                  </a:lnTo>
                  <a:lnTo>
                    <a:pt x="156593" y="201420"/>
                  </a:lnTo>
                  <a:lnTo>
                    <a:pt x="153886" y="222857"/>
                  </a:lnTo>
                  <a:lnTo>
                    <a:pt x="155281" y="230408"/>
                  </a:lnTo>
                  <a:lnTo>
                    <a:pt x="158329" y="236147"/>
                  </a:lnTo>
                  <a:lnTo>
                    <a:pt x="162476" y="240679"/>
                  </a:lnTo>
                  <a:lnTo>
                    <a:pt x="168769" y="242995"/>
                  </a:lnTo>
                  <a:lnTo>
                    <a:pt x="185169" y="243686"/>
                  </a:lnTo>
                  <a:lnTo>
                    <a:pt x="217606" y="233367"/>
                  </a:lnTo>
                  <a:lnTo>
                    <a:pt x="236037" y="218946"/>
                  </a:lnTo>
                  <a:lnTo>
                    <a:pt x="259672" y="192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32">
              <a:extLst>
                <a:ext uri="{FF2B5EF4-FFF2-40B4-BE49-F238E27FC236}">
                  <a16:creationId xmlns:a16="http://schemas.microsoft.com/office/drawing/2014/main" xmlns="" id="{D4AD12E1-B272-4122-BCC5-113316A3D4F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48666" y="2419350"/>
              <a:ext cx="79612" cy="251088"/>
            </a:xfrm>
            <a:custGeom>
              <a:avLst/>
              <a:gdLst/>
              <a:ahLst/>
              <a:cxnLst/>
              <a:rect l="0" t="0" r="0" b="0"/>
              <a:pathLst>
                <a:path w="79612" h="251088">
                  <a:moveTo>
                    <a:pt x="49084" y="0"/>
                  </a:moveTo>
                  <a:lnTo>
                    <a:pt x="49084" y="0"/>
                  </a:lnTo>
                  <a:lnTo>
                    <a:pt x="47202" y="12552"/>
                  </a:lnTo>
                  <a:lnTo>
                    <a:pt x="40245" y="51555"/>
                  </a:lnTo>
                  <a:lnTo>
                    <a:pt x="36218" y="82180"/>
                  </a:lnTo>
                  <a:lnTo>
                    <a:pt x="30666" y="116252"/>
                  </a:lnTo>
                  <a:lnTo>
                    <a:pt x="21142" y="150210"/>
                  </a:lnTo>
                  <a:lnTo>
                    <a:pt x="10623" y="194320"/>
                  </a:lnTo>
                  <a:lnTo>
                    <a:pt x="2158" y="224755"/>
                  </a:lnTo>
                  <a:lnTo>
                    <a:pt x="2278" y="226743"/>
                  </a:lnTo>
                  <a:lnTo>
                    <a:pt x="3064" y="227362"/>
                  </a:lnTo>
                  <a:lnTo>
                    <a:pt x="29876" y="180133"/>
                  </a:lnTo>
                  <a:lnTo>
                    <a:pt x="53522" y="146851"/>
                  </a:lnTo>
                  <a:lnTo>
                    <a:pt x="58393" y="142351"/>
                  </a:lnTo>
                  <a:lnTo>
                    <a:pt x="63051" y="140056"/>
                  </a:lnTo>
                  <a:lnTo>
                    <a:pt x="71990" y="139388"/>
                  </a:lnTo>
                  <a:lnTo>
                    <a:pt x="74937" y="141608"/>
                  </a:lnTo>
                  <a:lnTo>
                    <a:pt x="78213" y="149721"/>
                  </a:lnTo>
                  <a:lnTo>
                    <a:pt x="79611" y="177950"/>
                  </a:lnTo>
                  <a:lnTo>
                    <a:pt x="77233" y="196682"/>
                  </a:lnTo>
                  <a:lnTo>
                    <a:pt x="68180" y="214885"/>
                  </a:lnTo>
                  <a:lnTo>
                    <a:pt x="54748" y="230971"/>
                  </a:lnTo>
                  <a:lnTo>
                    <a:pt x="39371" y="242824"/>
                  </a:lnTo>
                  <a:lnTo>
                    <a:pt x="25012" y="249033"/>
                  </a:lnTo>
                  <a:lnTo>
                    <a:pt x="12279" y="251087"/>
                  </a:lnTo>
                  <a:lnTo>
                    <a:pt x="1917" y="249648"/>
                  </a:lnTo>
                  <a:lnTo>
                    <a:pt x="0" y="246865"/>
                  </a:lnTo>
                  <a:lnTo>
                    <a:pt x="133" y="242894"/>
                  </a:lnTo>
                  <a:lnTo>
                    <a:pt x="463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33">
              <a:extLst>
                <a:ext uri="{FF2B5EF4-FFF2-40B4-BE49-F238E27FC236}">
                  <a16:creationId xmlns:a16="http://schemas.microsoft.com/office/drawing/2014/main" xmlns="" id="{6EC22773-4C2C-42F7-8E6E-95A9E74703F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327899" y="2476500"/>
              <a:ext cx="6352" cy="19051"/>
            </a:xfrm>
            <a:custGeom>
              <a:avLst/>
              <a:gdLst/>
              <a:ahLst/>
              <a:cxnLst/>
              <a:rect l="0" t="0" r="0" b="0"/>
              <a:pathLst>
                <a:path w="6352" h="19051">
                  <a:moveTo>
                    <a:pt x="1" y="19050"/>
                  </a:moveTo>
                  <a:lnTo>
                    <a:pt x="1" y="19050"/>
                  </a:lnTo>
                  <a:lnTo>
                    <a:pt x="0" y="8937"/>
                  </a:lnTo>
                  <a:lnTo>
                    <a:pt x="706" y="5958"/>
                  </a:lnTo>
                  <a:lnTo>
                    <a:pt x="1882" y="3972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34">
              <a:extLst>
                <a:ext uri="{FF2B5EF4-FFF2-40B4-BE49-F238E27FC236}">
                  <a16:creationId xmlns:a16="http://schemas.microsoft.com/office/drawing/2014/main" xmlns="" id="{C93C2FD4-5CC6-4188-877B-F035E36A93E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258050" y="25717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10473" y="47530"/>
                  </a:lnTo>
                  <a:lnTo>
                    <a:pt x="2227" y="9294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35">
              <a:extLst>
                <a:ext uri="{FF2B5EF4-FFF2-40B4-BE49-F238E27FC236}">
                  <a16:creationId xmlns:a16="http://schemas.microsoft.com/office/drawing/2014/main" xmlns="" id="{20D89943-5797-48C6-9E1D-77D6A3428DB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128997" y="2559050"/>
              <a:ext cx="65554" cy="142184"/>
            </a:xfrm>
            <a:custGeom>
              <a:avLst/>
              <a:gdLst/>
              <a:ahLst/>
              <a:cxnLst/>
              <a:rect l="0" t="0" r="0" b="0"/>
              <a:pathLst>
                <a:path w="65554" h="142184">
                  <a:moveTo>
                    <a:pt x="2053" y="0"/>
                  </a:moveTo>
                  <a:lnTo>
                    <a:pt x="2053" y="0"/>
                  </a:lnTo>
                  <a:lnTo>
                    <a:pt x="25126" y="36726"/>
                  </a:lnTo>
                  <a:lnTo>
                    <a:pt x="41972" y="78615"/>
                  </a:lnTo>
                  <a:lnTo>
                    <a:pt x="41902" y="103144"/>
                  </a:lnTo>
                  <a:lnTo>
                    <a:pt x="33929" y="130044"/>
                  </a:lnTo>
                  <a:lnTo>
                    <a:pt x="30359" y="135379"/>
                  </a:lnTo>
                  <a:lnTo>
                    <a:pt x="22629" y="141307"/>
                  </a:lnTo>
                  <a:lnTo>
                    <a:pt x="18592" y="142183"/>
                  </a:lnTo>
                  <a:lnTo>
                    <a:pt x="10344" y="141274"/>
                  </a:lnTo>
                  <a:lnTo>
                    <a:pt x="6874" y="137927"/>
                  </a:lnTo>
                  <a:lnTo>
                    <a:pt x="1138" y="126682"/>
                  </a:lnTo>
                  <a:lnTo>
                    <a:pt x="0" y="112277"/>
                  </a:lnTo>
                  <a:lnTo>
                    <a:pt x="684" y="104485"/>
                  </a:lnTo>
                  <a:lnTo>
                    <a:pt x="18502" y="73292"/>
                  </a:lnTo>
                  <a:lnTo>
                    <a:pt x="65553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36">
              <a:extLst>
                <a:ext uri="{FF2B5EF4-FFF2-40B4-BE49-F238E27FC236}">
                  <a16:creationId xmlns:a16="http://schemas.microsoft.com/office/drawing/2014/main" xmlns="" id="{E1D034D0-E5C3-442C-BF13-6C4C78C7A2D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966833" y="2565400"/>
              <a:ext cx="100718" cy="5057"/>
            </a:xfrm>
            <a:custGeom>
              <a:avLst/>
              <a:gdLst/>
              <a:ahLst/>
              <a:cxnLst/>
              <a:rect l="0" t="0" r="0" b="0"/>
              <a:pathLst>
                <a:path w="100718" h="5057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3371"/>
                  </a:lnTo>
                  <a:lnTo>
                    <a:pt x="38861" y="5056"/>
                  </a:lnTo>
                  <a:lnTo>
                    <a:pt x="79567" y="1812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37">
              <a:extLst>
                <a:ext uri="{FF2B5EF4-FFF2-40B4-BE49-F238E27FC236}">
                  <a16:creationId xmlns:a16="http://schemas.microsoft.com/office/drawing/2014/main" xmlns="" id="{FDFD26EA-85F2-4745-91C3-6D9CEA4B912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80391" y="2396929"/>
              <a:ext cx="74851" cy="312853"/>
            </a:xfrm>
            <a:custGeom>
              <a:avLst/>
              <a:gdLst/>
              <a:ahLst/>
              <a:cxnLst/>
              <a:rect l="0" t="0" r="0" b="0"/>
              <a:pathLst>
                <a:path w="74851" h="312853">
                  <a:moveTo>
                    <a:pt x="68109" y="3371"/>
                  </a:moveTo>
                  <a:lnTo>
                    <a:pt x="68109" y="3371"/>
                  </a:lnTo>
                  <a:lnTo>
                    <a:pt x="74850" y="0"/>
                  </a:lnTo>
                  <a:lnTo>
                    <a:pt x="74720" y="1829"/>
                  </a:lnTo>
                  <a:lnTo>
                    <a:pt x="57141" y="46120"/>
                  </a:lnTo>
                  <a:lnTo>
                    <a:pt x="48889" y="78109"/>
                  </a:lnTo>
                  <a:lnTo>
                    <a:pt x="39811" y="115610"/>
                  </a:lnTo>
                  <a:lnTo>
                    <a:pt x="28721" y="160499"/>
                  </a:lnTo>
                  <a:lnTo>
                    <a:pt x="14855" y="203028"/>
                  </a:lnTo>
                  <a:lnTo>
                    <a:pt x="2813" y="241685"/>
                  </a:lnTo>
                  <a:lnTo>
                    <a:pt x="0" y="287688"/>
                  </a:lnTo>
                  <a:lnTo>
                    <a:pt x="2090" y="305182"/>
                  </a:lnTo>
                  <a:lnTo>
                    <a:pt x="5046" y="309706"/>
                  </a:lnTo>
                  <a:lnTo>
                    <a:pt x="9134" y="312017"/>
                  </a:lnTo>
                  <a:lnTo>
                    <a:pt x="13975" y="312852"/>
                  </a:lnTo>
                  <a:lnTo>
                    <a:pt x="26881" y="306253"/>
                  </a:lnTo>
                  <a:lnTo>
                    <a:pt x="34274" y="300542"/>
                  </a:lnTo>
                  <a:lnTo>
                    <a:pt x="68109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38">
              <a:extLst>
                <a:ext uri="{FF2B5EF4-FFF2-40B4-BE49-F238E27FC236}">
                  <a16:creationId xmlns:a16="http://schemas.microsoft.com/office/drawing/2014/main" xmlns="" id="{39262F90-095C-4619-821E-F7BEBD8F62B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845300" y="2556562"/>
              <a:ext cx="69851" cy="143525"/>
            </a:xfrm>
            <a:custGeom>
              <a:avLst/>
              <a:gdLst/>
              <a:ahLst/>
              <a:cxnLst/>
              <a:rect l="0" t="0" r="0" b="0"/>
              <a:pathLst>
                <a:path w="69851" h="143525">
                  <a:moveTo>
                    <a:pt x="69850" y="8838"/>
                  </a:moveTo>
                  <a:lnTo>
                    <a:pt x="69850" y="8838"/>
                  </a:lnTo>
                  <a:lnTo>
                    <a:pt x="39963" y="0"/>
                  </a:lnTo>
                  <a:lnTo>
                    <a:pt x="19602" y="653"/>
                  </a:lnTo>
                  <a:lnTo>
                    <a:pt x="6905" y="5315"/>
                  </a:lnTo>
                  <a:lnTo>
                    <a:pt x="6014" y="8606"/>
                  </a:lnTo>
                  <a:lnTo>
                    <a:pt x="8788" y="17907"/>
                  </a:lnTo>
                  <a:lnTo>
                    <a:pt x="36775" y="60269"/>
                  </a:lnTo>
                  <a:lnTo>
                    <a:pt x="57463" y="90964"/>
                  </a:lnTo>
                  <a:lnTo>
                    <a:pt x="63874" y="106957"/>
                  </a:lnTo>
                  <a:lnTo>
                    <a:pt x="63431" y="121591"/>
                  </a:lnTo>
                  <a:lnTo>
                    <a:pt x="61337" y="128457"/>
                  </a:lnTo>
                  <a:lnTo>
                    <a:pt x="56414" y="133739"/>
                  </a:lnTo>
                  <a:lnTo>
                    <a:pt x="41535" y="141490"/>
                  </a:lnTo>
                  <a:lnTo>
                    <a:pt x="26927" y="143524"/>
                  </a:lnTo>
                  <a:lnTo>
                    <a:pt x="20068" y="143079"/>
                  </a:lnTo>
                  <a:lnTo>
                    <a:pt x="14790" y="140665"/>
                  </a:lnTo>
                  <a:lnTo>
                    <a:pt x="0" y="12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39">
              <a:extLst>
                <a:ext uri="{FF2B5EF4-FFF2-40B4-BE49-F238E27FC236}">
                  <a16:creationId xmlns:a16="http://schemas.microsoft.com/office/drawing/2014/main" xmlns="" id="{7ED8F283-042B-4512-B0D7-252CB091C5B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788150" y="252999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40">
              <a:extLst>
                <a:ext uri="{FF2B5EF4-FFF2-40B4-BE49-F238E27FC236}">
                  <a16:creationId xmlns:a16="http://schemas.microsoft.com/office/drawing/2014/main" xmlns="" id="{94838E36-D37D-4537-AC76-2201CAC97EA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69100" y="26225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43" y="468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41">
              <a:extLst>
                <a:ext uri="{FF2B5EF4-FFF2-40B4-BE49-F238E27FC236}">
                  <a16:creationId xmlns:a16="http://schemas.microsoft.com/office/drawing/2014/main" xmlns="" id="{0DF3C37F-D94E-475A-ADFB-1272C65C0CD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513198" y="2407064"/>
              <a:ext cx="205103" cy="336390"/>
            </a:xfrm>
            <a:custGeom>
              <a:avLst/>
              <a:gdLst/>
              <a:ahLst/>
              <a:cxnLst/>
              <a:rect l="0" t="0" r="0" b="0"/>
              <a:pathLst>
                <a:path w="205103" h="336390">
                  <a:moveTo>
                    <a:pt x="116202" y="234536"/>
                  </a:moveTo>
                  <a:lnTo>
                    <a:pt x="116202" y="234536"/>
                  </a:lnTo>
                  <a:lnTo>
                    <a:pt x="116202" y="224423"/>
                  </a:lnTo>
                  <a:lnTo>
                    <a:pt x="109460" y="208021"/>
                  </a:lnTo>
                  <a:lnTo>
                    <a:pt x="98624" y="199704"/>
                  </a:lnTo>
                  <a:lnTo>
                    <a:pt x="91783" y="196498"/>
                  </a:lnTo>
                  <a:lnTo>
                    <a:pt x="74774" y="196699"/>
                  </a:lnTo>
                  <a:lnTo>
                    <a:pt x="65300" y="198728"/>
                  </a:lnTo>
                  <a:lnTo>
                    <a:pt x="45366" y="212271"/>
                  </a:lnTo>
                  <a:lnTo>
                    <a:pt x="26158" y="233107"/>
                  </a:lnTo>
                  <a:lnTo>
                    <a:pt x="5561" y="271899"/>
                  </a:lnTo>
                  <a:lnTo>
                    <a:pt x="0" y="297708"/>
                  </a:lnTo>
                  <a:lnTo>
                    <a:pt x="3173" y="319527"/>
                  </a:lnTo>
                  <a:lnTo>
                    <a:pt x="6983" y="329297"/>
                  </a:lnTo>
                  <a:lnTo>
                    <a:pt x="13756" y="334399"/>
                  </a:lnTo>
                  <a:lnTo>
                    <a:pt x="22504" y="336389"/>
                  </a:lnTo>
                  <a:lnTo>
                    <a:pt x="32570" y="336305"/>
                  </a:lnTo>
                  <a:lnTo>
                    <a:pt x="77076" y="319331"/>
                  </a:lnTo>
                  <a:lnTo>
                    <a:pt x="123737" y="281846"/>
                  </a:lnTo>
                  <a:lnTo>
                    <a:pt x="150125" y="249212"/>
                  </a:lnTo>
                  <a:lnTo>
                    <a:pt x="170789" y="211426"/>
                  </a:lnTo>
                  <a:lnTo>
                    <a:pt x="182326" y="166409"/>
                  </a:lnTo>
                  <a:lnTo>
                    <a:pt x="184979" y="142551"/>
                  </a:lnTo>
                  <a:lnTo>
                    <a:pt x="186042" y="118180"/>
                  </a:lnTo>
                  <a:lnTo>
                    <a:pt x="183930" y="71344"/>
                  </a:lnTo>
                  <a:lnTo>
                    <a:pt x="175937" y="31714"/>
                  </a:lnTo>
                  <a:lnTo>
                    <a:pt x="165328" y="8456"/>
                  </a:lnTo>
                  <a:lnTo>
                    <a:pt x="159537" y="1266"/>
                  </a:lnTo>
                  <a:lnTo>
                    <a:pt x="152147" y="0"/>
                  </a:lnTo>
                  <a:lnTo>
                    <a:pt x="134529" y="8002"/>
                  </a:lnTo>
                  <a:lnTo>
                    <a:pt x="108149" y="49195"/>
                  </a:lnTo>
                  <a:lnTo>
                    <a:pt x="98512" y="91955"/>
                  </a:lnTo>
                  <a:lnTo>
                    <a:pt x="95942" y="116198"/>
                  </a:lnTo>
                  <a:lnTo>
                    <a:pt x="97757" y="140122"/>
                  </a:lnTo>
                  <a:lnTo>
                    <a:pt x="109179" y="187400"/>
                  </a:lnTo>
                  <a:lnTo>
                    <a:pt x="126015" y="224876"/>
                  </a:lnTo>
                  <a:lnTo>
                    <a:pt x="145964" y="254231"/>
                  </a:lnTo>
                  <a:lnTo>
                    <a:pt x="178173" y="283803"/>
                  </a:lnTo>
                  <a:lnTo>
                    <a:pt x="205102" y="29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67">
            <a:extLst>
              <a:ext uri="{FF2B5EF4-FFF2-40B4-BE49-F238E27FC236}">
                <a16:creationId xmlns:a16="http://schemas.microsoft.com/office/drawing/2014/main" xmlns="" id="{4250FB21-5688-4CC6-97F4-C6FE26A631AF}"/>
              </a:ext>
            </a:extLst>
          </p:cNvPr>
          <p:cNvGrpSpPr/>
          <p:nvPr/>
        </p:nvGrpSpPr>
        <p:grpSpPr>
          <a:xfrm>
            <a:off x="2600430" y="3308951"/>
            <a:ext cx="390421" cy="353185"/>
            <a:chOff x="2600430" y="3308951"/>
            <a:chExt cx="390421" cy="353185"/>
          </a:xfrm>
        </p:grpSpPr>
        <p:sp>
          <p:nvSpPr>
            <p:cNvPr id="138" name="SMARTInkShape-842">
              <a:extLst>
                <a:ext uri="{FF2B5EF4-FFF2-40B4-BE49-F238E27FC236}">
                  <a16:creationId xmlns:a16="http://schemas.microsoft.com/office/drawing/2014/main" xmlns="" id="{A9DBB7DD-E78F-464A-BE6D-FD0497EC5EB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78150" y="3556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43">
              <a:extLst>
                <a:ext uri="{FF2B5EF4-FFF2-40B4-BE49-F238E27FC236}">
                  <a16:creationId xmlns:a16="http://schemas.microsoft.com/office/drawing/2014/main" xmlns="" id="{89431990-0C87-4525-B6F9-36DF30CF2C5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965450" y="3441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44">
              <a:extLst>
                <a:ext uri="{FF2B5EF4-FFF2-40B4-BE49-F238E27FC236}">
                  <a16:creationId xmlns:a16="http://schemas.microsoft.com/office/drawing/2014/main" xmlns="" id="{E3D34AF1-14F3-4BDA-8347-70502C07C78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824355" y="3556000"/>
              <a:ext cx="49465" cy="102422"/>
            </a:xfrm>
            <a:custGeom>
              <a:avLst/>
              <a:gdLst/>
              <a:ahLst/>
              <a:cxnLst/>
              <a:rect l="0" t="0" r="0" b="0"/>
              <a:pathLst>
                <a:path w="49465" h="102422">
                  <a:moveTo>
                    <a:pt x="33145" y="12700"/>
                  </a:moveTo>
                  <a:lnTo>
                    <a:pt x="33145" y="12700"/>
                  </a:lnTo>
                  <a:lnTo>
                    <a:pt x="29774" y="12700"/>
                  </a:lnTo>
                  <a:lnTo>
                    <a:pt x="20936" y="16071"/>
                  </a:lnTo>
                  <a:lnTo>
                    <a:pt x="9380" y="28280"/>
                  </a:lnTo>
                  <a:lnTo>
                    <a:pt x="390" y="48674"/>
                  </a:lnTo>
                  <a:lnTo>
                    <a:pt x="0" y="72591"/>
                  </a:lnTo>
                  <a:lnTo>
                    <a:pt x="4353" y="90810"/>
                  </a:lnTo>
                  <a:lnTo>
                    <a:pt x="10000" y="98686"/>
                  </a:lnTo>
                  <a:lnTo>
                    <a:pt x="13482" y="101774"/>
                  </a:lnTo>
                  <a:lnTo>
                    <a:pt x="17919" y="102421"/>
                  </a:lnTo>
                  <a:lnTo>
                    <a:pt x="28495" y="99378"/>
                  </a:lnTo>
                  <a:lnTo>
                    <a:pt x="38369" y="91440"/>
                  </a:lnTo>
                  <a:lnTo>
                    <a:pt x="42978" y="86360"/>
                  </a:lnTo>
                  <a:lnTo>
                    <a:pt x="48098" y="73190"/>
                  </a:lnTo>
                  <a:lnTo>
                    <a:pt x="49464" y="65727"/>
                  </a:lnTo>
                  <a:lnTo>
                    <a:pt x="47218" y="49908"/>
                  </a:lnTo>
                  <a:lnTo>
                    <a:pt x="38020" y="28899"/>
                  </a:lnTo>
                  <a:lnTo>
                    <a:pt x="25641" y="12529"/>
                  </a:lnTo>
                  <a:lnTo>
                    <a:pt x="24615" y="9764"/>
                  </a:lnTo>
                  <a:lnTo>
                    <a:pt x="24636" y="7215"/>
                  </a:lnTo>
                  <a:lnTo>
                    <a:pt x="26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45">
              <a:extLst>
                <a:ext uri="{FF2B5EF4-FFF2-40B4-BE49-F238E27FC236}">
                  <a16:creationId xmlns:a16="http://schemas.microsoft.com/office/drawing/2014/main" xmlns="" id="{7A3EADC9-8B24-4D44-8796-6DDA3B02C5B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600430" y="3308951"/>
              <a:ext cx="193571" cy="353185"/>
            </a:xfrm>
            <a:custGeom>
              <a:avLst/>
              <a:gdLst/>
              <a:ahLst/>
              <a:cxnLst/>
              <a:rect l="0" t="0" r="0" b="0"/>
              <a:pathLst>
                <a:path w="193571" h="353185">
                  <a:moveTo>
                    <a:pt x="9420" y="18449"/>
                  </a:moveTo>
                  <a:lnTo>
                    <a:pt x="9420" y="18449"/>
                  </a:lnTo>
                  <a:lnTo>
                    <a:pt x="4351" y="12674"/>
                  </a:lnTo>
                  <a:lnTo>
                    <a:pt x="582" y="6240"/>
                  </a:lnTo>
                  <a:lnTo>
                    <a:pt x="0" y="3959"/>
                  </a:lnTo>
                  <a:lnTo>
                    <a:pt x="318" y="2439"/>
                  </a:lnTo>
                  <a:lnTo>
                    <a:pt x="2526" y="0"/>
                  </a:lnTo>
                  <a:lnTo>
                    <a:pt x="9906" y="34634"/>
                  </a:lnTo>
                  <a:lnTo>
                    <a:pt x="14575" y="65859"/>
                  </a:lnTo>
                  <a:lnTo>
                    <a:pt x="21354" y="107959"/>
                  </a:lnTo>
                  <a:lnTo>
                    <a:pt x="24431" y="131744"/>
                  </a:lnTo>
                  <a:lnTo>
                    <a:pt x="27189" y="156774"/>
                  </a:lnTo>
                  <a:lnTo>
                    <a:pt x="29732" y="182632"/>
                  </a:lnTo>
                  <a:lnTo>
                    <a:pt x="32559" y="230178"/>
                  </a:lnTo>
                  <a:lnTo>
                    <a:pt x="33109" y="273418"/>
                  </a:lnTo>
                  <a:lnTo>
                    <a:pt x="31002" y="311450"/>
                  </a:lnTo>
                  <a:lnTo>
                    <a:pt x="29220" y="347740"/>
                  </a:lnTo>
                  <a:lnTo>
                    <a:pt x="27559" y="352276"/>
                  </a:lnTo>
                  <a:lnTo>
                    <a:pt x="25041" y="353184"/>
                  </a:lnTo>
                  <a:lnTo>
                    <a:pt x="21950" y="351672"/>
                  </a:lnTo>
                  <a:lnTo>
                    <a:pt x="18517" y="334941"/>
                  </a:lnTo>
                  <a:lnTo>
                    <a:pt x="14702" y="293787"/>
                  </a:lnTo>
                  <a:lnTo>
                    <a:pt x="9104" y="249609"/>
                  </a:lnTo>
                  <a:lnTo>
                    <a:pt x="3423" y="203765"/>
                  </a:lnTo>
                  <a:lnTo>
                    <a:pt x="34892" y="212087"/>
                  </a:lnTo>
                  <a:lnTo>
                    <a:pt x="59457" y="208781"/>
                  </a:lnTo>
                  <a:lnTo>
                    <a:pt x="78696" y="202759"/>
                  </a:lnTo>
                  <a:lnTo>
                    <a:pt x="95243" y="189735"/>
                  </a:lnTo>
                  <a:lnTo>
                    <a:pt x="108947" y="170776"/>
                  </a:lnTo>
                  <a:lnTo>
                    <a:pt x="124595" y="131630"/>
                  </a:lnTo>
                  <a:lnTo>
                    <a:pt x="138169" y="86007"/>
                  </a:lnTo>
                  <a:lnTo>
                    <a:pt x="151635" y="39476"/>
                  </a:lnTo>
                  <a:lnTo>
                    <a:pt x="153765" y="29206"/>
                  </a:lnTo>
                  <a:lnTo>
                    <a:pt x="154333" y="28442"/>
                  </a:lnTo>
                  <a:lnTo>
                    <a:pt x="154712" y="29344"/>
                  </a:lnTo>
                  <a:lnTo>
                    <a:pt x="156026" y="63326"/>
                  </a:lnTo>
                  <a:lnTo>
                    <a:pt x="158774" y="94134"/>
                  </a:lnTo>
                  <a:lnTo>
                    <a:pt x="160466" y="132755"/>
                  </a:lnTo>
                  <a:lnTo>
                    <a:pt x="162629" y="175791"/>
                  </a:lnTo>
                  <a:lnTo>
                    <a:pt x="168295" y="220787"/>
                  </a:lnTo>
                  <a:lnTo>
                    <a:pt x="173635" y="261012"/>
                  </a:lnTo>
                  <a:lnTo>
                    <a:pt x="179065" y="295588"/>
                  </a:lnTo>
                  <a:lnTo>
                    <a:pt x="193570" y="348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69">
            <a:extLst>
              <a:ext uri="{FF2B5EF4-FFF2-40B4-BE49-F238E27FC236}">
                <a16:creationId xmlns:a16="http://schemas.microsoft.com/office/drawing/2014/main" xmlns="" id="{DAA82001-AAFB-413E-92B4-16493F660076}"/>
              </a:ext>
            </a:extLst>
          </p:cNvPr>
          <p:cNvGrpSpPr/>
          <p:nvPr/>
        </p:nvGrpSpPr>
        <p:grpSpPr>
          <a:xfrm>
            <a:off x="3372733" y="3349141"/>
            <a:ext cx="640468" cy="340210"/>
            <a:chOff x="3372733" y="3349141"/>
            <a:chExt cx="640468" cy="340210"/>
          </a:xfrm>
        </p:grpSpPr>
        <p:sp>
          <p:nvSpPr>
            <p:cNvPr id="143" name="SMARTInkShape-846">
              <a:extLst>
                <a:ext uri="{FF2B5EF4-FFF2-40B4-BE49-F238E27FC236}">
                  <a16:creationId xmlns:a16="http://schemas.microsoft.com/office/drawing/2014/main" xmlns="" id="{DBC34FFB-97E6-4F98-9B4B-7656D502F1E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873004" y="3562350"/>
              <a:ext cx="133847" cy="15453"/>
            </a:xfrm>
            <a:custGeom>
              <a:avLst/>
              <a:gdLst/>
              <a:ahLst/>
              <a:cxnLst/>
              <a:rect l="0" t="0" r="0" b="0"/>
              <a:pathLst>
                <a:path w="133847" h="15453">
                  <a:moveTo>
                    <a:pt x="13196" y="6350"/>
                  </a:moveTo>
                  <a:lnTo>
                    <a:pt x="13196" y="6350"/>
                  </a:lnTo>
                  <a:lnTo>
                    <a:pt x="3083" y="9721"/>
                  </a:lnTo>
                  <a:lnTo>
                    <a:pt x="810" y="11419"/>
                  </a:lnTo>
                  <a:lnTo>
                    <a:pt x="0" y="13257"/>
                  </a:lnTo>
                  <a:lnTo>
                    <a:pt x="165" y="15188"/>
                  </a:lnTo>
                  <a:lnTo>
                    <a:pt x="9756" y="15452"/>
                  </a:lnTo>
                  <a:lnTo>
                    <a:pt x="54771" y="9873"/>
                  </a:lnTo>
                  <a:lnTo>
                    <a:pt x="101636" y="4022"/>
                  </a:lnTo>
                  <a:lnTo>
                    <a:pt x="133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47">
              <a:extLst>
                <a:ext uri="{FF2B5EF4-FFF2-40B4-BE49-F238E27FC236}">
                  <a16:creationId xmlns:a16="http://schemas.microsoft.com/office/drawing/2014/main" xmlns="" id="{FAF45F01-187B-42E2-B242-DC4136A68AE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48100" y="34798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8"/>
                  </a:lnTo>
                  <a:lnTo>
                    <a:pt x="48183" y="16562"/>
                  </a:lnTo>
                  <a:lnTo>
                    <a:pt x="90398" y="10473"/>
                  </a:lnTo>
                  <a:lnTo>
                    <a:pt x="135283" y="420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48">
              <a:extLst>
                <a:ext uri="{FF2B5EF4-FFF2-40B4-BE49-F238E27FC236}">
                  <a16:creationId xmlns:a16="http://schemas.microsoft.com/office/drawing/2014/main" xmlns="" id="{C8FFCE57-E0C5-4089-9905-7415F61E48A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797300" y="34353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0182" y="5792"/>
                  </a:lnTo>
                  <a:lnTo>
                    <a:pt x="86930" y="1716"/>
                  </a:lnTo>
                  <a:lnTo>
                    <a:pt x="133472" y="50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49">
              <a:extLst>
                <a:ext uri="{FF2B5EF4-FFF2-40B4-BE49-F238E27FC236}">
                  <a16:creationId xmlns:a16="http://schemas.microsoft.com/office/drawing/2014/main" xmlns="" id="{7EE2451A-95CB-4827-B24A-66E26C4EC91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397250" y="3349141"/>
              <a:ext cx="209551" cy="340210"/>
            </a:xfrm>
            <a:custGeom>
              <a:avLst/>
              <a:gdLst/>
              <a:ahLst/>
              <a:cxnLst/>
              <a:rect l="0" t="0" r="0" b="0"/>
              <a:pathLst>
                <a:path w="209551" h="340210">
                  <a:moveTo>
                    <a:pt x="209550" y="3659"/>
                  </a:moveTo>
                  <a:lnTo>
                    <a:pt x="209550" y="3659"/>
                  </a:lnTo>
                  <a:lnTo>
                    <a:pt x="209550" y="288"/>
                  </a:lnTo>
                  <a:lnTo>
                    <a:pt x="208139" y="0"/>
                  </a:lnTo>
                  <a:lnTo>
                    <a:pt x="202808" y="1563"/>
                  </a:lnTo>
                  <a:lnTo>
                    <a:pt x="188502" y="16522"/>
                  </a:lnTo>
                  <a:lnTo>
                    <a:pt x="170858" y="52312"/>
                  </a:lnTo>
                  <a:lnTo>
                    <a:pt x="154724" y="84549"/>
                  </a:lnTo>
                  <a:lnTo>
                    <a:pt x="134383" y="122160"/>
                  </a:lnTo>
                  <a:lnTo>
                    <a:pt x="108879" y="167098"/>
                  </a:lnTo>
                  <a:lnTo>
                    <a:pt x="79200" y="211530"/>
                  </a:lnTo>
                  <a:lnTo>
                    <a:pt x="49311" y="251974"/>
                  </a:lnTo>
                  <a:lnTo>
                    <a:pt x="16178" y="297132"/>
                  </a:lnTo>
                  <a:lnTo>
                    <a:pt x="0" y="34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50">
              <a:extLst>
                <a:ext uri="{FF2B5EF4-FFF2-40B4-BE49-F238E27FC236}">
                  <a16:creationId xmlns:a16="http://schemas.microsoft.com/office/drawing/2014/main" xmlns="" id="{82238E1D-30E7-4758-9C47-02B307F5540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372733" y="3390900"/>
              <a:ext cx="234068" cy="256884"/>
            </a:xfrm>
            <a:custGeom>
              <a:avLst/>
              <a:gdLst/>
              <a:ahLst/>
              <a:cxnLst/>
              <a:rect l="0" t="0" r="0" b="0"/>
              <a:pathLst>
                <a:path w="234068" h="256884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403" y="15580"/>
                  </a:lnTo>
                  <a:lnTo>
                    <a:pt x="56839" y="58644"/>
                  </a:lnTo>
                  <a:lnTo>
                    <a:pt x="93831" y="93106"/>
                  </a:lnTo>
                  <a:lnTo>
                    <a:pt x="134896" y="138359"/>
                  </a:lnTo>
                  <a:lnTo>
                    <a:pt x="169405" y="184458"/>
                  </a:lnTo>
                  <a:lnTo>
                    <a:pt x="205929" y="228269"/>
                  </a:lnTo>
                  <a:lnTo>
                    <a:pt x="230946" y="256883"/>
                  </a:lnTo>
                  <a:lnTo>
                    <a:pt x="231987" y="255217"/>
                  </a:lnTo>
                  <a:lnTo>
                    <a:pt x="23406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70">
            <a:extLst>
              <a:ext uri="{FF2B5EF4-FFF2-40B4-BE49-F238E27FC236}">
                <a16:creationId xmlns:a16="http://schemas.microsoft.com/office/drawing/2014/main" xmlns="" id="{82AEAFA6-0327-40E6-9F3D-BF5392D7B9FF}"/>
              </a:ext>
            </a:extLst>
          </p:cNvPr>
          <p:cNvGrpSpPr/>
          <p:nvPr/>
        </p:nvGrpSpPr>
        <p:grpSpPr>
          <a:xfrm>
            <a:off x="4273550" y="3321050"/>
            <a:ext cx="260351" cy="279401"/>
            <a:chOff x="4273550" y="3321050"/>
            <a:chExt cx="260351" cy="279401"/>
          </a:xfrm>
        </p:grpSpPr>
        <p:sp>
          <p:nvSpPr>
            <p:cNvPr id="149" name="SMARTInkShape-851">
              <a:extLst>
                <a:ext uri="{FF2B5EF4-FFF2-40B4-BE49-F238E27FC236}">
                  <a16:creationId xmlns:a16="http://schemas.microsoft.com/office/drawing/2014/main" xmlns="" id="{3159DBE4-BD6D-4F8C-A699-483C3AC2D56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34464" y="3321205"/>
              <a:ext cx="99437" cy="279246"/>
            </a:xfrm>
            <a:custGeom>
              <a:avLst/>
              <a:gdLst/>
              <a:ahLst/>
              <a:cxnLst/>
              <a:rect l="0" t="0" r="0" b="0"/>
              <a:pathLst>
                <a:path w="99437" h="279246">
                  <a:moveTo>
                    <a:pt x="99436" y="12545"/>
                  </a:moveTo>
                  <a:lnTo>
                    <a:pt x="99436" y="12545"/>
                  </a:lnTo>
                  <a:lnTo>
                    <a:pt x="90002" y="3817"/>
                  </a:lnTo>
                  <a:lnTo>
                    <a:pt x="85130" y="1610"/>
                  </a:lnTo>
                  <a:lnTo>
                    <a:pt x="54288" y="0"/>
                  </a:lnTo>
                  <a:lnTo>
                    <a:pt x="45738" y="1795"/>
                  </a:lnTo>
                  <a:lnTo>
                    <a:pt x="42471" y="3262"/>
                  </a:lnTo>
                  <a:lnTo>
                    <a:pt x="36958" y="8654"/>
                  </a:lnTo>
                  <a:lnTo>
                    <a:pt x="34501" y="12068"/>
                  </a:lnTo>
                  <a:lnTo>
                    <a:pt x="33568" y="15754"/>
                  </a:lnTo>
                  <a:lnTo>
                    <a:pt x="31271" y="56071"/>
                  </a:lnTo>
                  <a:lnTo>
                    <a:pt x="28674" y="91058"/>
                  </a:lnTo>
                  <a:lnTo>
                    <a:pt x="20300" y="132391"/>
                  </a:lnTo>
                  <a:lnTo>
                    <a:pt x="12332" y="175212"/>
                  </a:lnTo>
                  <a:lnTo>
                    <a:pt x="2758" y="213613"/>
                  </a:lnTo>
                  <a:lnTo>
                    <a:pt x="0" y="242787"/>
                  </a:lnTo>
                  <a:lnTo>
                    <a:pt x="3337" y="263739"/>
                  </a:lnTo>
                  <a:lnTo>
                    <a:pt x="10536" y="279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52">
              <a:extLst>
                <a:ext uri="{FF2B5EF4-FFF2-40B4-BE49-F238E27FC236}">
                  <a16:creationId xmlns:a16="http://schemas.microsoft.com/office/drawing/2014/main" xmlns="" id="{F4230C80-1F7D-4D63-919C-9D50AC3D261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273550" y="3321050"/>
              <a:ext cx="146051" cy="139701"/>
            </a:xfrm>
            <a:custGeom>
              <a:avLst/>
              <a:gdLst/>
              <a:ahLst/>
              <a:cxnLst/>
              <a:rect l="0" t="0" r="0" b="0"/>
              <a:pathLst>
                <a:path w="146051" h="139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43738" y="33918"/>
                  </a:lnTo>
                  <a:lnTo>
                    <a:pt x="68855" y="70179"/>
                  </a:lnTo>
                  <a:lnTo>
                    <a:pt x="99032" y="105930"/>
                  </a:lnTo>
                  <a:lnTo>
                    <a:pt x="146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71">
            <a:extLst>
              <a:ext uri="{FF2B5EF4-FFF2-40B4-BE49-F238E27FC236}">
                <a16:creationId xmlns:a16="http://schemas.microsoft.com/office/drawing/2014/main" xmlns="" id="{5A4F3BB5-65DE-4586-8494-B7105B509B94}"/>
              </a:ext>
            </a:extLst>
          </p:cNvPr>
          <p:cNvGrpSpPr/>
          <p:nvPr/>
        </p:nvGrpSpPr>
        <p:grpSpPr>
          <a:xfrm>
            <a:off x="5690483" y="3427022"/>
            <a:ext cx="373768" cy="173429"/>
            <a:chOff x="5690483" y="3427022"/>
            <a:chExt cx="373768" cy="173429"/>
          </a:xfrm>
        </p:grpSpPr>
        <p:sp>
          <p:nvSpPr>
            <p:cNvPr id="152" name="SMARTInkShape-853">
              <a:extLst>
                <a:ext uri="{FF2B5EF4-FFF2-40B4-BE49-F238E27FC236}">
                  <a16:creationId xmlns:a16="http://schemas.microsoft.com/office/drawing/2014/main" xmlns="" id="{E07FAFD0-0209-4E76-9285-8FED09AF23E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57900" y="3549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854">
              <a:extLst>
                <a:ext uri="{FF2B5EF4-FFF2-40B4-BE49-F238E27FC236}">
                  <a16:creationId xmlns:a16="http://schemas.microsoft.com/office/drawing/2014/main" xmlns="" id="{B0B388AC-3DF4-4D0E-AE71-E1B3E8D951C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892800" y="3427022"/>
              <a:ext cx="69589" cy="173429"/>
            </a:xfrm>
            <a:custGeom>
              <a:avLst/>
              <a:gdLst/>
              <a:ahLst/>
              <a:cxnLst/>
              <a:rect l="0" t="0" r="0" b="0"/>
              <a:pathLst>
                <a:path w="69589" h="173429">
                  <a:moveTo>
                    <a:pt x="63500" y="46428"/>
                  </a:moveTo>
                  <a:lnTo>
                    <a:pt x="63500" y="46428"/>
                  </a:lnTo>
                  <a:lnTo>
                    <a:pt x="68967" y="23284"/>
                  </a:lnTo>
                  <a:lnTo>
                    <a:pt x="69588" y="10486"/>
                  </a:lnTo>
                  <a:lnTo>
                    <a:pt x="68264" y="6944"/>
                  </a:lnTo>
                  <a:lnTo>
                    <a:pt x="63030" y="1128"/>
                  </a:lnTo>
                  <a:lnTo>
                    <a:pt x="58953" y="0"/>
                  </a:lnTo>
                  <a:lnTo>
                    <a:pt x="48780" y="628"/>
                  </a:lnTo>
                  <a:lnTo>
                    <a:pt x="37202" y="8904"/>
                  </a:lnTo>
                  <a:lnTo>
                    <a:pt x="12522" y="37213"/>
                  </a:lnTo>
                  <a:lnTo>
                    <a:pt x="5566" y="53386"/>
                  </a:lnTo>
                  <a:lnTo>
                    <a:pt x="3711" y="61650"/>
                  </a:lnTo>
                  <a:lnTo>
                    <a:pt x="5412" y="76477"/>
                  </a:lnTo>
                  <a:lnTo>
                    <a:pt x="18221" y="109704"/>
                  </a:lnTo>
                  <a:lnTo>
                    <a:pt x="41806" y="138278"/>
                  </a:lnTo>
                  <a:lnTo>
                    <a:pt x="43393" y="144350"/>
                  </a:lnTo>
                  <a:lnTo>
                    <a:pt x="41394" y="158623"/>
                  </a:lnTo>
                  <a:lnTo>
                    <a:pt x="37473" y="163558"/>
                  </a:lnTo>
                  <a:lnTo>
                    <a:pt x="25591" y="169041"/>
                  </a:lnTo>
                  <a:lnTo>
                    <a:pt x="0" y="173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855">
              <a:extLst>
                <a:ext uri="{FF2B5EF4-FFF2-40B4-BE49-F238E27FC236}">
                  <a16:creationId xmlns:a16="http://schemas.microsoft.com/office/drawing/2014/main" xmlns="" id="{82927474-FE17-4CBF-8ADE-2F069ACA7A2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90483" y="3437115"/>
              <a:ext cx="138818" cy="157520"/>
            </a:xfrm>
            <a:custGeom>
              <a:avLst/>
              <a:gdLst/>
              <a:ahLst/>
              <a:cxnLst/>
              <a:rect l="0" t="0" r="0" b="0"/>
              <a:pathLst>
                <a:path w="138818" h="157520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6120" y="5500"/>
                  </a:lnTo>
                  <a:lnTo>
                    <a:pt x="20830" y="45348"/>
                  </a:lnTo>
                  <a:lnTo>
                    <a:pt x="34557" y="85729"/>
                  </a:lnTo>
                  <a:lnTo>
                    <a:pt x="54459" y="123407"/>
                  </a:lnTo>
                  <a:lnTo>
                    <a:pt x="69920" y="150250"/>
                  </a:lnTo>
                  <a:lnTo>
                    <a:pt x="79033" y="157519"/>
                  </a:lnTo>
                  <a:lnTo>
                    <a:pt x="83439" y="157341"/>
                  </a:lnTo>
                  <a:lnTo>
                    <a:pt x="92097" y="151499"/>
                  </a:lnTo>
                  <a:lnTo>
                    <a:pt x="104905" y="126197"/>
                  </a:lnTo>
                  <a:lnTo>
                    <a:pt x="116100" y="81132"/>
                  </a:lnTo>
                  <a:lnTo>
                    <a:pt x="122655" y="38193"/>
                  </a:lnTo>
                  <a:lnTo>
                    <a:pt x="128341" y="28223"/>
                  </a:lnTo>
                  <a:lnTo>
                    <a:pt x="138817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72">
            <a:extLst>
              <a:ext uri="{FF2B5EF4-FFF2-40B4-BE49-F238E27FC236}">
                <a16:creationId xmlns:a16="http://schemas.microsoft.com/office/drawing/2014/main" xmlns="" id="{47B38663-359E-468B-A3DB-8AD04E4A8955}"/>
              </a:ext>
            </a:extLst>
          </p:cNvPr>
          <p:cNvGrpSpPr/>
          <p:nvPr/>
        </p:nvGrpSpPr>
        <p:grpSpPr>
          <a:xfrm>
            <a:off x="6956310" y="3314700"/>
            <a:ext cx="492241" cy="368301"/>
            <a:chOff x="6956310" y="3314700"/>
            <a:chExt cx="492241" cy="368301"/>
          </a:xfrm>
        </p:grpSpPr>
        <p:sp>
          <p:nvSpPr>
            <p:cNvPr id="156" name="SMARTInkShape-856">
              <a:extLst>
                <a:ext uri="{FF2B5EF4-FFF2-40B4-BE49-F238E27FC236}">
                  <a16:creationId xmlns:a16="http://schemas.microsoft.com/office/drawing/2014/main" xmlns="" id="{1AD33B92-88E6-4400-935D-ACC8700073C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29500" y="35306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857">
              <a:extLst>
                <a:ext uri="{FF2B5EF4-FFF2-40B4-BE49-F238E27FC236}">
                  <a16:creationId xmlns:a16="http://schemas.microsoft.com/office/drawing/2014/main" xmlns="" id="{626880DD-8F01-4D01-B849-AFCCDA8FDDE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397750" y="339813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858">
              <a:extLst>
                <a:ext uri="{FF2B5EF4-FFF2-40B4-BE49-F238E27FC236}">
                  <a16:creationId xmlns:a16="http://schemas.microsoft.com/office/drawing/2014/main" xmlns="" id="{FB0F07CE-273A-47FE-A0D6-A3B042F5AE1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283450" y="35750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3861" y="40820"/>
                  </a:lnTo>
                  <a:lnTo>
                    <a:pt x="508" y="8262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59">
              <a:extLst>
                <a:ext uri="{FF2B5EF4-FFF2-40B4-BE49-F238E27FC236}">
                  <a16:creationId xmlns:a16="http://schemas.microsoft.com/office/drawing/2014/main" xmlns="" id="{3EA1B88A-84E1-4F88-A8EE-2D9A55FDFA2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56310" y="3314700"/>
              <a:ext cx="253428" cy="313150"/>
            </a:xfrm>
            <a:custGeom>
              <a:avLst/>
              <a:gdLst/>
              <a:ahLst/>
              <a:cxnLst/>
              <a:rect l="0" t="0" r="0" b="0"/>
              <a:pathLst>
                <a:path w="253428" h="313150">
                  <a:moveTo>
                    <a:pt x="66790" y="0"/>
                  </a:moveTo>
                  <a:lnTo>
                    <a:pt x="66790" y="0"/>
                  </a:lnTo>
                  <a:lnTo>
                    <a:pt x="63419" y="3371"/>
                  </a:lnTo>
                  <a:lnTo>
                    <a:pt x="56664" y="47728"/>
                  </a:lnTo>
                  <a:lnTo>
                    <a:pt x="55233" y="83537"/>
                  </a:lnTo>
                  <a:lnTo>
                    <a:pt x="54598" y="126733"/>
                  </a:lnTo>
                  <a:lnTo>
                    <a:pt x="53610" y="174153"/>
                  </a:lnTo>
                  <a:lnTo>
                    <a:pt x="52359" y="198652"/>
                  </a:lnTo>
                  <a:lnTo>
                    <a:pt x="49088" y="244218"/>
                  </a:lnTo>
                  <a:lnTo>
                    <a:pt x="43279" y="290848"/>
                  </a:lnTo>
                  <a:lnTo>
                    <a:pt x="39172" y="308242"/>
                  </a:lnTo>
                  <a:lnTo>
                    <a:pt x="36383" y="312033"/>
                  </a:lnTo>
                  <a:lnTo>
                    <a:pt x="33112" y="313149"/>
                  </a:lnTo>
                  <a:lnTo>
                    <a:pt x="29522" y="312483"/>
                  </a:lnTo>
                  <a:lnTo>
                    <a:pt x="21769" y="300454"/>
                  </a:lnTo>
                  <a:lnTo>
                    <a:pt x="9471" y="264236"/>
                  </a:lnTo>
                  <a:lnTo>
                    <a:pt x="653" y="220814"/>
                  </a:lnTo>
                  <a:lnTo>
                    <a:pt x="0" y="199034"/>
                  </a:lnTo>
                  <a:lnTo>
                    <a:pt x="4415" y="184650"/>
                  </a:lnTo>
                  <a:lnTo>
                    <a:pt x="11081" y="175435"/>
                  </a:lnTo>
                  <a:lnTo>
                    <a:pt x="14833" y="171990"/>
                  </a:lnTo>
                  <a:lnTo>
                    <a:pt x="20158" y="170399"/>
                  </a:lnTo>
                  <a:lnTo>
                    <a:pt x="67147" y="174543"/>
                  </a:lnTo>
                  <a:lnTo>
                    <a:pt x="104996" y="173464"/>
                  </a:lnTo>
                  <a:lnTo>
                    <a:pt x="139650" y="165305"/>
                  </a:lnTo>
                  <a:lnTo>
                    <a:pt x="172260" y="147208"/>
                  </a:lnTo>
                  <a:lnTo>
                    <a:pt x="197524" y="120601"/>
                  </a:lnTo>
                  <a:lnTo>
                    <a:pt x="224318" y="76347"/>
                  </a:lnTo>
                  <a:lnTo>
                    <a:pt x="247694" y="28737"/>
                  </a:lnTo>
                  <a:lnTo>
                    <a:pt x="253427" y="22626"/>
                  </a:lnTo>
                  <a:lnTo>
                    <a:pt x="253303" y="22845"/>
                  </a:lnTo>
                  <a:lnTo>
                    <a:pt x="252516" y="23697"/>
                  </a:lnTo>
                  <a:lnTo>
                    <a:pt x="251148" y="65358"/>
                  </a:lnTo>
                  <a:lnTo>
                    <a:pt x="249120" y="110382"/>
                  </a:lnTo>
                  <a:lnTo>
                    <a:pt x="245897" y="142897"/>
                  </a:lnTo>
                  <a:lnTo>
                    <a:pt x="242113" y="176164"/>
                  </a:lnTo>
                  <a:lnTo>
                    <a:pt x="239388" y="219884"/>
                  </a:lnTo>
                  <a:lnTo>
                    <a:pt x="238467" y="263985"/>
                  </a:lnTo>
                  <a:lnTo>
                    <a:pt x="23824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73">
            <a:extLst>
              <a:ext uri="{FF2B5EF4-FFF2-40B4-BE49-F238E27FC236}">
                <a16:creationId xmlns:a16="http://schemas.microsoft.com/office/drawing/2014/main" xmlns="" id="{68741E68-B57C-4007-A596-35AA6FCDF515}"/>
              </a:ext>
            </a:extLst>
          </p:cNvPr>
          <p:cNvGrpSpPr/>
          <p:nvPr/>
        </p:nvGrpSpPr>
        <p:grpSpPr>
          <a:xfrm>
            <a:off x="7785099" y="3282950"/>
            <a:ext cx="965202" cy="330201"/>
            <a:chOff x="7785099" y="3282950"/>
            <a:chExt cx="965202" cy="330201"/>
          </a:xfrm>
        </p:grpSpPr>
        <p:sp>
          <p:nvSpPr>
            <p:cNvPr id="161" name="SMARTInkShape-860">
              <a:extLst>
                <a:ext uri="{FF2B5EF4-FFF2-40B4-BE49-F238E27FC236}">
                  <a16:creationId xmlns:a16="http://schemas.microsoft.com/office/drawing/2014/main" xmlns="" id="{4A75CDD8-89A8-4EFE-95D9-BF3A3E047FC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10600" y="3296533"/>
              <a:ext cx="139701" cy="240418"/>
            </a:xfrm>
            <a:custGeom>
              <a:avLst/>
              <a:gdLst/>
              <a:ahLst/>
              <a:cxnLst/>
              <a:rect l="0" t="0" r="0" b="0"/>
              <a:pathLst>
                <a:path w="139701" h="24041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32793" y="441"/>
                  </a:lnTo>
                  <a:lnTo>
                    <a:pt x="130862" y="0"/>
                  </a:lnTo>
                  <a:lnTo>
                    <a:pt x="114660" y="6120"/>
                  </a:lnTo>
                  <a:lnTo>
                    <a:pt x="84607" y="26606"/>
                  </a:lnTo>
                  <a:lnTo>
                    <a:pt x="59438" y="57098"/>
                  </a:lnTo>
                  <a:lnTo>
                    <a:pt x="39943" y="99415"/>
                  </a:lnTo>
                  <a:lnTo>
                    <a:pt x="23803" y="135633"/>
                  </a:lnTo>
                  <a:lnTo>
                    <a:pt x="10489" y="183081"/>
                  </a:lnTo>
                  <a:lnTo>
                    <a:pt x="2229" y="229953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61">
              <a:extLst>
                <a:ext uri="{FF2B5EF4-FFF2-40B4-BE49-F238E27FC236}">
                  <a16:creationId xmlns:a16="http://schemas.microsoft.com/office/drawing/2014/main" xmlns="" id="{29BAFA66-A8EB-428F-AD37-8956744ABC6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528050" y="32829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0" y="0"/>
                  </a:lnTo>
                  <a:lnTo>
                    <a:pt x="31801" y="37576"/>
                  </a:lnTo>
                  <a:lnTo>
                    <a:pt x="62047" y="79938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62">
              <a:extLst>
                <a:ext uri="{FF2B5EF4-FFF2-40B4-BE49-F238E27FC236}">
                  <a16:creationId xmlns:a16="http://schemas.microsoft.com/office/drawing/2014/main" xmlns="" id="{376277A6-4E2F-449C-BB20-E8D063CF3EB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35950" y="3365500"/>
              <a:ext cx="107951" cy="247651"/>
            </a:xfrm>
            <a:custGeom>
              <a:avLst/>
              <a:gdLst/>
              <a:ahLst/>
              <a:cxnLst/>
              <a:rect l="0" t="0" r="0" b="0"/>
              <a:pathLst>
                <a:path w="107951" h="247651">
                  <a:moveTo>
                    <a:pt x="107950" y="0"/>
                  </a:moveTo>
                  <a:lnTo>
                    <a:pt x="107950" y="0"/>
                  </a:lnTo>
                  <a:lnTo>
                    <a:pt x="86966" y="41968"/>
                  </a:lnTo>
                  <a:lnTo>
                    <a:pt x="69225" y="77448"/>
                  </a:lnTo>
                  <a:lnTo>
                    <a:pt x="49581" y="114855"/>
                  </a:lnTo>
                  <a:lnTo>
                    <a:pt x="30504" y="151941"/>
                  </a:lnTo>
                  <a:lnTo>
                    <a:pt x="14968" y="187239"/>
                  </a:lnTo>
                  <a:lnTo>
                    <a:pt x="2956" y="23279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63">
              <a:extLst>
                <a:ext uri="{FF2B5EF4-FFF2-40B4-BE49-F238E27FC236}">
                  <a16:creationId xmlns:a16="http://schemas.microsoft.com/office/drawing/2014/main" xmlns="" id="{274B39FE-73E0-40F7-B47B-18ACE4C37F8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45008" y="3511550"/>
              <a:ext cx="130643" cy="24518"/>
            </a:xfrm>
            <a:custGeom>
              <a:avLst/>
              <a:gdLst/>
              <a:ahLst/>
              <a:cxnLst/>
              <a:rect l="0" t="0" r="0" b="0"/>
              <a:pathLst>
                <a:path w="130643" h="24518">
                  <a:moveTo>
                    <a:pt x="16342" y="19050"/>
                  </a:moveTo>
                  <a:lnTo>
                    <a:pt x="16342" y="19050"/>
                  </a:lnTo>
                  <a:lnTo>
                    <a:pt x="296" y="23414"/>
                  </a:lnTo>
                  <a:lnTo>
                    <a:pt x="0" y="24076"/>
                  </a:lnTo>
                  <a:lnTo>
                    <a:pt x="1214" y="24517"/>
                  </a:lnTo>
                  <a:lnTo>
                    <a:pt x="43504" y="18376"/>
                  </a:lnTo>
                  <a:lnTo>
                    <a:pt x="86714" y="10619"/>
                  </a:lnTo>
                  <a:lnTo>
                    <a:pt x="130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64">
              <a:extLst>
                <a:ext uri="{FF2B5EF4-FFF2-40B4-BE49-F238E27FC236}">
                  <a16:creationId xmlns:a16="http://schemas.microsoft.com/office/drawing/2014/main" xmlns="" id="{7CEA2249-86A3-4006-97B5-CA5E264282F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219547" y="3479800"/>
              <a:ext cx="168804" cy="12701"/>
            </a:xfrm>
            <a:custGeom>
              <a:avLst/>
              <a:gdLst/>
              <a:ahLst/>
              <a:cxnLst/>
              <a:rect l="0" t="0" r="0" b="0"/>
              <a:pathLst>
                <a:path w="168804" h="12701">
                  <a:moveTo>
                    <a:pt x="16403" y="12700"/>
                  </a:moveTo>
                  <a:lnTo>
                    <a:pt x="16403" y="12700"/>
                  </a:lnTo>
                  <a:lnTo>
                    <a:pt x="0" y="12700"/>
                  </a:lnTo>
                  <a:lnTo>
                    <a:pt x="46422" y="9329"/>
                  </a:lnTo>
                  <a:lnTo>
                    <a:pt x="78428" y="5793"/>
                  </a:lnTo>
                  <a:lnTo>
                    <a:pt x="111703" y="2575"/>
                  </a:lnTo>
                  <a:lnTo>
                    <a:pt x="1688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65">
              <a:extLst>
                <a:ext uri="{FF2B5EF4-FFF2-40B4-BE49-F238E27FC236}">
                  <a16:creationId xmlns:a16="http://schemas.microsoft.com/office/drawing/2014/main" xmlns="" id="{9831FBFB-D894-4AEF-BD88-B1F30546162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166983" y="3442528"/>
              <a:ext cx="183268" cy="5523"/>
            </a:xfrm>
            <a:custGeom>
              <a:avLst/>
              <a:gdLst/>
              <a:ahLst/>
              <a:cxnLst/>
              <a:rect l="0" t="0" r="0" b="0"/>
              <a:pathLst>
                <a:path w="183268" h="5523">
                  <a:moveTo>
                    <a:pt x="5467" y="5522"/>
                  </a:moveTo>
                  <a:lnTo>
                    <a:pt x="5467" y="5522"/>
                  </a:lnTo>
                  <a:lnTo>
                    <a:pt x="2096" y="2151"/>
                  </a:lnTo>
                  <a:lnTo>
                    <a:pt x="1103" y="1863"/>
                  </a:lnTo>
                  <a:lnTo>
                    <a:pt x="441" y="2378"/>
                  </a:lnTo>
                  <a:lnTo>
                    <a:pt x="0" y="3426"/>
                  </a:lnTo>
                  <a:lnTo>
                    <a:pt x="1821" y="4124"/>
                  </a:lnTo>
                  <a:lnTo>
                    <a:pt x="18027" y="4402"/>
                  </a:lnTo>
                  <a:lnTo>
                    <a:pt x="60537" y="1035"/>
                  </a:lnTo>
                  <a:lnTo>
                    <a:pt x="104966" y="0"/>
                  </a:lnTo>
                  <a:lnTo>
                    <a:pt x="140236" y="1421"/>
                  </a:lnTo>
                  <a:lnTo>
                    <a:pt x="183267" y="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66">
              <a:extLst>
                <a:ext uri="{FF2B5EF4-FFF2-40B4-BE49-F238E27FC236}">
                  <a16:creationId xmlns:a16="http://schemas.microsoft.com/office/drawing/2014/main" xmlns="" id="{C059ACA9-8EC4-43E4-A32E-7636AF126DB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04150" y="3327400"/>
              <a:ext cx="203201" cy="279401"/>
            </a:xfrm>
            <a:custGeom>
              <a:avLst/>
              <a:gdLst/>
              <a:ahLst/>
              <a:cxnLst/>
              <a:rect l="0" t="0" r="0" b="0"/>
              <a:pathLst>
                <a:path w="203201" h="279401">
                  <a:moveTo>
                    <a:pt x="203200" y="0"/>
                  </a:moveTo>
                  <a:lnTo>
                    <a:pt x="203200" y="0"/>
                  </a:lnTo>
                  <a:lnTo>
                    <a:pt x="196458" y="0"/>
                  </a:lnTo>
                  <a:lnTo>
                    <a:pt x="178781" y="13484"/>
                  </a:lnTo>
                  <a:lnTo>
                    <a:pt x="148927" y="48837"/>
                  </a:lnTo>
                  <a:lnTo>
                    <a:pt x="113271" y="95060"/>
                  </a:lnTo>
                  <a:lnTo>
                    <a:pt x="86561" y="129738"/>
                  </a:lnTo>
                  <a:lnTo>
                    <a:pt x="60343" y="165611"/>
                  </a:lnTo>
                  <a:lnTo>
                    <a:pt x="39283" y="200370"/>
                  </a:lnTo>
                  <a:lnTo>
                    <a:pt x="9954" y="247691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67">
              <a:extLst>
                <a:ext uri="{FF2B5EF4-FFF2-40B4-BE49-F238E27FC236}">
                  <a16:creationId xmlns:a16="http://schemas.microsoft.com/office/drawing/2014/main" xmlns="" id="{D0291F39-49DA-4A86-B1AD-54FB04052CD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785099" y="3365500"/>
              <a:ext cx="165102" cy="247651"/>
            </a:xfrm>
            <a:custGeom>
              <a:avLst/>
              <a:gdLst/>
              <a:ahLst/>
              <a:cxnLst/>
              <a:rect l="0" t="0" r="0" b="0"/>
              <a:pathLst>
                <a:path w="165102" h="2476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7677" y="46087"/>
                  </a:lnTo>
                  <a:lnTo>
                    <a:pt x="43338" y="89777"/>
                  </a:lnTo>
                  <a:lnTo>
                    <a:pt x="74382" y="135099"/>
                  </a:lnTo>
                  <a:lnTo>
                    <a:pt x="105922" y="176437"/>
                  </a:lnTo>
                  <a:lnTo>
                    <a:pt x="141705" y="221144"/>
                  </a:lnTo>
                  <a:lnTo>
                    <a:pt x="16510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74">
            <a:extLst>
              <a:ext uri="{FF2B5EF4-FFF2-40B4-BE49-F238E27FC236}">
                <a16:creationId xmlns:a16="http://schemas.microsoft.com/office/drawing/2014/main" xmlns="" id="{BE956DC2-AD47-4C7D-AB3F-3675E54250A1}"/>
              </a:ext>
            </a:extLst>
          </p:cNvPr>
          <p:cNvGrpSpPr/>
          <p:nvPr/>
        </p:nvGrpSpPr>
        <p:grpSpPr>
          <a:xfrm>
            <a:off x="2019377" y="4122915"/>
            <a:ext cx="1727124" cy="555320"/>
            <a:chOff x="2019377" y="4122915"/>
            <a:chExt cx="1727124" cy="555320"/>
          </a:xfrm>
        </p:grpSpPr>
        <p:sp>
          <p:nvSpPr>
            <p:cNvPr id="170" name="SMARTInkShape-868">
              <a:extLst>
                <a:ext uri="{FF2B5EF4-FFF2-40B4-BE49-F238E27FC236}">
                  <a16:creationId xmlns:a16="http://schemas.microsoft.com/office/drawing/2014/main" xmlns="" id="{AB867C47-F6A0-483E-B26A-D6A8947127B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33800" y="4413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69">
              <a:extLst>
                <a:ext uri="{FF2B5EF4-FFF2-40B4-BE49-F238E27FC236}">
                  <a16:creationId xmlns:a16="http://schemas.microsoft.com/office/drawing/2014/main" xmlns="" id="{FC3EB8C1-898F-4266-A511-4EE4132D2CB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05029" y="4301642"/>
              <a:ext cx="9722" cy="3659"/>
            </a:xfrm>
            <a:custGeom>
              <a:avLst/>
              <a:gdLst/>
              <a:ahLst/>
              <a:cxnLst/>
              <a:rect l="0" t="0" r="0" b="0"/>
              <a:pathLst>
                <a:path w="9722" h="36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972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70">
              <a:extLst>
                <a:ext uri="{FF2B5EF4-FFF2-40B4-BE49-F238E27FC236}">
                  <a16:creationId xmlns:a16="http://schemas.microsoft.com/office/drawing/2014/main" xmlns="" id="{687D8C12-3B80-471D-B88D-B398E1C3F21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42154" y="4546600"/>
              <a:ext cx="1170997" cy="131635"/>
            </a:xfrm>
            <a:custGeom>
              <a:avLst/>
              <a:gdLst/>
              <a:ahLst/>
              <a:cxnLst/>
              <a:rect l="0" t="0" r="0" b="0"/>
              <a:pathLst>
                <a:path w="1170997" h="131635">
                  <a:moveTo>
                    <a:pt x="53396" y="120650"/>
                  </a:moveTo>
                  <a:lnTo>
                    <a:pt x="53396" y="120650"/>
                  </a:lnTo>
                  <a:lnTo>
                    <a:pt x="6280" y="127558"/>
                  </a:lnTo>
                  <a:lnTo>
                    <a:pt x="819" y="129488"/>
                  </a:lnTo>
                  <a:lnTo>
                    <a:pt x="0" y="130776"/>
                  </a:lnTo>
                  <a:lnTo>
                    <a:pt x="2277" y="131634"/>
                  </a:lnTo>
                  <a:lnTo>
                    <a:pt x="46434" y="129640"/>
                  </a:lnTo>
                  <a:lnTo>
                    <a:pt x="72744" y="126643"/>
                  </a:lnTo>
                  <a:lnTo>
                    <a:pt x="105806" y="122529"/>
                  </a:lnTo>
                  <a:lnTo>
                    <a:pt x="143369" y="117669"/>
                  </a:lnTo>
                  <a:lnTo>
                    <a:pt x="190283" y="112313"/>
                  </a:lnTo>
                  <a:lnTo>
                    <a:pt x="243432" y="106625"/>
                  </a:lnTo>
                  <a:lnTo>
                    <a:pt x="300737" y="100716"/>
                  </a:lnTo>
                  <a:lnTo>
                    <a:pt x="364340" y="93250"/>
                  </a:lnTo>
                  <a:lnTo>
                    <a:pt x="432142" y="84744"/>
                  </a:lnTo>
                  <a:lnTo>
                    <a:pt x="502743" y="75546"/>
                  </a:lnTo>
                  <a:lnTo>
                    <a:pt x="574505" y="67297"/>
                  </a:lnTo>
                  <a:lnTo>
                    <a:pt x="647041" y="59682"/>
                  </a:lnTo>
                  <a:lnTo>
                    <a:pt x="720093" y="52488"/>
                  </a:lnTo>
                  <a:lnTo>
                    <a:pt x="785727" y="46986"/>
                  </a:lnTo>
                  <a:lnTo>
                    <a:pt x="846417" y="42613"/>
                  </a:lnTo>
                  <a:lnTo>
                    <a:pt x="903810" y="38992"/>
                  </a:lnTo>
                  <a:lnTo>
                    <a:pt x="951949" y="35873"/>
                  </a:lnTo>
                  <a:lnTo>
                    <a:pt x="993920" y="33087"/>
                  </a:lnTo>
                  <a:lnTo>
                    <a:pt x="1031779" y="30525"/>
                  </a:lnTo>
                  <a:lnTo>
                    <a:pt x="1061251" y="27405"/>
                  </a:lnTo>
                  <a:lnTo>
                    <a:pt x="1105287" y="20176"/>
                  </a:lnTo>
                  <a:lnTo>
                    <a:pt x="1147136" y="8173"/>
                  </a:lnTo>
                  <a:lnTo>
                    <a:pt x="11709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871">
              <a:extLst>
                <a:ext uri="{FF2B5EF4-FFF2-40B4-BE49-F238E27FC236}">
                  <a16:creationId xmlns:a16="http://schemas.microsoft.com/office/drawing/2014/main" xmlns="" id="{E631862E-8738-4691-B1F8-AF2DEFB6A06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095500" y="4540250"/>
              <a:ext cx="1341796" cy="88901"/>
            </a:xfrm>
            <a:custGeom>
              <a:avLst/>
              <a:gdLst/>
              <a:ahLst/>
              <a:cxnLst/>
              <a:rect l="0" t="0" r="0" b="0"/>
              <a:pathLst>
                <a:path w="1341796" h="88901">
                  <a:moveTo>
                    <a:pt x="0" y="88900"/>
                  </a:moveTo>
                  <a:lnTo>
                    <a:pt x="0" y="88900"/>
                  </a:lnTo>
                  <a:lnTo>
                    <a:pt x="28222" y="85137"/>
                  </a:lnTo>
                  <a:lnTo>
                    <a:pt x="50565" y="82158"/>
                  </a:lnTo>
                  <a:lnTo>
                    <a:pt x="84510" y="78055"/>
                  </a:lnTo>
                  <a:lnTo>
                    <a:pt x="126190" y="73203"/>
                  </a:lnTo>
                  <a:lnTo>
                    <a:pt x="173027" y="67852"/>
                  </a:lnTo>
                  <a:lnTo>
                    <a:pt x="225418" y="62873"/>
                  </a:lnTo>
                  <a:lnTo>
                    <a:pt x="281512" y="58143"/>
                  </a:lnTo>
                  <a:lnTo>
                    <a:pt x="340074" y="53579"/>
                  </a:lnTo>
                  <a:lnTo>
                    <a:pt x="402399" y="50536"/>
                  </a:lnTo>
                  <a:lnTo>
                    <a:pt x="467233" y="48507"/>
                  </a:lnTo>
                  <a:lnTo>
                    <a:pt x="533739" y="47155"/>
                  </a:lnTo>
                  <a:lnTo>
                    <a:pt x="601359" y="44842"/>
                  </a:lnTo>
                  <a:lnTo>
                    <a:pt x="669723" y="41889"/>
                  </a:lnTo>
                  <a:lnTo>
                    <a:pt x="738582" y="38510"/>
                  </a:lnTo>
                  <a:lnTo>
                    <a:pt x="809182" y="35551"/>
                  </a:lnTo>
                  <a:lnTo>
                    <a:pt x="880944" y="32872"/>
                  </a:lnTo>
                  <a:lnTo>
                    <a:pt x="953479" y="30381"/>
                  </a:lnTo>
                  <a:lnTo>
                    <a:pt x="1019475" y="27310"/>
                  </a:lnTo>
                  <a:lnTo>
                    <a:pt x="1081111" y="23851"/>
                  </a:lnTo>
                  <a:lnTo>
                    <a:pt x="1139841" y="20134"/>
                  </a:lnTo>
                  <a:lnTo>
                    <a:pt x="1188872" y="16245"/>
                  </a:lnTo>
                  <a:lnTo>
                    <a:pt x="1231436" y="12241"/>
                  </a:lnTo>
                  <a:lnTo>
                    <a:pt x="1269691" y="8161"/>
                  </a:lnTo>
                  <a:lnTo>
                    <a:pt x="1297311" y="5440"/>
                  </a:lnTo>
                  <a:lnTo>
                    <a:pt x="1340651" y="1612"/>
                  </a:lnTo>
                  <a:lnTo>
                    <a:pt x="1341795" y="1075"/>
                  </a:lnTo>
                  <a:lnTo>
                    <a:pt x="133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872">
              <a:extLst>
                <a:ext uri="{FF2B5EF4-FFF2-40B4-BE49-F238E27FC236}">
                  <a16:creationId xmlns:a16="http://schemas.microsoft.com/office/drawing/2014/main" xmlns="" id="{33EB4DBE-E149-45CA-AAD1-D4536495314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79800" y="4274474"/>
              <a:ext cx="115502" cy="119727"/>
            </a:xfrm>
            <a:custGeom>
              <a:avLst/>
              <a:gdLst/>
              <a:ahLst/>
              <a:cxnLst/>
              <a:rect l="0" t="0" r="0" b="0"/>
              <a:pathLst>
                <a:path w="115502" h="119727">
                  <a:moveTo>
                    <a:pt x="0" y="11776"/>
                  </a:moveTo>
                  <a:lnTo>
                    <a:pt x="0" y="11776"/>
                  </a:lnTo>
                  <a:lnTo>
                    <a:pt x="11933" y="6750"/>
                  </a:lnTo>
                  <a:lnTo>
                    <a:pt x="14305" y="6309"/>
                  </a:lnTo>
                  <a:lnTo>
                    <a:pt x="15887" y="7425"/>
                  </a:lnTo>
                  <a:lnTo>
                    <a:pt x="17644" y="12429"/>
                  </a:lnTo>
                  <a:lnTo>
                    <a:pt x="16983" y="51913"/>
                  </a:lnTo>
                  <a:lnTo>
                    <a:pt x="8900" y="96580"/>
                  </a:lnTo>
                  <a:lnTo>
                    <a:pt x="7811" y="112241"/>
                  </a:lnTo>
                  <a:lnTo>
                    <a:pt x="8735" y="114736"/>
                  </a:lnTo>
                  <a:lnTo>
                    <a:pt x="10057" y="116399"/>
                  </a:lnTo>
                  <a:lnTo>
                    <a:pt x="11643" y="116097"/>
                  </a:lnTo>
                  <a:lnTo>
                    <a:pt x="15288" y="111998"/>
                  </a:lnTo>
                  <a:lnTo>
                    <a:pt x="39767" y="65367"/>
                  </a:lnTo>
                  <a:lnTo>
                    <a:pt x="72557" y="20245"/>
                  </a:lnTo>
                  <a:lnTo>
                    <a:pt x="87281" y="5897"/>
                  </a:lnTo>
                  <a:lnTo>
                    <a:pt x="93465" y="2212"/>
                  </a:lnTo>
                  <a:lnTo>
                    <a:pt x="104099" y="0"/>
                  </a:lnTo>
                  <a:lnTo>
                    <a:pt x="108205" y="2514"/>
                  </a:lnTo>
                  <a:lnTo>
                    <a:pt x="114648" y="12834"/>
                  </a:lnTo>
                  <a:lnTo>
                    <a:pt x="115501" y="41252"/>
                  </a:lnTo>
                  <a:lnTo>
                    <a:pt x="105103" y="83006"/>
                  </a:lnTo>
                  <a:lnTo>
                    <a:pt x="95250" y="119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73">
              <a:extLst>
                <a:ext uri="{FF2B5EF4-FFF2-40B4-BE49-F238E27FC236}">
                  <a16:creationId xmlns:a16="http://schemas.microsoft.com/office/drawing/2014/main" xmlns="" id="{D3414D17-BD2C-4891-A6DC-EADE4BA0A26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380203" y="4286250"/>
              <a:ext cx="61498" cy="126267"/>
            </a:xfrm>
            <a:custGeom>
              <a:avLst/>
              <a:gdLst/>
              <a:ahLst/>
              <a:cxnLst/>
              <a:rect l="0" t="0" r="0" b="0"/>
              <a:pathLst>
                <a:path w="61498" h="126267">
                  <a:moveTo>
                    <a:pt x="55147" y="0"/>
                  </a:moveTo>
                  <a:lnTo>
                    <a:pt x="55147" y="0"/>
                  </a:lnTo>
                  <a:lnTo>
                    <a:pt x="48405" y="0"/>
                  </a:lnTo>
                  <a:lnTo>
                    <a:pt x="34099" y="6742"/>
                  </a:lnTo>
                  <a:lnTo>
                    <a:pt x="16455" y="27789"/>
                  </a:lnTo>
                  <a:lnTo>
                    <a:pt x="4563" y="56369"/>
                  </a:lnTo>
                  <a:lnTo>
                    <a:pt x="0" y="96219"/>
                  </a:lnTo>
                  <a:lnTo>
                    <a:pt x="1944" y="111908"/>
                  </a:lnTo>
                  <a:lnTo>
                    <a:pt x="5567" y="117644"/>
                  </a:lnTo>
                  <a:lnTo>
                    <a:pt x="17119" y="125899"/>
                  </a:lnTo>
                  <a:lnTo>
                    <a:pt x="23445" y="126266"/>
                  </a:lnTo>
                  <a:lnTo>
                    <a:pt x="36118" y="121029"/>
                  </a:lnTo>
                  <a:lnTo>
                    <a:pt x="51782" y="106181"/>
                  </a:lnTo>
                  <a:lnTo>
                    <a:pt x="57179" y="90700"/>
                  </a:lnTo>
                  <a:lnTo>
                    <a:pt x="58336" y="62152"/>
                  </a:lnTo>
                  <a:lnTo>
                    <a:pt x="56272" y="21956"/>
                  </a:lnTo>
                  <a:lnTo>
                    <a:pt x="614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874">
              <a:extLst>
                <a:ext uri="{FF2B5EF4-FFF2-40B4-BE49-F238E27FC236}">
                  <a16:creationId xmlns:a16="http://schemas.microsoft.com/office/drawing/2014/main" xmlns="" id="{97C60CAB-B53B-42CD-835A-25FE5E53DE6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59150" y="4227324"/>
              <a:ext cx="19051" cy="14477"/>
            </a:xfrm>
            <a:custGeom>
              <a:avLst/>
              <a:gdLst/>
              <a:ahLst/>
              <a:cxnLst/>
              <a:rect l="0" t="0" r="0" b="0"/>
              <a:pathLst>
                <a:path w="19051" h="14477">
                  <a:moveTo>
                    <a:pt x="0" y="14476"/>
                  </a:moveTo>
                  <a:lnTo>
                    <a:pt x="0" y="14476"/>
                  </a:lnTo>
                  <a:lnTo>
                    <a:pt x="8838" y="170"/>
                  </a:lnTo>
                  <a:lnTo>
                    <a:pt x="10831" y="0"/>
                  </a:lnTo>
                  <a:lnTo>
                    <a:pt x="12865" y="1298"/>
                  </a:lnTo>
                  <a:lnTo>
                    <a:pt x="19050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875">
              <a:extLst>
                <a:ext uri="{FF2B5EF4-FFF2-40B4-BE49-F238E27FC236}">
                  <a16:creationId xmlns:a16="http://schemas.microsoft.com/office/drawing/2014/main" xmlns="" id="{0BA550D1-6C20-40BB-8C0B-798409B9928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27400" y="429260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6909"/>
                  </a:lnTo>
                  <a:lnTo>
                    <a:pt x="0" y="9402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76">
              <a:extLst>
                <a:ext uri="{FF2B5EF4-FFF2-40B4-BE49-F238E27FC236}">
                  <a16:creationId xmlns:a16="http://schemas.microsoft.com/office/drawing/2014/main" xmlns="" id="{AA587711-D17B-4246-B392-789E0D4B3A0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185186" y="4122915"/>
              <a:ext cx="97765" cy="301698"/>
            </a:xfrm>
            <a:custGeom>
              <a:avLst/>
              <a:gdLst/>
              <a:ahLst/>
              <a:cxnLst/>
              <a:rect l="0" t="0" r="0" b="0"/>
              <a:pathLst>
                <a:path w="97765" h="301698">
                  <a:moveTo>
                    <a:pt x="66014" y="10935"/>
                  </a:moveTo>
                  <a:lnTo>
                    <a:pt x="66014" y="10935"/>
                  </a:lnTo>
                  <a:lnTo>
                    <a:pt x="66014" y="4193"/>
                  </a:lnTo>
                  <a:lnTo>
                    <a:pt x="66719" y="2207"/>
                  </a:lnTo>
                  <a:lnTo>
                    <a:pt x="67896" y="883"/>
                  </a:lnTo>
                  <a:lnTo>
                    <a:pt x="69385" y="0"/>
                  </a:lnTo>
                  <a:lnTo>
                    <a:pt x="69672" y="823"/>
                  </a:lnTo>
                  <a:lnTo>
                    <a:pt x="56289" y="46054"/>
                  </a:lnTo>
                  <a:lnTo>
                    <a:pt x="44475" y="92915"/>
                  </a:lnTo>
                  <a:lnTo>
                    <a:pt x="36215" y="130861"/>
                  </a:lnTo>
                  <a:lnTo>
                    <a:pt x="27841" y="171245"/>
                  </a:lnTo>
                  <a:lnTo>
                    <a:pt x="20826" y="210595"/>
                  </a:lnTo>
                  <a:lnTo>
                    <a:pt x="17708" y="244547"/>
                  </a:lnTo>
                  <a:lnTo>
                    <a:pt x="20776" y="289260"/>
                  </a:lnTo>
                  <a:lnTo>
                    <a:pt x="24271" y="299970"/>
                  </a:lnTo>
                  <a:lnTo>
                    <a:pt x="27602" y="301697"/>
                  </a:lnTo>
                  <a:lnTo>
                    <a:pt x="31939" y="301437"/>
                  </a:lnTo>
                  <a:lnTo>
                    <a:pt x="36948" y="299853"/>
                  </a:lnTo>
                  <a:lnTo>
                    <a:pt x="40992" y="295269"/>
                  </a:lnTo>
                  <a:lnTo>
                    <a:pt x="47367" y="280769"/>
                  </a:lnTo>
                  <a:lnTo>
                    <a:pt x="51552" y="246030"/>
                  </a:lnTo>
                  <a:lnTo>
                    <a:pt x="46050" y="214569"/>
                  </a:lnTo>
                  <a:lnTo>
                    <a:pt x="35504" y="199982"/>
                  </a:lnTo>
                  <a:lnTo>
                    <a:pt x="22115" y="190205"/>
                  </a:lnTo>
                  <a:lnTo>
                    <a:pt x="0" y="183415"/>
                  </a:lnTo>
                  <a:lnTo>
                    <a:pt x="132" y="183071"/>
                  </a:lnTo>
                  <a:lnTo>
                    <a:pt x="47165" y="182412"/>
                  </a:lnTo>
                  <a:lnTo>
                    <a:pt x="97764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77">
              <a:extLst>
                <a:ext uri="{FF2B5EF4-FFF2-40B4-BE49-F238E27FC236}">
                  <a16:creationId xmlns:a16="http://schemas.microsoft.com/office/drawing/2014/main" xmlns="" id="{789B78A7-DB45-48D3-999D-0F22E2CEC2B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997601" y="4275637"/>
              <a:ext cx="111264" cy="332713"/>
            </a:xfrm>
            <a:custGeom>
              <a:avLst/>
              <a:gdLst/>
              <a:ahLst/>
              <a:cxnLst/>
              <a:rect l="0" t="0" r="0" b="0"/>
              <a:pathLst>
                <a:path w="111264" h="332713">
                  <a:moveTo>
                    <a:pt x="50399" y="74113"/>
                  </a:moveTo>
                  <a:lnTo>
                    <a:pt x="50399" y="74113"/>
                  </a:lnTo>
                  <a:lnTo>
                    <a:pt x="50399" y="70742"/>
                  </a:lnTo>
                  <a:lnTo>
                    <a:pt x="47028" y="78759"/>
                  </a:lnTo>
                  <a:lnTo>
                    <a:pt x="38862" y="117050"/>
                  </a:lnTo>
                  <a:lnTo>
                    <a:pt x="28322" y="161467"/>
                  </a:lnTo>
                  <a:lnTo>
                    <a:pt x="20361" y="193841"/>
                  </a:lnTo>
                  <a:lnTo>
                    <a:pt x="14000" y="227044"/>
                  </a:lnTo>
                  <a:lnTo>
                    <a:pt x="8822" y="260616"/>
                  </a:lnTo>
                  <a:lnTo>
                    <a:pt x="2646" y="307016"/>
                  </a:lnTo>
                  <a:lnTo>
                    <a:pt x="0" y="332712"/>
                  </a:lnTo>
                  <a:lnTo>
                    <a:pt x="8441" y="292169"/>
                  </a:lnTo>
                  <a:lnTo>
                    <a:pt x="14817" y="258515"/>
                  </a:lnTo>
                  <a:lnTo>
                    <a:pt x="20003" y="217688"/>
                  </a:lnTo>
                  <a:lnTo>
                    <a:pt x="23786" y="193818"/>
                  </a:lnTo>
                  <a:lnTo>
                    <a:pt x="28423" y="168028"/>
                  </a:lnTo>
                  <a:lnTo>
                    <a:pt x="33632" y="140956"/>
                  </a:lnTo>
                  <a:lnTo>
                    <a:pt x="39926" y="115853"/>
                  </a:lnTo>
                  <a:lnTo>
                    <a:pt x="54446" y="69145"/>
                  </a:lnTo>
                  <a:lnTo>
                    <a:pt x="68425" y="34276"/>
                  </a:lnTo>
                  <a:lnTo>
                    <a:pt x="80989" y="10546"/>
                  </a:lnTo>
                  <a:lnTo>
                    <a:pt x="91276" y="0"/>
                  </a:lnTo>
                  <a:lnTo>
                    <a:pt x="95994" y="715"/>
                  </a:lnTo>
                  <a:lnTo>
                    <a:pt x="100552" y="4720"/>
                  </a:lnTo>
                  <a:lnTo>
                    <a:pt x="105001" y="10918"/>
                  </a:lnTo>
                  <a:lnTo>
                    <a:pt x="111263" y="43237"/>
                  </a:lnTo>
                  <a:lnTo>
                    <a:pt x="109747" y="90835"/>
                  </a:lnTo>
                  <a:lnTo>
                    <a:pt x="101458" y="135042"/>
                  </a:lnTo>
                  <a:lnTo>
                    <a:pt x="88379" y="156226"/>
                  </a:lnTo>
                  <a:lnTo>
                    <a:pt x="71512" y="171285"/>
                  </a:lnTo>
                  <a:lnTo>
                    <a:pt x="54609" y="180331"/>
                  </a:lnTo>
                  <a:lnTo>
                    <a:pt x="46150" y="180203"/>
                  </a:lnTo>
                  <a:lnTo>
                    <a:pt x="12299" y="163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78">
              <a:extLst>
                <a:ext uri="{FF2B5EF4-FFF2-40B4-BE49-F238E27FC236}">
                  <a16:creationId xmlns:a16="http://schemas.microsoft.com/office/drawing/2014/main" xmlns="" id="{0D1FDFEA-BE12-4074-8917-A8D127DD37D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806700" y="4316180"/>
              <a:ext cx="177801" cy="128821"/>
            </a:xfrm>
            <a:custGeom>
              <a:avLst/>
              <a:gdLst/>
              <a:ahLst/>
              <a:cxnLst/>
              <a:rect l="0" t="0" r="0" b="0"/>
              <a:pathLst>
                <a:path w="177801" h="128821">
                  <a:moveTo>
                    <a:pt x="0" y="8170"/>
                  </a:moveTo>
                  <a:lnTo>
                    <a:pt x="0" y="8170"/>
                  </a:lnTo>
                  <a:lnTo>
                    <a:pt x="3371" y="1428"/>
                  </a:lnTo>
                  <a:lnTo>
                    <a:pt x="5070" y="147"/>
                  </a:lnTo>
                  <a:lnTo>
                    <a:pt x="6907" y="0"/>
                  </a:lnTo>
                  <a:lnTo>
                    <a:pt x="8838" y="606"/>
                  </a:lnTo>
                  <a:lnTo>
                    <a:pt x="10125" y="2422"/>
                  </a:lnTo>
                  <a:lnTo>
                    <a:pt x="16838" y="42984"/>
                  </a:lnTo>
                  <a:lnTo>
                    <a:pt x="16731" y="80794"/>
                  </a:lnTo>
                  <a:lnTo>
                    <a:pt x="12936" y="107563"/>
                  </a:lnTo>
                  <a:lnTo>
                    <a:pt x="27456" y="60418"/>
                  </a:lnTo>
                  <a:lnTo>
                    <a:pt x="35486" y="39858"/>
                  </a:lnTo>
                  <a:lnTo>
                    <a:pt x="46110" y="23664"/>
                  </a:lnTo>
                  <a:lnTo>
                    <a:pt x="57888" y="15056"/>
                  </a:lnTo>
                  <a:lnTo>
                    <a:pt x="63992" y="12761"/>
                  </a:lnTo>
                  <a:lnTo>
                    <a:pt x="69472" y="13347"/>
                  </a:lnTo>
                  <a:lnTo>
                    <a:pt x="79325" y="19643"/>
                  </a:lnTo>
                  <a:lnTo>
                    <a:pt x="84644" y="31378"/>
                  </a:lnTo>
                  <a:lnTo>
                    <a:pt x="93552" y="76503"/>
                  </a:lnTo>
                  <a:lnTo>
                    <a:pt x="94914" y="93007"/>
                  </a:lnTo>
                  <a:lnTo>
                    <a:pt x="95026" y="92950"/>
                  </a:lnTo>
                  <a:lnTo>
                    <a:pt x="95151" y="89124"/>
                  </a:lnTo>
                  <a:lnTo>
                    <a:pt x="117612" y="47085"/>
                  </a:lnTo>
                  <a:lnTo>
                    <a:pt x="139744" y="15995"/>
                  </a:lnTo>
                  <a:lnTo>
                    <a:pt x="143257" y="14798"/>
                  </a:lnTo>
                  <a:lnTo>
                    <a:pt x="147010" y="15410"/>
                  </a:lnTo>
                  <a:lnTo>
                    <a:pt x="150923" y="17230"/>
                  </a:lnTo>
                  <a:lnTo>
                    <a:pt x="163173" y="29905"/>
                  </a:lnTo>
                  <a:lnTo>
                    <a:pt x="167771" y="44876"/>
                  </a:lnTo>
                  <a:lnTo>
                    <a:pt x="175330" y="89125"/>
                  </a:lnTo>
                  <a:lnTo>
                    <a:pt x="177800" y="12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879">
              <a:extLst>
                <a:ext uri="{FF2B5EF4-FFF2-40B4-BE49-F238E27FC236}">
                  <a16:creationId xmlns:a16="http://schemas.microsoft.com/office/drawing/2014/main" xmlns="" id="{4630B4FE-25EB-4EC1-A4DA-C97FA8758DB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641600" y="4330700"/>
              <a:ext cx="107951" cy="95851"/>
            </a:xfrm>
            <a:custGeom>
              <a:avLst/>
              <a:gdLst/>
              <a:ahLst/>
              <a:cxnLst/>
              <a:rect l="0" t="0" r="0" b="0"/>
              <a:pathLst>
                <a:path w="107951" h="95851">
                  <a:moveTo>
                    <a:pt x="0" y="0"/>
                  </a:moveTo>
                  <a:lnTo>
                    <a:pt x="0" y="0"/>
                  </a:lnTo>
                  <a:lnTo>
                    <a:pt x="706" y="42633"/>
                  </a:lnTo>
                  <a:lnTo>
                    <a:pt x="8838" y="83339"/>
                  </a:lnTo>
                  <a:lnTo>
                    <a:pt x="14927" y="95091"/>
                  </a:lnTo>
                  <a:lnTo>
                    <a:pt x="17712" y="95850"/>
                  </a:lnTo>
                  <a:lnTo>
                    <a:pt x="20981" y="94945"/>
                  </a:lnTo>
                  <a:lnTo>
                    <a:pt x="24570" y="92930"/>
                  </a:lnTo>
                  <a:lnTo>
                    <a:pt x="36365" y="79981"/>
                  </a:lnTo>
                  <a:lnTo>
                    <a:pt x="61884" y="34204"/>
                  </a:lnTo>
                  <a:lnTo>
                    <a:pt x="63128" y="35503"/>
                  </a:lnTo>
                  <a:lnTo>
                    <a:pt x="83209" y="68559"/>
                  </a:lnTo>
                  <a:lnTo>
                    <a:pt x="1079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80">
              <a:extLst>
                <a:ext uri="{FF2B5EF4-FFF2-40B4-BE49-F238E27FC236}">
                  <a16:creationId xmlns:a16="http://schemas.microsoft.com/office/drawing/2014/main" xmlns="" id="{B507762B-9F6B-4346-BD92-280FCE3C290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488833" y="4299403"/>
              <a:ext cx="61660" cy="185309"/>
            </a:xfrm>
            <a:custGeom>
              <a:avLst/>
              <a:gdLst/>
              <a:ahLst/>
              <a:cxnLst/>
              <a:rect l="0" t="0" r="0" b="0"/>
              <a:pathLst>
                <a:path w="61660" h="185309">
                  <a:moveTo>
                    <a:pt x="51167" y="31297"/>
                  </a:moveTo>
                  <a:lnTo>
                    <a:pt x="51167" y="31297"/>
                  </a:lnTo>
                  <a:lnTo>
                    <a:pt x="42328" y="4782"/>
                  </a:lnTo>
                  <a:lnTo>
                    <a:pt x="39630" y="1626"/>
                  </a:lnTo>
                  <a:lnTo>
                    <a:pt x="36420" y="227"/>
                  </a:lnTo>
                  <a:lnTo>
                    <a:pt x="32869" y="0"/>
                  </a:lnTo>
                  <a:lnTo>
                    <a:pt x="17758" y="6423"/>
                  </a:lnTo>
                  <a:lnTo>
                    <a:pt x="3246" y="24005"/>
                  </a:lnTo>
                  <a:lnTo>
                    <a:pt x="0" y="40991"/>
                  </a:lnTo>
                  <a:lnTo>
                    <a:pt x="1615" y="58889"/>
                  </a:lnTo>
                  <a:lnTo>
                    <a:pt x="21393" y="100991"/>
                  </a:lnTo>
                  <a:lnTo>
                    <a:pt x="56416" y="145026"/>
                  </a:lnTo>
                  <a:lnTo>
                    <a:pt x="61659" y="164478"/>
                  </a:lnTo>
                  <a:lnTo>
                    <a:pt x="60278" y="169473"/>
                  </a:lnTo>
                  <a:lnTo>
                    <a:pt x="57241" y="173508"/>
                  </a:lnTo>
                  <a:lnTo>
                    <a:pt x="40529" y="185055"/>
                  </a:lnTo>
                  <a:lnTo>
                    <a:pt x="37019" y="185308"/>
                  </a:lnTo>
                  <a:lnTo>
                    <a:pt x="33974" y="184065"/>
                  </a:lnTo>
                  <a:lnTo>
                    <a:pt x="25767" y="177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881">
              <a:extLst>
                <a:ext uri="{FF2B5EF4-FFF2-40B4-BE49-F238E27FC236}">
                  <a16:creationId xmlns:a16="http://schemas.microsoft.com/office/drawing/2014/main" xmlns="" id="{A1CC9604-45E3-4BE6-8E76-7971FDFA0CF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18085" y="4333392"/>
              <a:ext cx="96855" cy="166484"/>
            </a:xfrm>
            <a:custGeom>
              <a:avLst/>
              <a:gdLst/>
              <a:ahLst/>
              <a:cxnLst/>
              <a:rect l="0" t="0" r="0" b="0"/>
              <a:pathLst>
                <a:path w="96855" h="166484">
                  <a:moveTo>
                    <a:pt x="94915" y="3658"/>
                  </a:moveTo>
                  <a:lnTo>
                    <a:pt x="94915" y="3658"/>
                  </a:lnTo>
                  <a:lnTo>
                    <a:pt x="69567" y="0"/>
                  </a:lnTo>
                  <a:lnTo>
                    <a:pt x="23652" y="6408"/>
                  </a:lnTo>
                  <a:lnTo>
                    <a:pt x="10091" y="14052"/>
                  </a:lnTo>
                  <a:lnTo>
                    <a:pt x="4499" y="19054"/>
                  </a:lnTo>
                  <a:lnTo>
                    <a:pt x="1476" y="23800"/>
                  </a:lnTo>
                  <a:lnTo>
                    <a:pt x="167" y="28375"/>
                  </a:lnTo>
                  <a:lnTo>
                    <a:pt x="0" y="32836"/>
                  </a:lnTo>
                  <a:lnTo>
                    <a:pt x="5458" y="43437"/>
                  </a:lnTo>
                  <a:lnTo>
                    <a:pt x="16351" y="55204"/>
                  </a:lnTo>
                  <a:lnTo>
                    <a:pt x="62131" y="82935"/>
                  </a:lnTo>
                  <a:lnTo>
                    <a:pt x="86377" y="103191"/>
                  </a:lnTo>
                  <a:lnTo>
                    <a:pt x="94648" y="117039"/>
                  </a:lnTo>
                  <a:lnTo>
                    <a:pt x="96854" y="123695"/>
                  </a:lnTo>
                  <a:lnTo>
                    <a:pt x="96208" y="130955"/>
                  </a:lnTo>
                  <a:lnTo>
                    <a:pt x="89845" y="146547"/>
                  </a:lnTo>
                  <a:lnTo>
                    <a:pt x="79962" y="157240"/>
                  </a:lnTo>
                  <a:lnTo>
                    <a:pt x="66483" y="166483"/>
                  </a:lnTo>
                  <a:lnTo>
                    <a:pt x="65377" y="164419"/>
                  </a:lnTo>
                  <a:lnTo>
                    <a:pt x="63165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882">
              <a:extLst>
                <a:ext uri="{FF2B5EF4-FFF2-40B4-BE49-F238E27FC236}">
                  <a16:creationId xmlns:a16="http://schemas.microsoft.com/office/drawing/2014/main" xmlns="" id="{5E33966B-DF67-4C8A-85C2-9C12E42E51B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15265" y="4400550"/>
              <a:ext cx="151686" cy="44451"/>
            </a:xfrm>
            <a:custGeom>
              <a:avLst/>
              <a:gdLst/>
              <a:ahLst/>
              <a:cxnLst/>
              <a:rect l="0" t="0" r="0" b="0"/>
              <a:pathLst>
                <a:path w="151686" h="44451">
                  <a:moveTo>
                    <a:pt x="37385" y="44450"/>
                  </a:moveTo>
                  <a:lnTo>
                    <a:pt x="37385" y="44450"/>
                  </a:lnTo>
                  <a:lnTo>
                    <a:pt x="17812" y="35722"/>
                  </a:lnTo>
                  <a:lnTo>
                    <a:pt x="358" y="32534"/>
                  </a:lnTo>
                  <a:lnTo>
                    <a:pt x="0" y="32273"/>
                  </a:lnTo>
                  <a:lnTo>
                    <a:pt x="12981" y="25163"/>
                  </a:lnTo>
                  <a:lnTo>
                    <a:pt x="51556" y="17490"/>
                  </a:lnTo>
                  <a:lnTo>
                    <a:pt x="89074" y="11066"/>
                  </a:lnTo>
                  <a:lnTo>
                    <a:pt x="151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883">
              <a:extLst>
                <a:ext uri="{FF2B5EF4-FFF2-40B4-BE49-F238E27FC236}">
                  <a16:creationId xmlns:a16="http://schemas.microsoft.com/office/drawing/2014/main" xmlns="" id="{DCE91BB9-F2D2-4D03-83F8-2F9F7538341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19377" y="4148906"/>
              <a:ext cx="228524" cy="447350"/>
            </a:xfrm>
            <a:custGeom>
              <a:avLst/>
              <a:gdLst/>
              <a:ahLst/>
              <a:cxnLst/>
              <a:rect l="0" t="0" r="0" b="0"/>
              <a:pathLst>
                <a:path w="228524" h="447350">
                  <a:moveTo>
                    <a:pt x="6273" y="435794"/>
                  </a:moveTo>
                  <a:lnTo>
                    <a:pt x="6273" y="435794"/>
                  </a:lnTo>
                  <a:lnTo>
                    <a:pt x="2902" y="439165"/>
                  </a:lnTo>
                  <a:lnTo>
                    <a:pt x="1247" y="442701"/>
                  </a:lnTo>
                  <a:lnTo>
                    <a:pt x="184" y="447349"/>
                  </a:lnTo>
                  <a:lnTo>
                    <a:pt x="39" y="446104"/>
                  </a:lnTo>
                  <a:lnTo>
                    <a:pt x="0" y="444784"/>
                  </a:lnTo>
                  <a:lnTo>
                    <a:pt x="17606" y="402377"/>
                  </a:lnTo>
                  <a:lnTo>
                    <a:pt x="29419" y="368495"/>
                  </a:lnTo>
                  <a:lnTo>
                    <a:pt x="45488" y="324038"/>
                  </a:lnTo>
                  <a:lnTo>
                    <a:pt x="55700" y="296379"/>
                  </a:lnTo>
                  <a:lnTo>
                    <a:pt x="66741" y="266651"/>
                  </a:lnTo>
                  <a:lnTo>
                    <a:pt x="78335" y="234837"/>
                  </a:lnTo>
                  <a:lnTo>
                    <a:pt x="90297" y="201634"/>
                  </a:lnTo>
                  <a:lnTo>
                    <a:pt x="102506" y="167504"/>
                  </a:lnTo>
                  <a:lnTo>
                    <a:pt x="115584" y="135578"/>
                  </a:lnTo>
                  <a:lnTo>
                    <a:pt x="129241" y="105122"/>
                  </a:lnTo>
                  <a:lnTo>
                    <a:pt x="143285" y="75647"/>
                  </a:lnTo>
                  <a:lnTo>
                    <a:pt x="164534" y="35369"/>
                  </a:lnTo>
                  <a:lnTo>
                    <a:pt x="188680" y="0"/>
                  </a:lnTo>
                  <a:lnTo>
                    <a:pt x="191378" y="626"/>
                  </a:lnTo>
                  <a:lnTo>
                    <a:pt x="193176" y="4571"/>
                  </a:lnTo>
                  <a:lnTo>
                    <a:pt x="197589" y="42030"/>
                  </a:lnTo>
                  <a:lnTo>
                    <a:pt x="200663" y="87926"/>
                  </a:lnTo>
                  <a:lnTo>
                    <a:pt x="201483" y="114982"/>
                  </a:lnTo>
                  <a:lnTo>
                    <a:pt x="202030" y="143603"/>
                  </a:lnTo>
                  <a:lnTo>
                    <a:pt x="203100" y="173267"/>
                  </a:lnTo>
                  <a:lnTo>
                    <a:pt x="204518" y="203626"/>
                  </a:lnTo>
                  <a:lnTo>
                    <a:pt x="206170" y="234449"/>
                  </a:lnTo>
                  <a:lnTo>
                    <a:pt x="207976" y="261347"/>
                  </a:lnTo>
                  <a:lnTo>
                    <a:pt x="211865" y="308167"/>
                  </a:lnTo>
                  <a:lnTo>
                    <a:pt x="221392" y="353372"/>
                  </a:lnTo>
                  <a:lnTo>
                    <a:pt x="228523" y="37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75">
            <a:extLst>
              <a:ext uri="{FF2B5EF4-FFF2-40B4-BE49-F238E27FC236}">
                <a16:creationId xmlns:a16="http://schemas.microsoft.com/office/drawing/2014/main" xmlns="" id="{B957E3E2-BBF9-46AA-A0FB-B79EFD9CAB7E}"/>
              </a:ext>
            </a:extLst>
          </p:cNvPr>
          <p:cNvGrpSpPr/>
          <p:nvPr/>
        </p:nvGrpSpPr>
        <p:grpSpPr>
          <a:xfrm>
            <a:off x="4200667" y="4121150"/>
            <a:ext cx="974584" cy="418393"/>
            <a:chOff x="4200667" y="4121150"/>
            <a:chExt cx="974584" cy="418393"/>
          </a:xfrm>
        </p:grpSpPr>
        <p:sp>
          <p:nvSpPr>
            <p:cNvPr id="187" name="SMARTInkShape-884">
              <a:extLst>
                <a:ext uri="{FF2B5EF4-FFF2-40B4-BE49-F238E27FC236}">
                  <a16:creationId xmlns:a16="http://schemas.microsoft.com/office/drawing/2014/main" xmlns="" id="{2A63CB01-E000-4AEB-B060-BD0F7F20E00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07067" y="4489450"/>
              <a:ext cx="50148" cy="50093"/>
            </a:xfrm>
            <a:custGeom>
              <a:avLst/>
              <a:gdLst/>
              <a:ahLst/>
              <a:cxnLst/>
              <a:rect l="0" t="0" r="0" b="0"/>
              <a:pathLst>
                <a:path w="50148" h="50093">
                  <a:moveTo>
                    <a:pt x="23733" y="12700"/>
                  </a:moveTo>
                  <a:lnTo>
                    <a:pt x="23733" y="12700"/>
                  </a:lnTo>
                  <a:lnTo>
                    <a:pt x="6773" y="19607"/>
                  </a:lnTo>
                  <a:lnTo>
                    <a:pt x="3960" y="21538"/>
                  </a:lnTo>
                  <a:lnTo>
                    <a:pt x="2084" y="24237"/>
                  </a:lnTo>
                  <a:lnTo>
                    <a:pt x="0" y="30998"/>
                  </a:lnTo>
                  <a:lnTo>
                    <a:pt x="955" y="38706"/>
                  </a:lnTo>
                  <a:lnTo>
                    <a:pt x="3732" y="45424"/>
                  </a:lnTo>
                  <a:lnTo>
                    <a:pt x="5460" y="47216"/>
                  </a:lnTo>
                  <a:lnTo>
                    <a:pt x="7318" y="48411"/>
                  </a:lnTo>
                  <a:lnTo>
                    <a:pt x="23416" y="50092"/>
                  </a:lnTo>
                  <a:lnTo>
                    <a:pt x="39318" y="47219"/>
                  </a:lnTo>
                  <a:lnTo>
                    <a:pt x="46653" y="41918"/>
                  </a:lnTo>
                  <a:lnTo>
                    <a:pt x="49596" y="38528"/>
                  </a:lnTo>
                  <a:lnTo>
                    <a:pt x="50147" y="34152"/>
                  </a:lnTo>
                  <a:lnTo>
                    <a:pt x="42774" y="13802"/>
                  </a:lnTo>
                  <a:lnTo>
                    <a:pt x="36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885">
              <a:extLst>
                <a:ext uri="{FF2B5EF4-FFF2-40B4-BE49-F238E27FC236}">
                  <a16:creationId xmlns:a16="http://schemas.microsoft.com/office/drawing/2014/main" xmlns="" id="{4B9E7B32-F656-4398-951D-7D8554CBA04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86350" y="4121150"/>
              <a:ext cx="88901" cy="311151"/>
            </a:xfrm>
            <a:custGeom>
              <a:avLst/>
              <a:gdLst/>
              <a:ahLst/>
              <a:cxnLst/>
              <a:rect l="0" t="0" r="0" b="0"/>
              <a:pathLst>
                <a:path w="88901" h="3111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3320" y="16854"/>
                  </a:lnTo>
                  <a:lnTo>
                    <a:pt x="56297" y="54304"/>
                  </a:lnTo>
                  <a:lnTo>
                    <a:pt x="45952" y="90693"/>
                  </a:lnTo>
                  <a:lnTo>
                    <a:pt x="37357" y="132735"/>
                  </a:lnTo>
                  <a:lnTo>
                    <a:pt x="31185" y="177291"/>
                  </a:lnTo>
                  <a:lnTo>
                    <a:pt x="22327" y="219201"/>
                  </a:lnTo>
                  <a:lnTo>
                    <a:pt x="12745" y="25617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886">
              <a:extLst>
                <a:ext uri="{FF2B5EF4-FFF2-40B4-BE49-F238E27FC236}">
                  <a16:creationId xmlns:a16="http://schemas.microsoft.com/office/drawing/2014/main" xmlns="" id="{BC88629C-99F4-41F2-9556-9098795B0EB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828692" y="4307582"/>
              <a:ext cx="175109" cy="145773"/>
            </a:xfrm>
            <a:custGeom>
              <a:avLst/>
              <a:gdLst/>
              <a:ahLst/>
              <a:cxnLst/>
              <a:rect l="0" t="0" r="0" b="0"/>
              <a:pathLst>
                <a:path w="175109" h="145773">
                  <a:moveTo>
                    <a:pt x="3658" y="54868"/>
                  </a:moveTo>
                  <a:lnTo>
                    <a:pt x="3658" y="54868"/>
                  </a:lnTo>
                  <a:lnTo>
                    <a:pt x="287" y="54868"/>
                  </a:lnTo>
                  <a:lnTo>
                    <a:pt x="0" y="55573"/>
                  </a:lnTo>
                  <a:lnTo>
                    <a:pt x="1562" y="58239"/>
                  </a:lnTo>
                  <a:lnTo>
                    <a:pt x="6408" y="63706"/>
                  </a:lnTo>
                  <a:lnTo>
                    <a:pt x="22425" y="66424"/>
                  </a:lnTo>
                  <a:lnTo>
                    <a:pt x="48416" y="60487"/>
                  </a:lnTo>
                  <a:lnTo>
                    <a:pt x="78460" y="43049"/>
                  </a:lnTo>
                  <a:lnTo>
                    <a:pt x="99591" y="20008"/>
                  </a:lnTo>
                  <a:lnTo>
                    <a:pt x="104386" y="9271"/>
                  </a:lnTo>
                  <a:lnTo>
                    <a:pt x="104677" y="5420"/>
                  </a:lnTo>
                  <a:lnTo>
                    <a:pt x="102048" y="2853"/>
                  </a:lnTo>
                  <a:lnTo>
                    <a:pt x="91602" y="0"/>
                  </a:lnTo>
                  <a:lnTo>
                    <a:pt x="73788" y="6258"/>
                  </a:lnTo>
                  <a:lnTo>
                    <a:pt x="63112" y="11878"/>
                  </a:lnTo>
                  <a:lnTo>
                    <a:pt x="45604" y="31293"/>
                  </a:lnTo>
                  <a:lnTo>
                    <a:pt x="27610" y="68109"/>
                  </a:lnTo>
                  <a:lnTo>
                    <a:pt x="22065" y="91798"/>
                  </a:lnTo>
                  <a:lnTo>
                    <a:pt x="21951" y="111733"/>
                  </a:lnTo>
                  <a:lnTo>
                    <a:pt x="29225" y="135451"/>
                  </a:lnTo>
                  <a:lnTo>
                    <a:pt x="35520" y="140340"/>
                  </a:lnTo>
                  <a:lnTo>
                    <a:pt x="53802" y="145772"/>
                  </a:lnTo>
                  <a:lnTo>
                    <a:pt x="94637" y="142088"/>
                  </a:lnTo>
                  <a:lnTo>
                    <a:pt x="126173" y="131968"/>
                  </a:lnTo>
                  <a:lnTo>
                    <a:pt x="175108" y="112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887">
              <a:extLst>
                <a:ext uri="{FF2B5EF4-FFF2-40B4-BE49-F238E27FC236}">
                  <a16:creationId xmlns:a16="http://schemas.microsoft.com/office/drawing/2014/main" xmlns="" id="{142ADE82-46F7-4879-80D7-CC12FE40D6A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622800" y="4330500"/>
              <a:ext cx="92095" cy="127201"/>
            </a:xfrm>
            <a:custGeom>
              <a:avLst/>
              <a:gdLst/>
              <a:ahLst/>
              <a:cxnLst/>
              <a:rect l="0" t="0" r="0" b="0"/>
              <a:pathLst>
                <a:path w="92095" h="127201">
                  <a:moveTo>
                    <a:pt x="0" y="19250"/>
                  </a:moveTo>
                  <a:lnTo>
                    <a:pt x="0" y="19250"/>
                  </a:lnTo>
                  <a:lnTo>
                    <a:pt x="0" y="65029"/>
                  </a:lnTo>
                  <a:lnTo>
                    <a:pt x="0" y="108398"/>
                  </a:lnTo>
                  <a:lnTo>
                    <a:pt x="0" y="105673"/>
                  </a:lnTo>
                  <a:lnTo>
                    <a:pt x="13815" y="65891"/>
                  </a:lnTo>
                  <a:lnTo>
                    <a:pt x="33224" y="21799"/>
                  </a:lnTo>
                  <a:lnTo>
                    <a:pt x="45105" y="7918"/>
                  </a:lnTo>
                  <a:lnTo>
                    <a:pt x="51237" y="3228"/>
                  </a:lnTo>
                  <a:lnTo>
                    <a:pt x="57441" y="808"/>
                  </a:lnTo>
                  <a:lnTo>
                    <a:pt x="69979" y="0"/>
                  </a:lnTo>
                  <a:lnTo>
                    <a:pt x="75581" y="2183"/>
                  </a:lnTo>
                  <a:lnTo>
                    <a:pt x="85567" y="10254"/>
                  </a:lnTo>
                  <a:lnTo>
                    <a:pt x="90947" y="24659"/>
                  </a:lnTo>
                  <a:lnTo>
                    <a:pt x="92094" y="52603"/>
                  </a:lnTo>
                  <a:lnTo>
                    <a:pt x="89531" y="93650"/>
                  </a:lnTo>
                  <a:lnTo>
                    <a:pt x="88900" y="12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88">
              <a:extLst>
                <a:ext uri="{FF2B5EF4-FFF2-40B4-BE49-F238E27FC236}">
                  <a16:creationId xmlns:a16="http://schemas.microsoft.com/office/drawing/2014/main" xmlns="" id="{037412CC-8820-41EE-876A-1BD103529EF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65974" y="4330500"/>
              <a:ext cx="106027" cy="126488"/>
            </a:xfrm>
            <a:custGeom>
              <a:avLst/>
              <a:gdLst/>
              <a:ahLst/>
              <a:cxnLst/>
              <a:rect l="0" t="0" r="0" b="0"/>
              <a:pathLst>
                <a:path w="106027" h="126488">
                  <a:moveTo>
                    <a:pt x="106026" y="31950"/>
                  </a:moveTo>
                  <a:lnTo>
                    <a:pt x="106026" y="31950"/>
                  </a:lnTo>
                  <a:lnTo>
                    <a:pt x="106026" y="25208"/>
                  </a:lnTo>
                  <a:lnTo>
                    <a:pt x="95913" y="10902"/>
                  </a:lnTo>
                  <a:lnTo>
                    <a:pt x="81540" y="3075"/>
                  </a:lnTo>
                  <a:lnTo>
                    <a:pt x="72769" y="0"/>
                  </a:lnTo>
                  <a:lnTo>
                    <a:pt x="53615" y="2227"/>
                  </a:lnTo>
                  <a:lnTo>
                    <a:pt x="43569" y="5785"/>
                  </a:lnTo>
                  <a:lnTo>
                    <a:pt x="24881" y="21026"/>
                  </a:lnTo>
                  <a:lnTo>
                    <a:pt x="9283" y="41912"/>
                  </a:lnTo>
                  <a:lnTo>
                    <a:pt x="0" y="65305"/>
                  </a:lnTo>
                  <a:lnTo>
                    <a:pt x="1048" y="87932"/>
                  </a:lnTo>
                  <a:lnTo>
                    <a:pt x="4290" y="98904"/>
                  </a:lnTo>
                  <a:lnTo>
                    <a:pt x="17301" y="114860"/>
                  </a:lnTo>
                  <a:lnTo>
                    <a:pt x="25709" y="121090"/>
                  </a:lnTo>
                  <a:lnTo>
                    <a:pt x="44460" y="126131"/>
                  </a:lnTo>
                  <a:lnTo>
                    <a:pt x="54399" y="126487"/>
                  </a:lnTo>
                  <a:lnTo>
                    <a:pt x="63141" y="123903"/>
                  </a:lnTo>
                  <a:lnTo>
                    <a:pt x="78499" y="113505"/>
                  </a:lnTo>
                  <a:lnTo>
                    <a:pt x="88618" y="97595"/>
                  </a:lnTo>
                  <a:lnTo>
                    <a:pt x="94055" y="78765"/>
                  </a:lnTo>
                  <a:lnTo>
                    <a:pt x="91797" y="41694"/>
                  </a:lnTo>
                  <a:lnTo>
                    <a:pt x="87928" y="23683"/>
                  </a:lnTo>
                  <a:lnTo>
                    <a:pt x="88316" y="22911"/>
                  </a:lnTo>
                  <a:lnTo>
                    <a:pt x="89281" y="23102"/>
                  </a:lnTo>
                  <a:lnTo>
                    <a:pt x="93326" y="2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89">
              <a:extLst>
                <a:ext uri="{FF2B5EF4-FFF2-40B4-BE49-F238E27FC236}">
                  <a16:creationId xmlns:a16="http://schemas.microsoft.com/office/drawing/2014/main" xmlns="" id="{2C19A224-7F32-436F-97B8-31B895D982C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00667" y="4196842"/>
              <a:ext cx="227753" cy="289661"/>
            </a:xfrm>
            <a:custGeom>
              <a:avLst/>
              <a:gdLst/>
              <a:ahLst/>
              <a:cxnLst/>
              <a:rect l="0" t="0" r="0" b="0"/>
              <a:pathLst>
                <a:path w="227753" h="289661">
                  <a:moveTo>
                    <a:pt x="22083" y="64008"/>
                  </a:moveTo>
                  <a:lnTo>
                    <a:pt x="22083" y="64008"/>
                  </a:lnTo>
                  <a:lnTo>
                    <a:pt x="15341" y="64008"/>
                  </a:lnTo>
                  <a:lnTo>
                    <a:pt x="14061" y="66830"/>
                  </a:lnTo>
                  <a:lnTo>
                    <a:pt x="15193" y="102927"/>
                  </a:lnTo>
                  <a:lnTo>
                    <a:pt x="15493" y="139161"/>
                  </a:lnTo>
                  <a:lnTo>
                    <a:pt x="15626" y="183487"/>
                  </a:lnTo>
                  <a:lnTo>
                    <a:pt x="13804" y="223884"/>
                  </a:lnTo>
                  <a:lnTo>
                    <a:pt x="8811" y="268952"/>
                  </a:lnTo>
                  <a:lnTo>
                    <a:pt x="4174" y="289660"/>
                  </a:lnTo>
                  <a:lnTo>
                    <a:pt x="1659" y="283772"/>
                  </a:lnTo>
                  <a:lnTo>
                    <a:pt x="0" y="278250"/>
                  </a:lnTo>
                  <a:lnTo>
                    <a:pt x="1037" y="243512"/>
                  </a:lnTo>
                  <a:lnTo>
                    <a:pt x="4027" y="205876"/>
                  </a:lnTo>
                  <a:lnTo>
                    <a:pt x="9119" y="160927"/>
                  </a:lnTo>
                  <a:lnTo>
                    <a:pt x="13441" y="137088"/>
                  </a:lnTo>
                  <a:lnTo>
                    <a:pt x="24592" y="91549"/>
                  </a:lnTo>
                  <a:lnTo>
                    <a:pt x="38956" y="54847"/>
                  </a:lnTo>
                  <a:lnTo>
                    <a:pt x="54747" y="35242"/>
                  </a:lnTo>
                  <a:lnTo>
                    <a:pt x="62909" y="30014"/>
                  </a:lnTo>
                  <a:lnTo>
                    <a:pt x="70466" y="29351"/>
                  </a:lnTo>
                  <a:lnTo>
                    <a:pt x="77622" y="31731"/>
                  </a:lnTo>
                  <a:lnTo>
                    <a:pt x="84509" y="36140"/>
                  </a:lnTo>
                  <a:lnTo>
                    <a:pt x="104314" y="72684"/>
                  </a:lnTo>
                  <a:lnTo>
                    <a:pt x="115310" y="109727"/>
                  </a:lnTo>
                  <a:lnTo>
                    <a:pt x="124900" y="151355"/>
                  </a:lnTo>
                  <a:lnTo>
                    <a:pt x="133866" y="193375"/>
                  </a:lnTo>
                  <a:lnTo>
                    <a:pt x="143477" y="239844"/>
                  </a:lnTo>
                  <a:lnTo>
                    <a:pt x="147422" y="259100"/>
                  </a:lnTo>
                  <a:lnTo>
                    <a:pt x="150093" y="259686"/>
                  </a:lnTo>
                  <a:lnTo>
                    <a:pt x="158704" y="254692"/>
                  </a:lnTo>
                  <a:lnTo>
                    <a:pt x="172081" y="223126"/>
                  </a:lnTo>
                  <a:lnTo>
                    <a:pt x="184469" y="188114"/>
                  </a:lnTo>
                  <a:lnTo>
                    <a:pt x="197971" y="145977"/>
                  </a:lnTo>
                  <a:lnTo>
                    <a:pt x="208675" y="99028"/>
                  </a:lnTo>
                  <a:lnTo>
                    <a:pt x="216256" y="55583"/>
                  </a:lnTo>
                  <a:lnTo>
                    <a:pt x="224490" y="10477"/>
                  </a:lnTo>
                  <a:lnTo>
                    <a:pt x="227752" y="0"/>
                  </a:lnTo>
                  <a:lnTo>
                    <a:pt x="227635" y="169"/>
                  </a:lnTo>
                  <a:lnTo>
                    <a:pt x="225283" y="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8348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MARTInkShape-Group176">
            <a:extLst>
              <a:ext uri="{FF2B5EF4-FFF2-40B4-BE49-F238E27FC236}">
                <a16:creationId xmlns:a16="http://schemas.microsoft.com/office/drawing/2014/main" xmlns="" id="{CB9F544E-3529-4C45-9D9C-820AC9987A67}"/>
              </a:ext>
            </a:extLst>
          </p:cNvPr>
          <p:cNvGrpSpPr/>
          <p:nvPr/>
        </p:nvGrpSpPr>
        <p:grpSpPr>
          <a:xfrm>
            <a:off x="1696333" y="736600"/>
            <a:ext cx="3629177" cy="723901"/>
            <a:chOff x="1696333" y="736600"/>
            <a:chExt cx="3629177" cy="723901"/>
          </a:xfrm>
        </p:grpSpPr>
        <p:sp>
          <p:nvSpPr>
            <p:cNvPr id="2" name="SMARTInkShape-890">
              <a:extLst>
                <a:ext uri="{FF2B5EF4-FFF2-40B4-BE49-F238E27FC236}">
                  <a16:creationId xmlns:a16="http://schemas.microsoft.com/office/drawing/2014/main" xmlns="" id="{DB540548-CE05-4DE6-B523-119342AFDD2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696333" y="879260"/>
              <a:ext cx="200812" cy="448448"/>
            </a:xfrm>
            <a:custGeom>
              <a:avLst/>
              <a:gdLst/>
              <a:ahLst/>
              <a:cxnLst/>
              <a:rect l="0" t="0" r="0" b="0"/>
              <a:pathLst>
                <a:path w="200812" h="448448">
                  <a:moveTo>
                    <a:pt x="5467" y="117690"/>
                  </a:moveTo>
                  <a:lnTo>
                    <a:pt x="5467" y="117690"/>
                  </a:lnTo>
                  <a:lnTo>
                    <a:pt x="0" y="117690"/>
                  </a:lnTo>
                  <a:lnTo>
                    <a:pt x="6141" y="130242"/>
                  </a:lnTo>
                  <a:lnTo>
                    <a:pt x="14067" y="175987"/>
                  </a:lnTo>
                  <a:lnTo>
                    <a:pt x="20108" y="213685"/>
                  </a:lnTo>
                  <a:lnTo>
                    <a:pt x="26791" y="257015"/>
                  </a:lnTo>
                  <a:lnTo>
                    <a:pt x="32113" y="304496"/>
                  </a:lnTo>
                  <a:lnTo>
                    <a:pt x="36830" y="350057"/>
                  </a:lnTo>
                  <a:lnTo>
                    <a:pt x="40573" y="391003"/>
                  </a:lnTo>
                  <a:lnTo>
                    <a:pt x="42680" y="434327"/>
                  </a:lnTo>
                  <a:lnTo>
                    <a:pt x="43173" y="448447"/>
                  </a:lnTo>
                  <a:lnTo>
                    <a:pt x="33337" y="419911"/>
                  </a:lnTo>
                  <a:lnTo>
                    <a:pt x="26555" y="379246"/>
                  </a:lnTo>
                  <a:lnTo>
                    <a:pt x="23759" y="355561"/>
                  </a:lnTo>
                  <a:lnTo>
                    <a:pt x="21190" y="329187"/>
                  </a:lnTo>
                  <a:lnTo>
                    <a:pt x="18771" y="301021"/>
                  </a:lnTo>
                  <a:lnTo>
                    <a:pt x="16453" y="271661"/>
                  </a:lnTo>
                  <a:lnTo>
                    <a:pt x="14908" y="242915"/>
                  </a:lnTo>
                  <a:lnTo>
                    <a:pt x="13877" y="214579"/>
                  </a:lnTo>
                  <a:lnTo>
                    <a:pt x="13191" y="186516"/>
                  </a:lnTo>
                  <a:lnTo>
                    <a:pt x="13438" y="161457"/>
                  </a:lnTo>
                  <a:lnTo>
                    <a:pt x="15595" y="116681"/>
                  </a:lnTo>
                  <a:lnTo>
                    <a:pt x="20787" y="77495"/>
                  </a:lnTo>
                  <a:lnTo>
                    <a:pt x="33525" y="31227"/>
                  </a:lnTo>
                  <a:lnTo>
                    <a:pt x="38989" y="19831"/>
                  </a:lnTo>
                  <a:lnTo>
                    <a:pt x="46865" y="11529"/>
                  </a:lnTo>
                  <a:lnTo>
                    <a:pt x="66905" y="422"/>
                  </a:lnTo>
                  <a:lnTo>
                    <a:pt x="78881" y="0"/>
                  </a:lnTo>
                  <a:lnTo>
                    <a:pt x="105358" y="7057"/>
                  </a:lnTo>
                  <a:lnTo>
                    <a:pt x="131707" y="29009"/>
                  </a:lnTo>
                  <a:lnTo>
                    <a:pt x="156824" y="60637"/>
                  </a:lnTo>
                  <a:lnTo>
                    <a:pt x="179746" y="98213"/>
                  </a:lnTo>
                  <a:lnTo>
                    <a:pt x="194167" y="140313"/>
                  </a:lnTo>
                  <a:lnTo>
                    <a:pt x="200811" y="184895"/>
                  </a:lnTo>
                  <a:lnTo>
                    <a:pt x="199061" y="230579"/>
                  </a:lnTo>
                  <a:lnTo>
                    <a:pt x="186053" y="274872"/>
                  </a:lnTo>
                  <a:lnTo>
                    <a:pt x="165455" y="315960"/>
                  </a:lnTo>
                  <a:lnTo>
                    <a:pt x="139838" y="350684"/>
                  </a:lnTo>
                  <a:lnTo>
                    <a:pt x="97648" y="391258"/>
                  </a:lnTo>
                  <a:lnTo>
                    <a:pt x="57239" y="415510"/>
                  </a:lnTo>
                  <a:lnTo>
                    <a:pt x="25197" y="424890"/>
                  </a:lnTo>
                  <a:lnTo>
                    <a:pt x="12354" y="425203"/>
                  </a:lnTo>
                  <a:lnTo>
                    <a:pt x="7942" y="424299"/>
                  </a:lnTo>
                  <a:lnTo>
                    <a:pt x="5706" y="422285"/>
                  </a:lnTo>
                  <a:lnTo>
                    <a:pt x="4921" y="419531"/>
                  </a:lnTo>
                  <a:lnTo>
                    <a:pt x="5467" y="40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91">
              <a:extLst>
                <a:ext uri="{FF2B5EF4-FFF2-40B4-BE49-F238E27FC236}">
                  <a16:creationId xmlns:a16="http://schemas.microsoft.com/office/drawing/2014/main" xmlns="" id="{17844458-7EBD-4463-B597-672C6B1CB34E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936750" y="127635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2"/>
                  </a:lnTo>
                  <a:lnTo>
                    <a:pt x="47714" y="41442"/>
                  </a:lnTo>
                  <a:lnTo>
                    <a:pt x="85024" y="79395"/>
                  </a:lnTo>
                  <a:lnTo>
                    <a:pt x="1206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92">
              <a:extLst>
                <a:ext uri="{FF2B5EF4-FFF2-40B4-BE49-F238E27FC236}">
                  <a16:creationId xmlns:a16="http://schemas.microsoft.com/office/drawing/2014/main" xmlns="" id="{8648235A-132D-46C8-BDBA-A8056FF7A34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949450" y="1250950"/>
              <a:ext cx="139701" cy="209551"/>
            </a:xfrm>
            <a:custGeom>
              <a:avLst/>
              <a:gdLst/>
              <a:ahLst/>
              <a:cxnLst/>
              <a:rect l="0" t="0" r="0" b="0"/>
              <a:pathLst>
                <a:path w="139701" h="209551">
                  <a:moveTo>
                    <a:pt x="139700" y="0"/>
                  </a:moveTo>
                  <a:lnTo>
                    <a:pt x="139700" y="0"/>
                  </a:lnTo>
                  <a:lnTo>
                    <a:pt x="122845" y="6742"/>
                  </a:lnTo>
                  <a:lnTo>
                    <a:pt x="108926" y="19459"/>
                  </a:lnTo>
                  <a:lnTo>
                    <a:pt x="76001" y="66482"/>
                  </a:lnTo>
                  <a:lnTo>
                    <a:pt x="45880" y="113694"/>
                  </a:lnTo>
                  <a:lnTo>
                    <a:pt x="17984" y="16006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93">
              <a:extLst>
                <a:ext uri="{FF2B5EF4-FFF2-40B4-BE49-F238E27FC236}">
                  <a16:creationId xmlns:a16="http://schemas.microsoft.com/office/drawing/2014/main" xmlns="" id="{2B07919A-674A-411B-98CA-019A58481F7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197100" y="11112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50216" y="13467"/>
                  </a:lnTo>
                  <a:lnTo>
                    <a:pt x="92490" y="657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94">
              <a:extLst>
                <a:ext uri="{FF2B5EF4-FFF2-40B4-BE49-F238E27FC236}">
                  <a16:creationId xmlns:a16="http://schemas.microsoft.com/office/drawing/2014/main" xmlns="" id="{0C10BDFC-6B1F-4D36-B721-F808FC8E9D8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228458" y="1206500"/>
              <a:ext cx="152793" cy="29059"/>
            </a:xfrm>
            <a:custGeom>
              <a:avLst/>
              <a:gdLst/>
              <a:ahLst/>
              <a:cxnLst/>
              <a:rect l="0" t="0" r="0" b="0"/>
              <a:pathLst>
                <a:path w="152793" h="29059">
                  <a:moveTo>
                    <a:pt x="6742" y="25400"/>
                  </a:moveTo>
                  <a:lnTo>
                    <a:pt x="6742" y="25400"/>
                  </a:lnTo>
                  <a:lnTo>
                    <a:pt x="0" y="28771"/>
                  </a:lnTo>
                  <a:lnTo>
                    <a:pt x="131" y="29058"/>
                  </a:lnTo>
                  <a:lnTo>
                    <a:pt x="34564" y="19279"/>
                  </a:lnTo>
                  <a:lnTo>
                    <a:pt x="77701" y="7907"/>
                  </a:lnTo>
                  <a:lnTo>
                    <a:pt x="122860" y="2343"/>
                  </a:lnTo>
                  <a:lnTo>
                    <a:pt x="152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95">
              <a:extLst>
                <a:ext uri="{FF2B5EF4-FFF2-40B4-BE49-F238E27FC236}">
                  <a16:creationId xmlns:a16="http://schemas.microsoft.com/office/drawing/2014/main" xmlns="" id="{88C0592F-688B-49B3-8C8C-CAA7794C7D5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546602" y="885171"/>
              <a:ext cx="139449" cy="381821"/>
            </a:xfrm>
            <a:custGeom>
              <a:avLst/>
              <a:gdLst/>
              <a:ahLst/>
              <a:cxnLst/>
              <a:rect l="0" t="0" r="0" b="0"/>
              <a:pathLst>
                <a:path w="139449" h="381821">
                  <a:moveTo>
                    <a:pt x="139448" y="41929"/>
                  </a:moveTo>
                  <a:lnTo>
                    <a:pt x="139448" y="41929"/>
                  </a:lnTo>
                  <a:lnTo>
                    <a:pt x="139448" y="31816"/>
                  </a:lnTo>
                  <a:lnTo>
                    <a:pt x="135685" y="23088"/>
                  </a:lnTo>
                  <a:lnTo>
                    <a:pt x="125142" y="5987"/>
                  </a:lnTo>
                  <a:lnTo>
                    <a:pt x="121444" y="3151"/>
                  </a:lnTo>
                  <a:lnTo>
                    <a:pt x="111691" y="0"/>
                  </a:lnTo>
                  <a:lnTo>
                    <a:pt x="87558" y="1597"/>
                  </a:lnTo>
                  <a:lnTo>
                    <a:pt x="40481" y="18597"/>
                  </a:lnTo>
                  <a:lnTo>
                    <a:pt x="4302" y="45180"/>
                  </a:lnTo>
                  <a:lnTo>
                    <a:pt x="1373" y="49741"/>
                  </a:lnTo>
                  <a:lnTo>
                    <a:pt x="125" y="54192"/>
                  </a:lnTo>
                  <a:lnTo>
                    <a:pt x="0" y="58571"/>
                  </a:lnTo>
                  <a:lnTo>
                    <a:pt x="2738" y="62902"/>
                  </a:lnTo>
                  <a:lnTo>
                    <a:pt x="48157" y="94254"/>
                  </a:lnTo>
                  <a:lnTo>
                    <a:pt x="76494" y="117091"/>
                  </a:lnTo>
                  <a:lnTo>
                    <a:pt x="89361" y="133425"/>
                  </a:lnTo>
                  <a:lnTo>
                    <a:pt x="94139" y="153855"/>
                  </a:lnTo>
                  <a:lnTo>
                    <a:pt x="94425" y="165230"/>
                  </a:lnTo>
                  <a:lnTo>
                    <a:pt x="87217" y="187276"/>
                  </a:lnTo>
                  <a:lnTo>
                    <a:pt x="67293" y="215758"/>
                  </a:lnTo>
                  <a:lnTo>
                    <a:pt x="33442" y="244475"/>
                  </a:lnTo>
                  <a:lnTo>
                    <a:pt x="25777" y="248366"/>
                  </a:lnTo>
                  <a:lnTo>
                    <a:pt x="23450" y="248698"/>
                  </a:lnTo>
                  <a:lnTo>
                    <a:pt x="21900" y="248214"/>
                  </a:lnTo>
                  <a:lnTo>
                    <a:pt x="20866" y="247186"/>
                  </a:lnTo>
                  <a:lnTo>
                    <a:pt x="22293" y="245795"/>
                  </a:lnTo>
                  <a:lnTo>
                    <a:pt x="29524" y="242367"/>
                  </a:lnTo>
                  <a:lnTo>
                    <a:pt x="45494" y="239842"/>
                  </a:lnTo>
                  <a:lnTo>
                    <a:pt x="50001" y="240899"/>
                  </a:lnTo>
                  <a:lnTo>
                    <a:pt x="56890" y="245836"/>
                  </a:lnTo>
                  <a:lnTo>
                    <a:pt x="64735" y="259920"/>
                  </a:lnTo>
                  <a:lnTo>
                    <a:pt x="65555" y="273340"/>
                  </a:lnTo>
                  <a:lnTo>
                    <a:pt x="54118" y="317596"/>
                  </a:lnTo>
                  <a:lnTo>
                    <a:pt x="41503" y="364095"/>
                  </a:lnTo>
                  <a:lnTo>
                    <a:pt x="42530" y="374673"/>
                  </a:lnTo>
                  <a:lnTo>
                    <a:pt x="44497" y="378058"/>
                  </a:lnTo>
                  <a:lnTo>
                    <a:pt x="47220" y="380315"/>
                  </a:lnTo>
                  <a:lnTo>
                    <a:pt x="50445" y="381820"/>
                  </a:lnTo>
                  <a:lnTo>
                    <a:pt x="71841" y="380566"/>
                  </a:lnTo>
                  <a:lnTo>
                    <a:pt x="110636" y="365614"/>
                  </a:lnTo>
                  <a:lnTo>
                    <a:pt x="139448" y="353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96">
              <a:extLst>
                <a:ext uri="{FF2B5EF4-FFF2-40B4-BE49-F238E27FC236}">
                  <a16:creationId xmlns:a16="http://schemas.microsoft.com/office/drawing/2014/main" xmlns="" id="{4C4DB25A-91ED-4BAB-B356-70EF31AA082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787650" y="965200"/>
              <a:ext cx="222251" cy="234951"/>
            </a:xfrm>
            <a:custGeom>
              <a:avLst/>
              <a:gdLst/>
              <a:ahLst/>
              <a:cxnLst/>
              <a:rect l="0" t="0" r="0" b="0"/>
              <a:pathLst>
                <a:path w="222251" h="2349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7790" y="10113"/>
                  </a:lnTo>
                  <a:lnTo>
                    <a:pt x="63110" y="39999"/>
                  </a:lnTo>
                  <a:lnTo>
                    <a:pt x="108227" y="80134"/>
                  </a:lnTo>
                  <a:lnTo>
                    <a:pt x="150601" y="123305"/>
                  </a:lnTo>
                  <a:lnTo>
                    <a:pt x="183225" y="167376"/>
                  </a:lnTo>
                  <a:lnTo>
                    <a:pt x="208688" y="209895"/>
                  </a:lnTo>
                  <a:lnTo>
                    <a:pt x="2222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97">
              <a:extLst>
                <a:ext uri="{FF2B5EF4-FFF2-40B4-BE49-F238E27FC236}">
                  <a16:creationId xmlns:a16="http://schemas.microsoft.com/office/drawing/2014/main" xmlns="" id="{D2BA09C3-20E7-4140-9666-2B8E2039DB5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825750" y="927100"/>
              <a:ext cx="196851" cy="298451"/>
            </a:xfrm>
            <a:custGeom>
              <a:avLst/>
              <a:gdLst/>
              <a:ahLst/>
              <a:cxnLst/>
              <a:rect l="0" t="0" r="0" b="0"/>
              <a:pathLst>
                <a:path w="196851" h="298451">
                  <a:moveTo>
                    <a:pt x="196850" y="0"/>
                  </a:moveTo>
                  <a:lnTo>
                    <a:pt x="196850" y="0"/>
                  </a:lnTo>
                  <a:lnTo>
                    <a:pt x="190108" y="0"/>
                  </a:lnTo>
                  <a:lnTo>
                    <a:pt x="172431" y="10113"/>
                  </a:lnTo>
                  <a:lnTo>
                    <a:pt x="131035" y="54888"/>
                  </a:lnTo>
                  <a:lnTo>
                    <a:pt x="106921" y="90247"/>
                  </a:lnTo>
                  <a:lnTo>
                    <a:pt x="82093" y="127599"/>
                  </a:lnTo>
                  <a:lnTo>
                    <a:pt x="58358" y="164660"/>
                  </a:lnTo>
                  <a:lnTo>
                    <a:pt x="38402" y="199947"/>
                  </a:lnTo>
                  <a:lnTo>
                    <a:pt x="18042" y="244805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98">
              <a:extLst>
                <a:ext uri="{FF2B5EF4-FFF2-40B4-BE49-F238E27FC236}">
                  <a16:creationId xmlns:a16="http://schemas.microsoft.com/office/drawing/2014/main" xmlns="" id="{F6523D5F-B632-44E6-8DED-33A70A617091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057556" y="1130300"/>
              <a:ext cx="9495" cy="101601"/>
            </a:xfrm>
            <a:custGeom>
              <a:avLst/>
              <a:gdLst/>
              <a:ahLst/>
              <a:cxnLst/>
              <a:rect l="0" t="0" r="0" b="0"/>
              <a:pathLst>
                <a:path w="9495" h="101601">
                  <a:moveTo>
                    <a:pt x="3144" y="0"/>
                  </a:moveTo>
                  <a:lnTo>
                    <a:pt x="3144" y="0"/>
                  </a:lnTo>
                  <a:lnTo>
                    <a:pt x="0" y="45503"/>
                  </a:lnTo>
                  <a:lnTo>
                    <a:pt x="949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99">
              <a:extLst>
                <a:ext uri="{FF2B5EF4-FFF2-40B4-BE49-F238E27FC236}">
                  <a16:creationId xmlns:a16="http://schemas.microsoft.com/office/drawing/2014/main" xmlns="" id="{A39176F5-403D-4009-B81E-03099254ED3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187700" y="12319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29752" y="265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00">
              <a:extLst>
                <a:ext uri="{FF2B5EF4-FFF2-40B4-BE49-F238E27FC236}">
                  <a16:creationId xmlns:a16="http://schemas.microsoft.com/office/drawing/2014/main" xmlns="" id="{C9C5C36B-FACA-4988-B818-182BE0742795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346450" y="920750"/>
              <a:ext cx="196851" cy="298451"/>
            </a:xfrm>
            <a:custGeom>
              <a:avLst/>
              <a:gdLst/>
              <a:ahLst/>
              <a:cxnLst/>
              <a:rect l="0" t="0" r="0" b="0"/>
              <a:pathLst>
                <a:path w="196851" h="298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40080" y="44749"/>
                  </a:lnTo>
                  <a:lnTo>
                    <a:pt x="68869" y="88597"/>
                  </a:lnTo>
                  <a:lnTo>
                    <a:pt x="94343" y="123337"/>
                  </a:lnTo>
                  <a:lnTo>
                    <a:pt x="120247" y="161826"/>
                  </a:lnTo>
                  <a:lnTo>
                    <a:pt x="143754" y="200334"/>
                  </a:lnTo>
                  <a:lnTo>
                    <a:pt x="161257" y="233911"/>
                  </a:lnTo>
                  <a:lnTo>
                    <a:pt x="183011" y="273840"/>
                  </a:lnTo>
                  <a:lnTo>
                    <a:pt x="1968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01">
              <a:extLst>
                <a:ext uri="{FF2B5EF4-FFF2-40B4-BE49-F238E27FC236}">
                  <a16:creationId xmlns:a16="http://schemas.microsoft.com/office/drawing/2014/main" xmlns="" id="{B75D634F-6FDF-4A33-AD55-CBDE7DBF6CC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390900" y="876300"/>
              <a:ext cx="215901" cy="355601"/>
            </a:xfrm>
            <a:custGeom>
              <a:avLst/>
              <a:gdLst/>
              <a:ahLst/>
              <a:cxnLst/>
              <a:rect l="0" t="0" r="0" b="0"/>
              <a:pathLst>
                <a:path w="215901" h="355601">
                  <a:moveTo>
                    <a:pt x="215900" y="0"/>
                  </a:moveTo>
                  <a:lnTo>
                    <a:pt x="215900" y="0"/>
                  </a:lnTo>
                  <a:lnTo>
                    <a:pt x="199986" y="12256"/>
                  </a:lnTo>
                  <a:lnTo>
                    <a:pt x="166634" y="53979"/>
                  </a:lnTo>
                  <a:lnTo>
                    <a:pt x="143910" y="87490"/>
                  </a:lnTo>
                  <a:lnTo>
                    <a:pt x="119699" y="125903"/>
                  </a:lnTo>
                  <a:lnTo>
                    <a:pt x="91064" y="170257"/>
                  </a:lnTo>
                  <a:lnTo>
                    <a:pt x="61639" y="216781"/>
                  </a:lnTo>
                  <a:lnTo>
                    <a:pt x="36802" y="260977"/>
                  </a:lnTo>
                  <a:lnTo>
                    <a:pt x="17768" y="296612"/>
                  </a:lnTo>
                  <a:lnTo>
                    <a:pt x="5074" y="323739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02">
              <a:extLst>
                <a:ext uri="{FF2B5EF4-FFF2-40B4-BE49-F238E27FC236}">
                  <a16:creationId xmlns:a16="http://schemas.microsoft.com/office/drawing/2014/main" xmlns="" id="{5F237447-70E7-486B-906A-DD02B42F403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578539" y="1109285"/>
              <a:ext cx="110812" cy="126861"/>
            </a:xfrm>
            <a:custGeom>
              <a:avLst/>
              <a:gdLst/>
              <a:ahLst/>
              <a:cxnLst/>
              <a:rect l="0" t="0" r="0" b="0"/>
              <a:pathLst>
                <a:path w="110812" h="126861">
                  <a:moveTo>
                    <a:pt x="9211" y="21015"/>
                  </a:moveTo>
                  <a:lnTo>
                    <a:pt x="9211" y="21015"/>
                  </a:lnTo>
                  <a:lnTo>
                    <a:pt x="12582" y="14273"/>
                  </a:lnTo>
                  <a:lnTo>
                    <a:pt x="19881" y="9081"/>
                  </a:lnTo>
                  <a:lnTo>
                    <a:pt x="41814" y="0"/>
                  </a:lnTo>
                  <a:lnTo>
                    <a:pt x="63634" y="285"/>
                  </a:lnTo>
                  <a:lnTo>
                    <a:pt x="69482" y="3667"/>
                  </a:lnTo>
                  <a:lnTo>
                    <a:pt x="77861" y="14951"/>
                  </a:lnTo>
                  <a:lnTo>
                    <a:pt x="78967" y="21911"/>
                  </a:lnTo>
                  <a:lnTo>
                    <a:pt x="76432" y="37171"/>
                  </a:lnTo>
                  <a:lnTo>
                    <a:pt x="64957" y="53360"/>
                  </a:lnTo>
                  <a:lnTo>
                    <a:pt x="20890" y="94471"/>
                  </a:lnTo>
                  <a:lnTo>
                    <a:pt x="1745" y="118310"/>
                  </a:lnTo>
                  <a:lnTo>
                    <a:pt x="0" y="121862"/>
                  </a:lnTo>
                  <a:lnTo>
                    <a:pt x="954" y="124229"/>
                  </a:lnTo>
                  <a:lnTo>
                    <a:pt x="3706" y="125808"/>
                  </a:lnTo>
                  <a:lnTo>
                    <a:pt x="7658" y="126860"/>
                  </a:lnTo>
                  <a:lnTo>
                    <a:pt x="53591" y="119942"/>
                  </a:lnTo>
                  <a:lnTo>
                    <a:pt x="110811" y="10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03">
              <a:extLst>
                <a:ext uri="{FF2B5EF4-FFF2-40B4-BE49-F238E27FC236}">
                  <a16:creationId xmlns:a16="http://schemas.microsoft.com/office/drawing/2014/main" xmlns="" id="{7A84D5D5-9122-499C-814A-B2F34C04098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734358" y="1219200"/>
              <a:ext cx="31193" cy="38101"/>
            </a:xfrm>
            <a:custGeom>
              <a:avLst/>
              <a:gdLst/>
              <a:ahLst/>
              <a:cxnLst/>
              <a:rect l="0" t="0" r="0" b="0"/>
              <a:pathLst>
                <a:path w="31193" h="38101">
                  <a:moveTo>
                    <a:pt x="31192" y="0"/>
                  </a:moveTo>
                  <a:lnTo>
                    <a:pt x="31192" y="0"/>
                  </a:lnTo>
                  <a:lnTo>
                    <a:pt x="17377" y="8789"/>
                  </a:lnTo>
                  <a:lnTo>
                    <a:pt x="1338" y="20394"/>
                  </a:lnTo>
                  <a:lnTo>
                    <a:pt x="0" y="23474"/>
                  </a:lnTo>
                  <a:lnTo>
                    <a:pt x="520" y="26938"/>
                  </a:lnTo>
                  <a:lnTo>
                    <a:pt x="579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04">
              <a:extLst>
                <a:ext uri="{FF2B5EF4-FFF2-40B4-BE49-F238E27FC236}">
                  <a16:creationId xmlns:a16="http://schemas.microsoft.com/office/drawing/2014/main" xmlns="" id="{D1DE1370-C5A0-471D-B0B7-82472F19398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911600" y="1196492"/>
              <a:ext cx="139701" cy="10009"/>
            </a:xfrm>
            <a:custGeom>
              <a:avLst/>
              <a:gdLst/>
              <a:ahLst/>
              <a:cxnLst/>
              <a:rect l="0" t="0" r="0" b="0"/>
              <a:pathLst>
                <a:path w="139701" h="10009">
                  <a:moveTo>
                    <a:pt x="0" y="3658"/>
                  </a:moveTo>
                  <a:lnTo>
                    <a:pt x="0" y="3658"/>
                  </a:lnTo>
                  <a:lnTo>
                    <a:pt x="41927" y="0"/>
                  </a:lnTo>
                  <a:lnTo>
                    <a:pt x="84613" y="6408"/>
                  </a:lnTo>
                  <a:lnTo>
                    <a:pt x="1397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05">
              <a:extLst>
                <a:ext uri="{FF2B5EF4-FFF2-40B4-BE49-F238E27FC236}">
                  <a16:creationId xmlns:a16="http://schemas.microsoft.com/office/drawing/2014/main" xmlns="" id="{BDD5AD9B-D758-43D1-950D-3BDDD1AB8441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235450" y="1175011"/>
              <a:ext cx="57151" cy="6090"/>
            </a:xfrm>
            <a:custGeom>
              <a:avLst/>
              <a:gdLst/>
              <a:ahLst/>
              <a:cxnLst/>
              <a:rect l="0" t="0" r="0" b="0"/>
              <a:pathLst>
                <a:path w="57151" h="609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6907" y="1063"/>
                  </a:lnTo>
                  <a:lnTo>
                    <a:pt x="21668" y="0"/>
                  </a:lnTo>
                  <a:lnTo>
                    <a:pt x="571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06">
              <a:extLst>
                <a:ext uri="{FF2B5EF4-FFF2-40B4-BE49-F238E27FC236}">
                  <a16:creationId xmlns:a16="http://schemas.microsoft.com/office/drawing/2014/main" xmlns="" id="{64DCA619-9BB6-45CC-98D1-7461DE5E1AE8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387850" y="12065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53387" y="3371"/>
                  </a:lnTo>
                  <a:lnTo>
                    <a:pt x="36985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07">
              <a:extLst>
                <a:ext uri="{FF2B5EF4-FFF2-40B4-BE49-F238E27FC236}">
                  <a16:creationId xmlns:a16="http://schemas.microsoft.com/office/drawing/2014/main" xmlns="" id="{43E2D65B-0FF1-4B12-8213-7FDBB256BAB5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673600" y="902583"/>
              <a:ext cx="228601" cy="303918"/>
            </a:xfrm>
            <a:custGeom>
              <a:avLst/>
              <a:gdLst/>
              <a:ahLst/>
              <a:cxnLst/>
              <a:rect l="0" t="0" r="0" b="0"/>
              <a:pathLst>
                <a:path w="228601" h="303918">
                  <a:moveTo>
                    <a:pt x="0" y="5467"/>
                  </a:moveTo>
                  <a:lnTo>
                    <a:pt x="0" y="5467"/>
                  </a:lnTo>
                  <a:lnTo>
                    <a:pt x="22604" y="441"/>
                  </a:lnTo>
                  <a:lnTo>
                    <a:pt x="29886" y="0"/>
                  </a:lnTo>
                  <a:lnTo>
                    <a:pt x="45503" y="8917"/>
                  </a:lnTo>
                  <a:lnTo>
                    <a:pt x="73925" y="41296"/>
                  </a:lnTo>
                  <a:lnTo>
                    <a:pt x="97061" y="73602"/>
                  </a:lnTo>
                  <a:lnTo>
                    <a:pt x="121455" y="109127"/>
                  </a:lnTo>
                  <a:lnTo>
                    <a:pt x="146407" y="149845"/>
                  </a:lnTo>
                  <a:lnTo>
                    <a:pt x="170903" y="191696"/>
                  </a:lnTo>
                  <a:lnTo>
                    <a:pt x="193549" y="229111"/>
                  </a:lnTo>
                  <a:lnTo>
                    <a:pt x="216019" y="271796"/>
                  </a:lnTo>
                  <a:lnTo>
                    <a:pt x="22860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08">
              <a:extLst>
                <a:ext uri="{FF2B5EF4-FFF2-40B4-BE49-F238E27FC236}">
                  <a16:creationId xmlns:a16="http://schemas.microsoft.com/office/drawing/2014/main" xmlns="" id="{2784C7AF-1BE8-4CC8-9834-22FF6B510513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711700" y="853879"/>
              <a:ext cx="260351" cy="365322"/>
            </a:xfrm>
            <a:custGeom>
              <a:avLst/>
              <a:gdLst/>
              <a:ahLst/>
              <a:cxnLst/>
              <a:rect l="0" t="0" r="0" b="0"/>
              <a:pathLst>
                <a:path w="260351" h="365322">
                  <a:moveTo>
                    <a:pt x="260350" y="3371"/>
                  </a:moveTo>
                  <a:lnTo>
                    <a:pt x="260350" y="3371"/>
                  </a:lnTo>
                  <a:lnTo>
                    <a:pt x="253608" y="0"/>
                  </a:lnTo>
                  <a:lnTo>
                    <a:pt x="240891" y="3989"/>
                  </a:lnTo>
                  <a:lnTo>
                    <a:pt x="232560" y="8017"/>
                  </a:lnTo>
                  <a:lnTo>
                    <a:pt x="200611" y="40652"/>
                  </a:lnTo>
                  <a:lnTo>
                    <a:pt x="174767" y="74033"/>
                  </a:lnTo>
                  <a:lnTo>
                    <a:pt x="146819" y="112387"/>
                  </a:lnTo>
                  <a:lnTo>
                    <a:pt x="117934" y="152952"/>
                  </a:lnTo>
                  <a:lnTo>
                    <a:pt x="90515" y="194500"/>
                  </a:lnTo>
                  <a:lnTo>
                    <a:pt x="64923" y="235073"/>
                  </a:lnTo>
                  <a:lnTo>
                    <a:pt x="41790" y="271920"/>
                  </a:lnTo>
                  <a:lnTo>
                    <a:pt x="15675" y="317656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09">
              <a:extLst>
                <a:ext uri="{FF2B5EF4-FFF2-40B4-BE49-F238E27FC236}">
                  <a16:creationId xmlns:a16="http://schemas.microsoft.com/office/drawing/2014/main" xmlns="" id="{EBB04997-FCB2-40AA-BFB9-42BDBD7937A6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965700" y="1129476"/>
              <a:ext cx="92680" cy="96075"/>
            </a:xfrm>
            <a:custGeom>
              <a:avLst/>
              <a:gdLst/>
              <a:ahLst/>
              <a:cxnLst/>
              <a:rect l="0" t="0" r="0" b="0"/>
              <a:pathLst>
                <a:path w="92680" h="96075">
                  <a:moveTo>
                    <a:pt x="0" y="19874"/>
                  </a:moveTo>
                  <a:lnTo>
                    <a:pt x="0" y="19874"/>
                  </a:lnTo>
                  <a:lnTo>
                    <a:pt x="3371" y="23245"/>
                  </a:lnTo>
                  <a:lnTo>
                    <a:pt x="5467" y="35454"/>
                  </a:lnTo>
                  <a:lnTo>
                    <a:pt x="5593" y="77179"/>
                  </a:lnTo>
                  <a:lnTo>
                    <a:pt x="2956" y="83678"/>
                  </a:lnTo>
                  <a:lnTo>
                    <a:pt x="1970" y="84988"/>
                  </a:lnTo>
                  <a:lnTo>
                    <a:pt x="1313" y="85155"/>
                  </a:lnTo>
                  <a:lnTo>
                    <a:pt x="876" y="84562"/>
                  </a:lnTo>
                  <a:lnTo>
                    <a:pt x="260" y="73613"/>
                  </a:lnTo>
                  <a:lnTo>
                    <a:pt x="6819" y="53592"/>
                  </a:lnTo>
                  <a:lnTo>
                    <a:pt x="26747" y="22954"/>
                  </a:lnTo>
                  <a:lnTo>
                    <a:pt x="53956" y="646"/>
                  </a:lnTo>
                  <a:lnTo>
                    <a:pt x="59254" y="0"/>
                  </a:lnTo>
                  <a:lnTo>
                    <a:pt x="70785" y="3045"/>
                  </a:lnTo>
                  <a:lnTo>
                    <a:pt x="85806" y="12692"/>
                  </a:lnTo>
                  <a:lnTo>
                    <a:pt x="91053" y="26090"/>
                  </a:lnTo>
                  <a:lnTo>
                    <a:pt x="92679" y="43098"/>
                  </a:lnTo>
                  <a:lnTo>
                    <a:pt x="88900" y="9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10">
              <a:extLst>
                <a:ext uri="{FF2B5EF4-FFF2-40B4-BE49-F238E27FC236}">
                  <a16:creationId xmlns:a16="http://schemas.microsoft.com/office/drawing/2014/main" xmlns="" id="{EB9E2210-03A9-4831-9DA5-E34A7E395A0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200650" y="736600"/>
              <a:ext cx="124860" cy="495791"/>
            </a:xfrm>
            <a:custGeom>
              <a:avLst/>
              <a:gdLst/>
              <a:ahLst/>
              <a:cxnLst/>
              <a:rect l="0" t="0" r="0" b="0"/>
              <a:pathLst>
                <a:path w="124860" h="495791">
                  <a:moveTo>
                    <a:pt x="38100" y="0"/>
                  </a:moveTo>
                  <a:lnTo>
                    <a:pt x="38100" y="0"/>
                  </a:lnTo>
                  <a:lnTo>
                    <a:pt x="65889" y="18951"/>
                  </a:lnTo>
                  <a:lnTo>
                    <a:pt x="101210" y="51555"/>
                  </a:lnTo>
                  <a:lnTo>
                    <a:pt x="117419" y="80298"/>
                  </a:lnTo>
                  <a:lnTo>
                    <a:pt x="124859" y="111888"/>
                  </a:lnTo>
                  <a:lnTo>
                    <a:pt x="123461" y="144743"/>
                  </a:lnTo>
                  <a:lnTo>
                    <a:pt x="104628" y="191602"/>
                  </a:lnTo>
                  <a:lnTo>
                    <a:pt x="76705" y="230024"/>
                  </a:lnTo>
                  <a:lnTo>
                    <a:pt x="47921" y="260109"/>
                  </a:lnTo>
                  <a:lnTo>
                    <a:pt x="41010" y="278623"/>
                  </a:lnTo>
                  <a:lnTo>
                    <a:pt x="39393" y="288697"/>
                  </a:lnTo>
                  <a:lnTo>
                    <a:pt x="42438" y="299760"/>
                  </a:lnTo>
                  <a:lnTo>
                    <a:pt x="70789" y="343572"/>
                  </a:lnTo>
                  <a:lnTo>
                    <a:pt x="102177" y="383642"/>
                  </a:lnTo>
                  <a:lnTo>
                    <a:pt x="118547" y="419883"/>
                  </a:lnTo>
                  <a:lnTo>
                    <a:pt x="118543" y="431616"/>
                  </a:lnTo>
                  <a:lnTo>
                    <a:pt x="111012" y="454061"/>
                  </a:lnTo>
                  <a:lnTo>
                    <a:pt x="96376" y="472033"/>
                  </a:lnTo>
                  <a:lnTo>
                    <a:pt x="78112" y="485664"/>
                  </a:lnTo>
                  <a:lnTo>
                    <a:pt x="58234" y="494075"/>
                  </a:lnTo>
                  <a:lnTo>
                    <a:pt x="15893" y="495790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77">
            <a:extLst>
              <a:ext uri="{FF2B5EF4-FFF2-40B4-BE49-F238E27FC236}">
                <a16:creationId xmlns:a16="http://schemas.microsoft.com/office/drawing/2014/main" xmlns="" id="{F81AB5D5-0192-480B-8C4C-226D23F0960A}"/>
              </a:ext>
            </a:extLst>
          </p:cNvPr>
          <p:cNvGrpSpPr/>
          <p:nvPr/>
        </p:nvGrpSpPr>
        <p:grpSpPr>
          <a:xfrm>
            <a:off x="7531100" y="741057"/>
            <a:ext cx="1524001" cy="662294"/>
            <a:chOff x="7531100" y="741057"/>
            <a:chExt cx="1524001" cy="662294"/>
          </a:xfrm>
        </p:grpSpPr>
        <p:sp>
          <p:nvSpPr>
            <p:cNvPr id="24" name="SMARTInkShape-911">
              <a:extLst>
                <a:ext uri="{FF2B5EF4-FFF2-40B4-BE49-F238E27FC236}">
                  <a16:creationId xmlns:a16="http://schemas.microsoft.com/office/drawing/2014/main" xmlns="" id="{4DC04D20-D7B0-4A3F-96B9-159DEE5537D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531100" y="770127"/>
              <a:ext cx="249314" cy="451303"/>
            </a:xfrm>
            <a:custGeom>
              <a:avLst/>
              <a:gdLst/>
              <a:ahLst/>
              <a:cxnLst/>
              <a:rect l="0" t="0" r="0" b="0"/>
              <a:pathLst>
                <a:path w="249314" h="451303">
                  <a:moveTo>
                    <a:pt x="38100" y="61723"/>
                  </a:moveTo>
                  <a:lnTo>
                    <a:pt x="38100" y="61723"/>
                  </a:lnTo>
                  <a:lnTo>
                    <a:pt x="38100" y="65094"/>
                  </a:lnTo>
                  <a:lnTo>
                    <a:pt x="48213" y="97529"/>
                  </a:lnTo>
                  <a:lnTo>
                    <a:pt x="53178" y="133611"/>
                  </a:lnTo>
                  <a:lnTo>
                    <a:pt x="55384" y="176929"/>
                  </a:lnTo>
                  <a:lnTo>
                    <a:pt x="55973" y="201321"/>
                  </a:lnTo>
                  <a:lnTo>
                    <a:pt x="56365" y="226755"/>
                  </a:lnTo>
                  <a:lnTo>
                    <a:pt x="56627" y="251472"/>
                  </a:lnTo>
                  <a:lnTo>
                    <a:pt x="56800" y="275711"/>
                  </a:lnTo>
                  <a:lnTo>
                    <a:pt x="56289" y="321929"/>
                  </a:lnTo>
                  <a:lnTo>
                    <a:pt x="53710" y="363637"/>
                  </a:lnTo>
                  <a:lnTo>
                    <a:pt x="50670" y="403138"/>
                  </a:lnTo>
                  <a:lnTo>
                    <a:pt x="49302" y="403633"/>
                  </a:lnTo>
                  <a:lnTo>
                    <a:pt x="47684" y="401846"/>
                  </a:lnTo>
                  <a:lnTo>
                    <a:pt x="45408" y="365622"/>
                  </a:lnTo>
                  <a:lnTo>
                    <a:pt x="42994" y="320261"/>
                  </a:lnTo>
                  <a:lnTo>
                    <a:pt x="41363" y="293348"/>
                  </a:lnTo>
                  <a:lnTo>
                    <a:pt x="42392" y="262001"/>
                  </a:lnTo>
                  <a:lnTo>
                    <a:pt x="45194" y="227697"/>
                  </a:lnTo>
                  <a:lnTo>
                    <a:pt x="49179" y="191423"/>
                  </a:lnTo>
                  <a:lnTo>
                    <a:pt x="54658" y="156656"/>
                  </a:lnTo>
                  <a:lnTo>
                    <a:pt x="61133" y="122895"/>
                  </a:lnTo>
                  <a:lnTo>
                    <a:pt x="68272" y="89804"/>
                  </a:lnTo>
                  <a:lnTo>
                    <a:pt x="77264" y="63510"/>
                  </a:lnTo>
                  <a:lnTo>
                    <a:pt x="98545" y="23006"/>
                  </a:lnTo>
                  <a:lnTo>
                    <a:pt x="110147" y="11217"/>
                  </a:lnTo>
                  <a:lnTo>
                    <a:pt x="134327" y="0"/>
                  </a:lnTo>
                  <a:lnTo>
                    <a:pt x="148817" y="2230"/>
                  </a:lnTo>
                  <a:lnTo>
                    <a:pt x="181852" y="17878"/>
                  </a:lnTo>
                  <a:lnTo>
                    <a:pt x="212057" y="52584"/>
                  </a:lnTo>
                  <a:lnTo>
                    <a:pt x="236064" y="99289"/>
                  </a:lnTo>
                  <a:lnTo>
                    <a:pt x="243453" y="125573"/>
                  </a:lnTo>
                  <a:lnTo>
                    <a:pt x="249086" y="152973"/>
                  </a:lnTo>
                  <a:lnTo>
                    <a:pt x="249313" y="181823"/>
                  </a:lnTo>
                  <a:lnTo>
                    <a:pt x="245936" y="211640"/>
                  </a:lnTo>
                  <a:lnTo>
                    <a:pt x="240157" y="242101"/>
                  </a:lnTo>
                  <a:lnTo>
                    <a:pt x="229955" y="271580"/>
                  </a:lnTo>
                  <a:lnTo>
                    <a:pt x="216803" y="300406"/>
                  </a:lnTo>
                  <a:lnTo>
                    <a:pt x="201685" y="328795"/>
                  </a:lnTo>
                  <a:lnTo>
                    <a:pt x="166073" y="375390"/>
                  </a:lnTo>
                  <a:lnTo>
                    <a:pt x="127433" y="412092"/>
                  </a:lnTo>
                  <a:lnTo>
                    <a:pt x="89092" y="437811"/>
                  </a:lnTo>
                  <a:lnTo>
                    <a:pt x="54649" y="449242"/>
                  </a:lnTo>
                  <a:lnTo>
                    <a:pt x="38549" y="451302"/>
                  </a:lnTo>
                  <a:lnTo>
                    <a:pt x="27111" y="449148"/>
                  </a:lnTo>
                  <a:lnTo>
                    <a:pt x="18779" y="444184"/>
                  </a:lnTo>
                  <a:lnTo>
                    <a:pt x="0" y="423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12">
              <a:extLst>
                <a:ext uri="{FF2B5EF4-FFF2-40B4-BE49-F238E27FC236}">
                  <a16:creationId xmlns:a16="http://schemas.microsoft.com/office/drawing/2014/main" xmlns="" id="{F0161A62-B9EC-4352-9A0F-C13235E34602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854950" y="1123950"/>
              <a:ext cx="63501" cy="146051"/>
            </a:xfrm>
            <a:custGeom>
              <a:avLst/>
              <a:gdLst/>
              <a:ahLst/>
              <a:cxnLst/>
              <a:rect l="0" t="0" r="0" b="0"/>
              <a:pathLst>
                <a:path w="63501" h="146051">
                  <a:moveTo>
                    <a:pt x="0" y="0"/>
                  </a:moveTo>
                  <a:lnTo>
                    <a:pt x="0" y="0"/>
                  </a:lnTo>
                  <a:lnTo>
                    <a:pt x="15901" y="41940"/>
                  </a:lnTo>
                  <a:lnTo>
                    <a:pt x="31964" y="87777"/>
                  </a:lnTo>
                  <a:lnTo>
                    <a:pt x="55897" y="133777"/>
                  </a:lnTo>
                  <a:lnTo>
                    <a:pt x="635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13">
              <a:extLst>
                <a:ext uri="{FF2B5EF4-FFF2-40B4-BE49-F238E27FC236}">
                  <a16:creationId xmlns:a16="http://schemas.microsoft.com/office/drawing/2014/main" xmlns="" id="{1D0A9759-D2EF-4528-92D4-8C0498160D3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926439" y="1139342"/>
              <a:ext cx="93612" cy="264009"/>
            </a:xfrm>
            <a:custGeom>
              <a:avLst/>
              <a:gdLst/>
              <a:ahLst/>
              <a:cxnLst/>
              <a:rect l="0" t="0" r="0" b="0"/>
              <a:pathLst>
                <a:path w="93612" h="264009">
                  <a:moveTo>
                    <a:pt x="93611" y="3658"/>
                  </a:moveTo>
                  <a:lnTo>
                    <a:pt x="93611" y="3658"/>
                  </a:lnTo>
                  <a:lnTo>
                    <a:pt x="90240" y="287"/>
                  </a:lnTo>
                  <a:lnTo>
                    <a:pt x="88542" y="0"/>
                  </a:lnTo>
                  <a:lnTo>
                    <a:pt x="86703" y="513"/>
                  </a:lnTo>
                  <a:lnTo>
                    <a:pt x="78864" y="6489"/>
                  </a:lnTo>
                  <a:lnTo>
                    <a:pt x="36852" y="45666"/>
                  </a:lnTo>
                  <a:lnTo>
                    <a:pt x="20897" y="73176"/>
                  </a:lnTo>
                  <a:lnTo>
                    <a:pt x="7935" y="119147"/>
                  </a:lnTo>
                  <a:lnTo>
                    <a:pt x="1511" y="156410"/>
                  </a:lnTo>
                  <a:lnTo>
                    <a:pt x="0" y="193557"/>
                  </a:lnTo>
                  <a:lnTo>
                    <a:pt x="3571" y="234308"/>
                  </a:lnTo>
                  <a:lnTo>
                    <a:pt x="4711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14">
              <a:extLst>
                <a:ext uri="{FF2B5EF4-FFF2-40B4-BE49-F238E27FC236}">
                  <a16:creationId xmlns:a16="http://schemas.microsoft.com/office/drawing/2014/main" xmlns="" id="{6EC8F9C8-D6B5-4992-8948-3C9D70E28DB2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172450" y="967590"/>
              <a:ext cx="107951" cy="10311"/>
            </a:xfrm>
            <a:custGeom>
              <a:avLst/>
              <a:gdLst/>
              <a:ahLst/>
              <a:cxnLst/>
              <a:rect l="0" t="0" r="0" b="0"/>
              <a:pathLst>
                <a:path w="107951" h="10311">
                  <a:moveTo>
                    <a:pt x="0" y="10310"/>
                  </a:moveTo>
                  <a:lnTo>
                    <a:pt x="0" y="10310"/>
                  </a:lnTo>
                  <a:lnTo>
                    <a:pt x="0" y="6939"/>
                  </a:lnTo>
                  <a:lnTo>
                    <a:pt x="7526" y="3402"/>
                  </a:lnTo>
                  <a:lnTo>
                    <a:pt x="21689" y="184"/>
                  </a:lnTo>
                  <a:lnTo>
                    <a:pt x="67156" y="0"/>
                  </a:lnTo>
                  <a:lnTo>
                    <a:pt x="107950" y="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15">
              <a:extLst>
                <a:ext uri="{FF2B5EF4-FFF2-40B4-BE49-F238E27FC236}">
                  <a16:creationId xmlns:a16="http://schemas.microsoft.com/office/drawing/2014/main" xmlns="" id="{6A8708CB-4F7F-4672-93D7-98CD3141322A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204200" y="10541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5679"/>
                  </a:lnTo>
                  <a:lnTo>
                    <a:pt x="83644" y="45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16">
              <a:extLst>
                <a:ext uri="{FF2B5EF4-FFF2-40B4-BE49-F238E27FC236}">
                  <a16:creationId xmlns:a16="http://schemas.microsoft.com/office/drawing/2014/main" xmlns="" id="{C1690196-9235-4C5D-AC02-243C7691B08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443854" y="741057"/>
              <a:ext cx="141347" cy="437992"/>
            </a:xfrm>
            <a:custGeom>
              <a:avLst/>
              <a:gdLst/>
              <a:ahLst/>
              <a:cxnLst/>
              <a:rect l="0" t="0" r="0" b="0"/>
              <a:pathLst>
                <a:path w="141347" h="437992">
                  <a:moveTo>
                    <a:pt x="141346" y="20943"/>
                  </a:moveTo>
                  <a:lnTo>
                    <a:pt x="141346" y="20943"/>
                  </a:lnTo>
                  <a:lnTo>
                    <a:pt x="119656" y="7145"/>
                  </a:lnTo>
                  <a:lnTo>
                    <a:pt x="90000" y="0"/>
                  </a:lnTo>
                  <a:lnTo>
                    <a:pt x="74075" y="581"/>
                  </a:lnTo>
                  <a:lnTo>
                    <a:pt x="53211" y="8246"/>
                  </a:lnTo>
                  <a:lnTo>
                    <a:pt x="48017" y="13890"/>
                  </a:lnTo>
                  <a:lnTo>
                    <a:pt x="40365" y="29567"/>
                  </a:lnTo>
                  <a:lnTo>
                    <a:pt x="40256" y="52058"/>
                  </a:lnTo>
                  <a:lnTo>
                    <a:pt x="42202" y="64969"/>
                  </a:lnTo>
                  <a:lnTo>
                    <a:pt x="53773" y="88723"/>
                  </a:lnTo>
                  <a:lnTo>
                    <a:pt x="79833" y="132718"/>
                  </a:lnTo>
                  <a:lnTo>
                    <a:pt x="96452" y="169604"/>
                  </a:lnTo>
                  <a:lnTo>
                    <a:pt x="97169" y="184381"/>
                  </a:lnTo>
                  <a:lnTo>
                    <a:pt x="89491" y="198004"/>
                  </a:lnTo>
                  <a:lnTo>
                    <a:pt x="69302" y="215693"/>
                  </a:lnTo>
                  <a:lnTo>
                    <a:pt x="21694" y="245803"/>
                  </a:lnTo>
                  <a:lnTo>
                    <a:pt x="20656" y="247049"/>
                  </a:lnTo>
                  <a:lnTo>
                    <a:pt x="20670" y="247881"/>
                  </a:lnTo>
                  <a:lnTo>
                    <a:pt x="27430" y="252421"/>
                  </a:lnTo>
                  <a:lnTo>
                    <a:pt x="46721" y="261688"/>
                  </a:lnTo>
                  <a:lnTo>
                    <a:pt x="56016" y="271169"/>
                  </a:lnTo>
                  <a:lnTo>
                    <a:pt x="58354" y="276660"/>
                  </a:lnTo>
                  <a:lnTo>
                    <a:pt x="59070" y="288406"/>
                  </a:lnTo>
                  <a:lnTo>
                    <a:pt x="55155" y="298801"/>
                  </a:lnTo>
                  <a:lnTo>
                    <a:pt x="33076" y="339422"/>
                  </a:lnTo>
                  <a:lnTo>
                    <a:pt x="8529" y="384564"/>
                  </a:lnTo>
                  <a:lnTo>
                    <a:pt x="1647" y="399863"/>
                  </a:lnTo>
                  <a:lnTo>
                    <a:pt x="0" y="413719"/>
                  </a:lnTo>
                  <a:lnTo>
                    <a:pt x="549" y="420377"/>
                  </a:lnTo>
                  <a:lnTo>
                    <a:pt x="3031" y="425521"/>
                  </a:lnTo>
                  <a:lnTo>
                    <a:pt x="11434" y="433118"/>
                  </a:lnTo>
                  <a:lnTo>
                    <a:pt x="34807" y="437991"/>
                  </a:lnTo>
                  <a:lnTo>
                    <a:pt x="79509" y="435274"/>
                  </a:lnTo>
                  <a:lnTo>
                    <a:pt x="96896" y="433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17">
              <a:extLst>
                <a:ext uri="{FF2B5EF4-FFF2-40B4-BE49-F238E27FC236}">
                  <a16:creationId xmlns:a16="http://schemas.microsoft.com/office/drawing/2014/main" xmlns="" id="{05DC8F71-8619-4C7D-8F2E-5E677A59974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750300" y="787400"/>
              <a:ext cx="114301" cy="158751"/>
            </a:xfrm>
            <a:custGeom>
              <a:avLst/>
              <a:gdLst/>
              <a:ahLst/>
              <a:cxnLst/>
              <a:rect l="0" t="0" r="0" b="0"/>
              <a:pathLst>
                <a:path w="11430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8143" y="43046"/>
                  </a:lnTo>
                  <a:lnTo>
                    <a:pt x="62997" y="84990"/>
                  </a:lnTo>
                  <a:lnTo>
                    <a:pt x="83106" y="117610"/>
                  </a:lnTo>
                  <a:lnTo>
                    <a:pt x="91970" y="134821"/>
                  </a:lnTo>
                  <a:lnTo>
                    <a:pt x="1143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18">
              <a:extLst>
                <a:ext uri="{FF2B5EF4-FFF2-40B4-BE49-F238E27FC236}">
                  <a16:creationId xmlns:a16="http://schemas.microsoft.com/office/drawing/2014/main" xmlns="" id="{44906885-0D5D-4CB4-ACF1-F45E2A7F1B1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821141" y="804666"/>
              <a:ext cx="129080" cy="338335"/>
            </a:xfrm>
            <a:custGeom>
              <a:avLst/>
              <a:gdLst/>
              <a:ahLst/>
              <a:cxnLst/>
              <a:rect l="0" t="0" r="0" b="0"/>
              <a:pathLst>
                <a:path w="129080" h="338335">
                  <a:moveTo>
                    <a:pt x="119659" y="39884"/>
                  </a:moveTo>
                  <a:lnTo>
                    <a:pt x="119659" y="39884"/>
                  </a:lnTo>
                  <a:lnTo>
                    <a:pt x="129079" y="7404"/>
                  </a:lnTo>
                  <a:lnTo>
                    <a:pt x="127843" y="1225"/>
                  </a:lnTo>
                  <a:lnTo>
                    <a:pt x="124411" y="0"/>
                  </a:lnTo>
                  <a:lnTo>
                    <a:pt x="113069" y="521"/>
                  </a:lnTo>
                  <a:lnTo>
                    <a:pt x="77723" y="21813"/>
                  </a:lnTo>
                  <a:lnTo>
                    <a:pt x="38651" y="51314"/>
                  </a:lnTo>
                  <a:lnTo>
                    <a:pt x="22272" y="65425"/>
                  </a:lnTo>
                  <a:lnTo>
                    <a:pt x="6529" y="88531"/>
                  </a:lnTo>
                  <a:lnTo>
                    <a:pt x="1238" y="109801"/>
                  </a:lnTo>
                  <a:lnTo>
                    <a:pt x="0" y="125521"/>
                  </a:lnTo>
                  <a:lnTo>
                    <a:pt x="5093" y="141915"/>
                  </a:lnTo>
                  <a:lnTo>
                    <a:pt x="22126" y="183874"/>
                  </a:lnTo>
                  <a:lnTo>
                    <a:pt x="38228" y="229529"/>
                  </a:lnTo>
                  <a:lnTo>
                    <a:pt x="41909" y="260391"/>
                  </a:lnTo>
                  <a:lnTo>
                    <a:pt x="34425" y="301013"/>
                  </a:lnTo>
                  <a:lnTo>
                    <a:pt x="29601" y="327121"/>
                  </a:lnTo>
                  <a:lnTo>
                    <a:pt x="24409" y="33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19">
              <a:extLst>
                <a:ext uri="{FF2B5EF4-FFF2-40B4-BE49-F238E27FC236}">
                  <a16:creationId xmlns:a16="http://schemas.microsoft.com/office/drawing/2014/main" xmlns="" id="{F8C67889-54FB-43CA-B8AE-71D57947BCC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978900" y="1066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7169" y="44829"/>
                  </a:lnTo>
                  <a:lnTo>
                    <a:pt x="10261" y="6361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20">
              <a:extLst>
                <a:ext uri="{FF2B5EF4-FFF2-40B4-BE49-F238E27FC236}">
                  <a16:creationId xmlns:a16="http://schemas.microsoft.com/office/drawing/2014/main" xmlns="" id="{B85E5B8B-79BF-47BA-81D2-76C3A80CE75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966200" y="114300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88900" y="0"/>
                  </a:moveTo>
                  <a:lnTo>
                    <a:pt x="88900" y="0"/>
                  </a:lnTo>
                  <a:lnTo>
                    <a:pt x="50175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78">
            <a:extLst>
              <a:ext uri="{FF2B5EF4-FFF2-40B4-BE49-F238E27FC236}">
                <a16:creationId xmlns:a16="http://schemas.microsoft.com/office/drawing/2014/main" xmlns="" id="{5695CCB2-19C6-4410-BF2B-21FB668C355A}"/>
              </a:ext>
            </a:extLst>
          </p:cNvPr>
          <p:cNvGrpSpPr/>
          <p:nvPr/>
        </p:nvGrpSpPr>
        <p:grpSpPr>
          <a:xfrm>
            <a:off x="9302750" y="813683"/>
            <a:ext cx="1009651" cy="437268"/>
            <a:chOff x="9302750" y="813683"/>
            <a:chExt cx="1009651" cy="437268"/>
          </a:xfrm>
        </p:grpSpPr>
        <p:sp>
          <p:nvSpPr>
            <p:cNvPr id="35" name="SMARTInkShape-921">
              <a:extLst>
                <a:ext uri="{FF2B5EF4-FFF2-40B4-BE49-F238E27FC236}">
                  <a16:creationId xmlns:a16="http://schemas.microsoft.com/office/drawing/2014/main" xmlns="" id="{28711FE4-537D-4F74-8D0C-E0CA4D93FD1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302750" y="813683"/>
              <a:ext cx="101601" cy="189618"/>
            </a:xfrm>
            <a:custGeom>
              <a:avLst/>
              <a:gdLst/>
              <a:ahLst/>
              <a:cxnLst/>
              <a:rect l="0" t="0" r="0" b="0"/>
              <a:pathLst>
                <a:path w="101601" h="1896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5580" y="16233"/>
                  </a:lnTo>
                  <a:lnTo>
                    <a:pt x="29232" y="50128"/>
                  </a:lnTo>
                  <a:lnTo>
                    <a:pt x="48956" y="94821"/>
                  </a:lnTo>
                  <a:lnTo>
                    <a:pt x="69304" y="137070"/>
                  </a:lnTo>
                  <a:lnTo>
                    <a:pt x="1016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22">
              <a:extLst>
                <a:ext uri="{FF2B5EF4-FFF2-40B4-BE49-F238E27FC236}">
                  <a16:creationId xmlns:a16="http://schemas.microsoft.com/office/drawing/2014/main" xmlns="" id="{3D4859D5-4BA4-4004-BA93-BDEEF6333B51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404587" y="858035"/>
              <a:ext cx="133114" cy="329416"/>
            </a:xfrm>
            <a:custGeom>
              <a:avLst/>
              <a:gdLst/>
              <a:ahLst/>
              <a:cxnLst/>
              <a:rect l="0" t="0" r="0" b="0"/>
              <a:pathLst>
                <a:path w="133114" h="329416">
                  <a:moveTo>
                    <a:pt x="133113" y="18265"/>
                  </a:moveTo>
                  <a:lnTo>
                    <a:pt x="133113" y="18265"/>
                  </a:lnTo>
                  <a:lnTo>
                    <a:pt x="126371" y="8152"/>
                  </a:lnTo>
                  <a:lnTo>
                    <a:pt x="121563" y="5173"/>
                  </a:lnTo>
                  <a:lnTo>
                    <a:pt x="100606" y="980"/>
                  </a:lnTo>
                  <a:lnTo>
                    <a:pt x="82211" y="0"/>
                  </a:lnTo>
                  <a:lnTo>
                    <a:pt x="48651" y="9560"/>
                  </a:lnTo>
                  <a:lnTo>
                    <a:pt x="31839" y="20041"/>
                  </a:lnTo>
                  <a:lnTo>
                    <a:pt x="12560" y="41604"/>
                  </a:lnTo>
                  <a:lnTo>
                    <a:pt x="6177" y="50758"/>
                  </a:lnTo>
                  <a:lnTo>
                    <a:pt x="968" y="70336"/>
                  </a:lnTo>
                  <a:lnTo>
                    <a:pt x="0" y="115020"/>
                  </a:lnTo>
                  <a:lnTo>
                    <a:pt x="3204" y="152061"/>
                  </a:lnTo>
                  <a:lnTo>
                    <a:pt x="5250" y="196589"/>
                  </a:lnTo>
                  <a:lnTo>
                    <a:pt x="12599" y="238789"/>
                  </a:lnTo>
                  <a:lnTo>
                    <a:pt x="21949" y="285199"/>
                  </a:lnTo>
                  <a:lnTo>
                    <a:pt x="25163" y="329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23">
              <a:extLst>
                <a:ext uri="{FF2B5EF4-FFF2-40B4-BE49-F238E27FC236}">
                  <a16:creationId xmlns:a16="http://schemas.microsoft.com/office/drawing/2014/main" xmlns="" id="{202D7210-321C-4A23-9F03-94B51F983AF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525000" y="1118483"/>
              <a:ext cx="76201" cy="80298"/>
            </a:xfrm>
            <a:custGeom>
              <a:avLst/>
              <a:gdLst/>
              <a:ahLst/>
              <a:cxnLst/>
              <a:rect l="0" t="0" r="0" b="0"/>
              <a:pathLst>
                <a:path w="76201" h="8029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17676" y="2749"/>
                  </a:lnTo>
                  <a:lnTo>
                    <a:pt x="29854" y="8033"/>
                  </a:lnTo>
                  <a:lnTo>
                    <a:pt x="36316" y="13898"/>
                  </a:lnTo>
                  <a:lnTo>
                    <a:pt x="39027" y="17438"/>
                  </a:lnTo>
                  <a:lnTo>
                    <a:pt x="39423" y="21914"/>
                  </a:lnTo>
                  <a:lnTo>
                    <a:pt x="36101" y="32532"/>
                  </a:lnTo>
                  <a:lnTo>
                    <a:pt x="26298" y="47039"/>
                  </a:lnTo>
                  <a:lnTo>
                    <a:pt x="4927" y="66985"/>
                  </a:lnTo>
                  <a:lnTo>
                    <a:pt x="2190" y="72320"/>
                  </a:lnTo>
                  <a:lnTo>
                    <a:pt x="974" y="77042"/>
                  </a:lnTo>
                  <a:lnTo>
                    <a:pt x="2060" y="78584"/>
                  </a:lnTo>
                  <a:lnTo>
                    <a:pt x="7030" y="80297"/>
                  </a:lnTo>
                  <a:lnTo>
                    <a:pt x="46491" y="76461"/>
                  </a:lnTo>
                  <a:lnTo>
                    <a:pt x="7620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24">
              <a:extLst>
                <a:ext uri="{FF2B5EF4-FFF2-40B4-BE49-F238E27FC236}">
                  <a16:creationId xmlns:a16="http://schemas.microsoft.com/office/drawing/2014/main" xmlns="" id="{CB6870D8-C6B7-4B1E-988A-91FA9FA70BFE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626600" y="12065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16002" y="26483"/>
                  </a:lnTo>
                  <a:lnTo>
                    <a:pt x="8758" y="3317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25">
              <a:extLst>
                <a:ext uri="{FF2B5EF4-FFF2-40B4-BE49-F238E27FC236}">
                  <a16:creationId xmlns:a16="http://schemas.microsoft.com/office/drawing/2014/main" xmlns="" id="{0AD4E347-4056-4BB0-8A2B-179277AD0CB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855200" y="11684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12960" y="13980"/>
                  </a:lnTo>
                  <a:lnTo>
                    <a:pt x="53360" y="8066"/>
                  </a:lnTo>
                  <a:lnTo>
                    <a:pt x="89658" y="497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26">
              <a:extLst>
                <a:ext uri="{FF2B5EF4-FFF2-40B4-BE49-F238E27FC236}">
                  <a16:creationId xmlns:a16="http://schemas.microsoft.com/office/drawing/2014/main" xmlns="" id="{CA3A824B-EA93-41C9-83AE-E3B7AA48819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0115550" y="11430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23850" y="171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27">
              <a:extLst>
                <a:ext uri="{FF2B5EF4-FFF2-40B4-BE49-F238E27FC236}">
                  <a16:creationId xmlns:a16="http://schemas.microsoft.com/office/drawing/2014/main" xmlns="" id="{380BB6FC-466D-47A9-ADD7-447B415A4C4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0255250" y="11684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12285" y="3037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79">
            <a:extLst>
              <a:ext uri="{FF2B5EF4-FFF2-40B4-BE49-F238E27FC236}">
                <a16:creationId xmlns:a16="http://schemas.microsoft.com/office/drawing/2014/main" xmlns="" id="{B53D1980-F6A7-4319-982C-12B73BCF8532}"/>
              </a:ext>
            </a:extLst>
          </p:cNvPr>
          <p:cNvGrpSpPr/>
          <p:nvPr/>
        </p:nvGrpSpPr>
        <p:grpSpPr>
          <a:xfrm>
            <a:off x="10617199" y="707829"/>
            <a:ext cx="730252" cy="505022"/>
            <a:chOff x="10617199" y="707829"/>
            <a:chExt cx="730252" cy="505022"/>
          </a:xfrm>
        </p:grpSpPr>
        <p:sp>
          <p:nvSpPr>
            <p:cNvPr id="43" name="SMARTInkShape-928">
              <a:extLst>
                <a:ext uri="{FF2B5EF4-FFF2-40B4-BE49-F238E27FC236}">
                  <a16:creationId xmlns:a16="http://schemas.microsoft.com/office/drawing/2014/main" xmlns="" id="{7C09DFD7-53EB-4757-A663-71ABA466231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617199" y="828192"/>
              <a:ext cx="120652" cy="162409"/>
            </a:xfrm>
            <a:custGeom>
              <a:avLst/>
              <a:gdLst/>
              <a:ahLst/>
              <a:cxnLst/>
              <a:rect l="0" t="0" r="0" b="0"/>
              <a:pathLst>
                <a:path w="120652" h="16240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35469" y="45445"/>
                  </a:lnTo>
                  <a:lnTo>
                    <a:pt x="64603" y="89887"/>
                  </a:lnTo>
                  <a:lnTo>
                    <a:pt x="93696" y="127985"/>
                  </a:lnTo>
                  <a:lnTo>
                    <a:pt x="120651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29">
              <a:extLst>
                <a:ext uri="{FF2B5EF4-FFF2-40B4-BE49-F238E27FC236}">
                  <a16:creationId xmlns:a16="http://schemas.microsoft.com/office/drawing/2014/main" xmlns="" id="{9CCA7CE1-7EBD-4EC9-963C-5EC97E37CCB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717123" y="850900"/>
              <a:ext cx="128678" cy="336551"/>
            </a:xfrm>
            <a:custGeom>
              <a:avLst/>
              <a:gdLst/>
              <a:ahLst/>
              <a:cxnLst/>
              <a:rect l="0" t="0" r="0" b="0"/>
              <a:pathLst>
                <a:path w="128678" h="336551">
                  <a:moveTo>
                    <a:pt x="128677" y="0"/>
                  </a:moveTo>
                  <a:lnTo>
                    <a:pt x="128677" y="0"/>
                  </a:lnTo>
                  <a:lnTo>
                    <a:pt x="104258" y="3371"/>
                  </a:lnTo>
                  <a:lnTo>
                    <a:pt x="73001" y="16606"/>
                  </a:lnTo>
                  <a:lnTo>
                    <a:pt x="31226" y="44964"/>
                  </a:lnTo>
                  <a:lnTo>
                    <a:pt x="19984" y="57379"/>
                  </a:lnTo>
                  <a:lnTo>
                    <a:pt x="9687" y="78149"/>
                  </a:lnTo>
                  <a:lnTo>
                    <a:pt x="2732" y="108651"/>
                  </a:lnTo>
                  <a:lnTo>
                    <a:pt x="2695" y="121642"/>
                  </a:lnTo>
                  <a:lnTo>
                    <a:pt x="6765" y="136473"/>
                  </a:lnTo>
                  <a:lnTo>
                    <a:pt x="7862" y="180720"/>
                  </a:lnTo>
                  <a:lnTo>
                    <a:pt x="7977" y="217471"/>
                  </a:lnTo>
                  <a:lnTo>
                    <a:pt x="6602" y="258620"/>
                  </a:lnTo>
                  <a:lnTo>
                    <a:pt x="0" y="296526"/>
                  </a:lnTo>
                  <a:lnTo>
                    <a:pt x="167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30">
              <a:extLst>
                <a:ext uri="{FF2B5EF4-FFF2-40B4-BE49-F238E27FC236}">
                  <a16:creationId xmlns:a16="http://schemas.microsoft.com/office/drawing/2014/main" xmlns="" id="{3CC6A808-250A-42BC-A3E2-416E0D04EBB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833100" y="1113231"/>
              <a:ext cx="169543" cy="99620"/>
            </a:xfrm>
            <a:custGeom>
              <a:avLst/>
              <a:gdLst/>
              <a:ahLst/>
              <a:cxnLst/>
              <a:rect l="0" t="0" r="0" b="0"/>
              <a:pathLst>
                <a:path w="169543" h="99620">
                  <a:moveTo>
                    <a:pt x="0" y="48819"/>
                  </a:moveTo>
                  <a:lnTo>
                    <a:pt x="0" y="48819"/>
                  </a:lnTo>
                  <a:lnTo>
                    <a:pt x="3371" y="48819"/>
                  </a:lnTo>
                  <a:lnTo>
                    <a:pt x="12209" y="52190"/>
                  </a:lnTo>
                  <a:lnTo>
                    <a:pt x="14489" y="54594"/>
                  </a:lnTo>
                  <a:lnTo>
                    <a:pt x="17022" y="61028"/>
                  </a:lnTo>
                  <a:lnTo>
                    <a:pt x="16266" y="68592"/>
                  </a:lnTo>
                  <a:lnTo>
                    <a:pt x="11132" y="91451"/>
                  </a:lnTo>
                  <a:lnTo>
                    <a:pt x="7294" y="98006"/>
                  </a:lnTo>
                  <a:lnTo>
                    <a:pt x="16676" y="88456"/>
                  </a:lnTo>
                  <a:lnTo>
                    <a:pt x="54177" y="46018"/>
                  </a:lnTo>
                  <a:lnTo>
                    <a:pt x="81766" y="17928"/>
                  </a:lnTo>
                  <a:lnTo>
                    <a:pt x="84144" y="16936"/>
                  </a:lnTo>
                  <a:lnTo>
                    <a:pt x="85730" y="17686"/>
                  </a:lnTo>
                  <a:lnTo>
                    <a:pt x="86787" y="19597"/>
                  </a:lnTo>
                  <a:lnTo>
                    <a:pt x="84903" y="35770"/>
                  </a:lnTo>
                  <a:lnTo>
                    <a:pt x="77946" y="60039"/>
                  </a:lnTo>
                  <a:lnTo>
                    <a:pt x="73268" y="69704"/>
                  </a:lnTo>
                  <a:lnTo>
                    <a:pt x="73540" y="71209"/>
                  </a:lnTo>
                  <a:lnTo>
                    <a:pt x="74426" y="72212"/>
                  </a:lnTo>
                  <a:lnTo>
                    <a:pt x="75723" y="71470"/>
                  </a:lnTo>
                  <a:lnTo>
                    <a:pt x="104712" y="29339"/>
                  </a:lnTo>
                  <a:lnTo>
                    <a:pt x="115684" y="16878"/>
                  </a:lnTo>
                  <a:lnTo>
                    <a:pt x="137130" y="4704"/>
                  </a:lnTo>
                  <a:lnTo>
                    <a:pt x="154618" y="0"/>
                  </a:lnTo>
                  <a:lnTo>
                    <a:pt x="158817" y="1456"/>
                  </a:lnTo>
                  <a:lnTo>
                    <a:pt x="165364" y="8719"/>
                  </a:lnTo>
                  <a:lnTo>
                    <a:pt x="168745" y="19002"/>
                  </a:lnTo>
                  <a:lnTo>
                    <a:pt x="169542" y="32039"/>
                  </a:lnTo>
                  <a:lnTo>
                    <a:pt x="161220" y="78762"/>
                  </a:lnTo>
                  <a:lnTo>
                    <a:pt x="158750" y="99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31">
              <a:extLst>
                <a:ext uri="{FF2B5EF4-FFF2-40B4-BE49-F238E27FC236}">
                  <a16:creationId xmlns:a16="http://schemas.microsoft.com/office/drawing/2014/main" xmlns="" id="{C2978FDF-8EAF-4FB1-9AAE-8CB0A864024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1118850" y="707829"/>
              <a:ext cx="142660" cy="428822"/>
            </a:xfrm>
            <a:custGeom>
              <a:avLst/>
              <a:gdLst/>
              <a:ahLst/>
              <a:cxnLst/>
              <a:rect l="0" t="0" r="0" b="0"/>
              <a:pathLst>
                <a:path w="142660" h="428822">
                  <a:moveTo>
                    <a:pt x="50800" y="3371"/>
                  </a:moveTo>
                  <a:lnTo>
                    <a:pt x="50800" y="3371"/>
                  </a:lnTo>
                  <a:lnTo>
                    <a:pt x="67654" y="0"/>
                  </a:lnTo>
                  <a:lnTo>
                    <a:pt x="87219" y="3989"/>
                  </a:lnTo>
                  <a:lnTo>
                    <a:pt x="120152" y="20017"/>
                  </a:lnTo>
                  <a:lnTo>
                    <a:pt x="130901" y="27169"/>
                  </a:lnTo>
                  <a:lnTo>
                    <a:pt x="137363" y="35464"/>
                  </a:lnTo>
                  <a:lnTo>
                    <a:pt x="142659" y="54088"/>
                  </a:lnTo>
                  <a:lnTo>
                    <a:pt x="137016" y="77888"/>
                  </a:lnTo>
                  <a:lnTo>
                    <a:pt x="116092" y="119054"/>
                  </a:lnTo>
                  <a:lnTo>
                    <a:pt x="89431" y="156886"/>
                  </a:lnTo>
                  <a:lnTo>
                    <a:pt x="57480" y="203059"/>
                  </a:lnTo>
                  <a:lnTo>
                    <a:pt x="50711" y="217710"/>
                  </a:lnTo>
                  <a:lnTo>
                    <a:pt x="49115" y="231277"/>
                  </a:lnTo>
                  <a:lnTo>
                    <a:pt x="51461" y="244363"/>
                  </a:lnTo>
                  <a:lnTo>
                    <a:pt x="72397" y="287813"/>
                  </a:lnTo>
                  <a:lnTo>
                    <a:pt x="93190" y="329444"/>
                  </a:lnTo>
                  <a:lnTo>
                    <a:pt x="94098" y="346318"/>
                  </a:lnTo>
                  <a:lnTo>
                    <a:pt x="92366" y="354769"/>
                  </a:lnTo>
                  <a:lnTo>
                    <a:pt x="76443" y="380147"/>
                  </a:lnTo>
                  <a:lnTo>
                    <a:pt x="46483" y="407525"/>
                  </a:lnTo>
                  <a:lnTo>
                    <a:pt x="12303" y="425430"/>
                  </a:lnTo>
                  <a:lnTo>
                    <a:pt x="0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932">
              <a:extLst>
                <a:ext uri="{FF2B5EF4-FFF2-40B4-BE49-F238E27FC236}">
                  <a16:creationId xmlns:a16="http://schemas.microsoft.com/office/drawing/2014/main" xmlns="" id="{5B9121AB-2473-48D8-9CFD-7C94C4F9B5D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1341100" y="1193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80">
            <a:extLst>
              <a:ext uri="{FF2B5EF4-FFF2-40B4-BE49-F238E27FC236}">
                <a16:creationId xmlns:a16="http://schemas.microsoft.com/office/drawing/2014/main" xmlns="" id="{52A5F8D4-E58D-4F22-8602-FEFC149E1188}"/>
              </a:ext>
            </a:extLst>
          </p:cNvPr>
          <p:cNvGrpSpPr/>
          <p:nvPr/>
        </p:nvGrpSpPr>
        <p:grpSpPr>
          <a:xfrm>
            <a:off x="4521200" y="1885950"/>
            <a:ext cx="1473201" cy="406401"/>
            <a:chOff x="4521200" y="1885950"/>
            <a:chExt cx="1473201" cy="406401"/>
          </a:xfrm>
        </p:grpSpPr>
        <p:sp>
          <p:nvSpPr>
            <p:cNvPr id="49" name="SMARTInkShape-933">
              <a:extLst>
                <a:ext uri="{FF2B5EF4-FFF2-40B4-BE49-F238E27FC236}">
                  <a16:creationId xmlns:a16="http://schemas.microsoft.com/office/drawing/2014/main" xmlns="" id="{F49C1F11-AD13-49A0-A8A5-5C907CD7925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769994" y="1911428"/>
              <a:ext cx="227457" cy="325069"/>
            </a:xfrm>
            <a:custGeom>
              <a:avLst/>
              <a:gdLst/>
              <a:ahLst/>
              <a:cxnLst/>
              <a:rect l="0" t="0" r="0" b="0"/>
              <a:pathLst>
                <a:path w="227457" h="325069">
                  <a:moveTo>
                    <a:pt x="11556" y="6272"/>
                  </a:moveTo>
                  <a:lnTo>
                    <a:pt x="11556" y="6272"/>
                  </a:lnTo>
                  <a:lnTo>
                    <a:pt x="8185" y="2901"/>
                  </a:lnTo>
                  <a:lnTo>
                    <a:pt x="4648" y="1246"/>
                  </a:lnTo>
                  <a:lnTo>
                    <a:pt x="0" y="183"/>
                  </a:lnTo>
                  <a:lnTo>
                    <a:pt x="1246" y="38"/>
                  </a:lnTo>
                  <a:lnTo>
                    <a:pt x="2566" y="0"/>
                  </a:lnTo>
                  <a:lnTo>
                    <a:pt x="34860" y="38653"/>
                  </a:lnTo>
                  <a:lnTo>
                    <a:pt x="68869" y="78583"/>
                  </a:lnTo>
                  <a:lnTo>
                    <a:pt x="97941" y="113669"/>
                  </a:lnTo>
                  <a:lnTo>
                    <a:pt x="128266" y="152076"/>
                  </a:lnTo>
                  <a:lnTo>
                    <a:pt x="155855" y="190313"/>
                  </a:lnTo>
                  <a:lnTo>
                    <a:pt x="176583" y="224710"/>
                  </a:lnTo>
                  <a:lnTo>
                    <a:pt x="200153" y="269961"/>
                  </a:lnTo>
                  <a:lnTo>
                    <a:pt x="214897" y="304535"/>
                  </a:lnTo>
                  <a:lnTo>
                    <a:pt x="219879" y="325068"/>
                  </a:lnTo>
                  <a:lnTo>
                    <a:pt x="220994" y="323225"/>
                  </a:lnTo>
                  <a:lnTo>
                    <a:pt x="227456" y="298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34">
              <a:extLst>
                <a:ext uri="{FF2B5EF4-FFF2-40B4-BE49-F238E27FC236}">
                  <a16:creationId xmlns:a16="http://schemas.microsoft.com/office/drawing/2014/main" xmlns="" id="{12EE2B07-5E4B-421A-B422-1C87C8C7C8B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718050" y="1889818"/>
              <a:ext cx="342901" cy="402533"/>
            </a:xfrm>
            <a:custGeom>
              <a:avLst/>
              <a:gdLst/>
              <a:ahLst/>
              <a:cxnLst/>
              <a:rect l="0" t="0" r="0" b="0"/>
              <a:pathLst>
                <a:path w="342901" h="402533">
                  <a:moveTo>
                    <a:pt x="342900" y="15182"/>
                  </a:moveTo>
                  <a:lnTo>
                    <a:pt x="342900" y="15182"/>
                  </a:lnTo>
                  <a:lnTo>
                    <a:pt x="334172" y="5748"/>
                  </a:lnTo>
                  <a:lnTo>
                    <a:pt x="331965" y="876"/>
                  </a:lnTo>
                  <a:lnTo>
                    <a:pt x="329966" y="0"/>
                  </a:lnTo>
                  <a:lnTo>
                    <a:pt x="323981" y="908"/>
                  </a:lnTo>
                  <a:lnTo>
                    <a:pt x="305936" y="18871"/>
                  </a:lnTo>
                  <a:lnTo>
                    <a:pt x="279344" y="60019"/>
                  </a:lnTo>
                  <a:lnTo>
                    <a:pt x="253740" y="100021"/>
                  </a:lnTo>
                  <a:lnTo>
                    <a:pt x="222135" y="146727"/>
                  </a:lnTo>
                  <a:lnTo>
                    <a:pt x="203829" y="172023"/>
                  </a:lnTo>
                  <a:lnTo>
                    <a:pt x="184569" y="198059"/>
                  </a:lnTo>
                  <a:lnTo>
                    <a:pt x="164673" y="223178"/>
                  </a:lnTo>
                  <a:lnTo>
                    <a:pt x="144354" y="247685"/>
                  </a:lnTo>
                  <a:lnTo>
                    <a:pt x="105785" y="292789"/>
                  </a:lnTo>
                  <a:lnTo>
                    <a:pt x="74532" y="329298"/>
                  </a:lnTo>
                  <a:lnTo>
                    <a:pt x="27161" y="376359"/>
                  </a:lnTo>
                  <a:lnTo>
                    <a:pt x="0" y="402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35">
              <a:extLst>
                <a:ext uri="{FF2B5EF4-FFF2-40B4-BE49-F238E27FC236}">
                  <a16:creationId xmlns:a16="http://schemas.microsoft.com/office/drawing/2014/main" xmlns="" id="{BD9E521C-0A3A-497D-9A86-E2B07FCF16F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521200" y="2057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36">
              <a:extLst>
                <a:ext uri="{FF2B5EF4-FFF2-40B4-BE49-F238E27FC236}">
                  <a16:creationId xmlns:a16="http://schemas.microsoft.com/office/drawing/2014/main" xmlns="" id="{CAADAE61-6B3F-4BF7-8D54-037AC645D39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521200" y="2197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37">
              <a:extLst>
                <a:ext uri="{FF2B5EF4-FFF2-40B4-BE49-F238E27FC236}">
                  <a16:creationId xmlns:a16="http://schemas.microsoft.com/office/drawing/2014/main" xmlns="" id="{94D8AF6B-8B95-4BF3-8A6B-AC8E46CC74B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270500" y="2006600"/>
              <a:ext cx="279401" cy="29059"/>
            </a:xfrm>
            <a:custGeom>
              <a:avLst/>
              <a:gdLst/>
              <a:ahLst/>
              <a:cxnLst/>
              <a:rect l="0" t="0" r="0" b="0"/>
              <a:pathLst>
                <a:path w="279401" h="2905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058"/>
                  </a:lnTo>
                  <a:lnTo>
                    <a:pt x="41273" y="22650"/>
                  </a:lnTo>
                  <a:lnTo>
                    <a:pt x="77846" y="18769"/>
                  </a:lnTo>
                  <a:lnTo>
                    <a:pt x="121381" y="14692"/>
                  </a:lnTo>
                  <a:lnTo>
                    <a:pt x="145832" y="12617"/>
                  </a:lnTo>
                  <a:lnTo>
                    <a:pt x="171304" y="10528"/>
                  </a:lnTo>
                  <a:lnTo>
                    <a:pt x="216541" y="6325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38">
              <a:extLst>
                <a:ext uri="{FF2B5EF4-FFF2-40B4-BE49-F238E27FC236}">
                  <a16:creationId xmlns:a16="http://schemas.microsoft.com/office/drawing/2014/main" xmlns="" id="{4ABABCEA-E319-4D5E-806F-9E4FCD06085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321300" y="2070100"/>
              <a:ext cx="279401" cy="42686"/>
            </a:xfrm>
            <a:custGeom>
              <a:avLst/>
              <a:gdLst/>
              <a:ahLst/>
              <a:cxnLst/>
              <a:rect l="0" t="0" r="0" b="0"/>
              <a:pathLst>
                <a:path w="279401" h="42686">
                  <a:moveTo>
                    <a:pt x="0" y="31750"/>
                  </a:moveTo>
                  <a:lnTo>
                    <a:pt x="0" y="31750"/>
                  </a:lnTo>
                  <a:lnTo>
                    <a:pt x="0" y="38492"/>
                  </a:lnTo>
                  <a:lnTo>
                    <a:pt x="2117" y="40478"/>
                  </a:lnTo>
                  <a:lnTo>
                    <a:pt x="10113" y="42685"/>
                  </a:lnTo>
                  <a:lnTo>
                    <a:pt x="43370" y="40556"/>
                  </a:lnTo>
                  <a:lnTo>
                    <a:pt x="78777" y="33547"/>
                  </a:lnTo>
                  <a:lnTo>
                    <a:pt x="121090" y="24082"/>
                  </a:lnTo>
                  <a:lnTo>
                    <a:pt x="168118" y="15172"/>
                  </a:lnTo>
                  <a:lnTo>
                    <a:pt x="213478" y="8389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39">
              <a:extLst>
                <a:ext uri="{FF2B5EF4-FFF2-40B4-BE49-F238E27FC236}">
                  <a16:creationId xmlns:a16="http://schemas.microsoft.com/office/drawing/2014/main" xmlns="" id="{F7CA08AC-0E10-4CD5-960E-379BE91376B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384800" y="2139950"/>
              <a:ext cx="184151" cy="44451"/>
            </a:xfrm>
            <a:custGeom>
              <a:avLst/>
              <a:gdLst/>
              <a:ahLst/>
              <a:cxnLst/>
              <a:rect l="0" t="0" r="0" b="0"/>
              <a:pathLst>
                <a:path w="184151" h="44451">
                  <a:moveTo>
                    <a:pt x="0" y="44450"/>
                  </a:moveTo>
                  <a:lnTo>
                    <a:pt x="0" y="44450"/>
                  </a:lnTo>
                  <a:lnTo>
                    <a:pt x="45466" y="32241"/>
                  </a:lnTo>
                  <a:lnTo>
                    <a:pt x="77827" y="24677"/>
                  </a:lnTo>
                  <a:lnTo>
                    <a:pt x="114318" y="16612"/>
                  </a:lnTo>
                  <a:lnTo>
                    <a:pt x="160950" y="554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40">
              <a:extLst>
                <a:ext uri="{FF2B5EF4-FFF2-40B4-BE49-F238E27FC236}">
                  <a16:creationId xmlns:a16="http://schemas.microsoft.com/office/drawing/2014/main" xmlns="" id="{2723ED08-A589-4B9A-95BE-7474D127C67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759450" y="1885950"/>
              <a:ext cx="133351" cy="146051"/>
            </a:xfrm>
            <a:custGeom>
              <a:avLst/>
              <a:gdLst/>
              <a:ahLst/>
              <a:cxnLst/>
              <a:rect l="0" t="0" r="0" b="0"/>
              <a:pathLst>
                <a:path w="133351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376" y="17578"/>
                  </a:lnTo>
                  <a:lnTo>
                    <a:pt x="63285" y="33213"/>
                  </a:lnTo>
                  <a:lnTo>
                    <a:pt x="86248" y="65815"/>
                  </a:lnTo>
                  <a:lnTo>
                    <a:pt x="110771" y="112876"/>
                  </a:lnTo>
                  <a:lnTo>
                    <a:pt x="133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41">
              <a:extLst>
                <a:ext uri="{FF2B5EF4-FFF2-40B4-BE49-F238E27FC236}">
                  <a16:creationId xmlns:a16="http://schemas.microsoft.com/office/drawing/2014/main" xmlns="" id="{AFD8D09A-9D97-4968-BFA1-E84C1DF419E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869135" y="1889818"/>
              <a:ext cx="125266" cy="294583"/>
            </a:xfrm>
            <a:custGeom>
              <a:avLst/>
              <a:gdLst/>
              <a:ahLst/>
              <a:cxnLst/>
              <a:rect l="0" t="0" r="0" b="0"/>
              <a:pathLst>
                <a:path w="125266" h="294583">
                  <a:moveTo>
                    <a:pt x="125265" y="15182"/>
                  </a:moveTo>
                  <a:lnTo>
                    <a:pt x="125265" y="15182"/>
                  </a:lnTo>
                  <a:lnTo>
                    <a:pt x="120239" y="3248"/>
                  </a:lnTo>
                  <a:lnTo>
                    <a:pt x="119798" y="876"/>
                  </a:lnTo>
                  <a:lnTo>
                    <a:pt x="118798" y="0"/>
                  </a:lnTo>
                  <a:lnTo>
                    <a:pt x="117425" y="122"/>
                  </a:lnTo>
                  <a:lnTo>
                    <a:pt x="115805" y="908"/>
                  </a:lnTo>
                  <a:lnTo>
                    <a:pt x="91802" y="35601"/>
                  </a:lnTo>
                  <a:lnTo>
                    <a:pt x="68447" y="80465"/>
                  </a:lnTo>
                  <a:lnTo>
                    <a:pt x="47876" y="121367"/>
                  </a:lnTo>
                  <a:lnTo>
                    <a:pt x="20477" y="162713"/>
                  </a:lnTo>
                  <a:lnTo>
                    <a:pt x="3472" y="207436"/>
                  </a:lnTo>
                  <a:lnTo>
                    <a:pt x="0" y="240888"/>
                  </a:lnTo>
                  <a:lnTo>
                    <a:pt x="5528" y="276558"/>
                  </a:lnTo>
                  <a:lnTo>
                    <a:pt x="11136" y="285631"/>
                  </a:lnTo>
                  <a:lnTo>
                    <a:pt x="16450" y="290604"/>
                  </a:lnTo>
                  <a:lnTo>
                    <a:pt x="23665" y="294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81">
            <a:extLst>
              <a:ext uri="{FF2B5EF4-FFF2-40B4-BE49-F238E27FC236}">
                <a16:creationId xmlns:a16="http://schemas.microsoft.com/office/drawing/2014/main" xmlns="" id="{9CE32A85-C3C1-4663-BA7B-C72CDC976D15}"/>
              </a:ext>
            </a:extLst>
          </p:cNvPr>
          <p:cNvGrpSpPr/>
          <p:nvPr/>
        </p:nvGrpSpPr>
        <p:grpSpPr>
          <a:xfrm>
            <a:off x="4115760" y="1976256"/>
            <a:ext cx="308249" cy="328795"/>
            <a:chOff x="4115760" y="1976256"/>
            <a:chExt cx="308249" cy="328795"/>
          </a:xfrm>
        </p:grpSpPr>
        <p:sp>
          <p:nvSpPr>
            <p:cNvPr id="59" name="SMARTInkShape-942">
              <a:extLst>
                <a:ext uri="{FF2B5EF4-FFF2-40B4-BE49-F238E27FC236}">
                  <a16:creationId xmlns:a16="http://schemas.microsoft.com/office/drawing/2014/main" xmlns="" id="{EFC2929C-865E-4248-8A3A-2B5924E2EB0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115760" y="1976256"/>
              <a:ext cx="214941" cy="328795"/>
            </a:xfrm>
            <a:custGeom>
              <a:avLst/>
              <a:gdLst/>
              <a:ahLst/>
              <a:cxnLst/>
              <a:rect l="0" t="0" r="0" b="0"/>
              <a:pathLst>
                <a:path w="214941" h="328795">
                  <a:moveTo>
                    <a:pt x="11740" y="17644"/>
                  </a:moveTo>
                  <a:lnTo>
                    <a:pt x="11740" y="17644"/>
                  </a:lnTo>
                  <a:lnTo>
                    <a:pt x="6714" y="5710"/>
                  </a:lnTo>
                  <a:lnTo>
                    <a:pt x="6273" y="3338"/>
                  </a:lnTo>
                  <a:lnTo>
                    <a:pt x="5273" y="1757"/>
                  </a:lnTo>
                  <a:lnTo>
                    <a:pt x="3901" y="702"/>
                  </a:lnTo>
                  <a:lnTo>
                    <a:pt x="2280" y="0"/>
                  </a:lnTo>
                  <a:lnTo>
                    <a:pt x="1200" y="1648"/>
                  </a:lnTo>
                  <a:lnTo>
                    <a:pt x="0" y="9123"/>
                  </a:lnTo>
                  <a:lnTo>
                    <a:pt x="9368" y="48495"/>
                  </a:lnTo>
                  <a:lnTo>
                    <a:pt x="16801" y="80039"/>
                  </a:lnTo>
                  <a:lnTo>
                    <a:pt x="26689" y="118988"/>
                  </a:lnTo>
                  <a:lnTo>
                    <a:pt x="36728" y="162169"/>
                  </a:lnTo>
                  <a:lnTo>
                    <a:pt x="43542" y="207231"/>
                  </a:lnTo>
                  <a:lnTo>
                    <a:pt x="47041" y="247484"/>
                  </a:lnTo>
                  <a:lnTo>
                    <a:pt x="49011" y="290591"/>
                  </a:lnTo>
                  <a:lnTo>
                    <a:pt x="49287" y="299092"/>
                  </a:lnTo>
                  <a:lnTo>
                    <a:pt x="48060" y="304054"/>
                  </a:lnTo>
                  <a:lnTo>
                    <a:pt x="45831" y="306656"/>
                  </a:lnTo>
                  <a:lnTo>
                    <a:pt x="42934" y="307685"/>
                  </a:lnTo>
                  <a:lnTo>
                    <a:pt x="39592" y="304138"/>
                  </a:lnTo>
                  <a:lnTo>
                    <a:pt x="24088" y="266147"/>
                  </a:lnTo>
                  <a:lnTo>
                    <a:pt x="17934" y="242390"/>
                  </a:lnTo>
                  <a:lnTo>
                    <a:pt x="17550" y="224775"/>
                  </a:lnTo>
                  <a:lnTo>
                    <a:pt x="21613" y="211773"/>
                  </a:lnTo>
                  <a:lnTo>
                    <a:pt x="24672" y="206330"/>
                  </a:lnTo>
                  <a:lnTo>
                    <a:pt x="33715" y="198401"/>
                  </a:lnTo>
                  <a:lnTo>
                    <a:pt x="73065" y="179475"/>
                  </a:lnTo>
                  <a:lnTo>
                    <a:pt x="111865" y="154817"/>
                  </a:lnTo>
                  <a:lnTo>
                    <a:pt x="154068" y="110314"/>
                  </a:lnTo>
                  <a:lnTo>
                    <a:pt x="183675" y="63174"/>
                  </a:lnTo>
                  <a:lnTo>
                    <a:pt x="198188" y="25038"/>
                  </a:lnTo>
                  <a:lnTo>
                    <a:pt x="199539" y="23985"/>
                  </a:lnTo>
                  <a:lnTo>
                    <a:pt x="200439" y="24693"/>
                  </a:lnTo>
                  <a:lnTo>
                    <a:pt x="201039" y="26577"/>
                  </a:lnTo>
                  <a:lnTo>
                    <a:pt x="198513" y="59567"/>
                  </a:lnTo>
                  <a:lnTo>
                    <a:pt x="197056" y="93897"/>
                  </a:lnTo>
                  <a:lnTo>
                    <a:pt x="196408" y="132673"/>
                  </a:lnTo>
                  <a:lnTo>
                    <a:pt x="196120" y="173425"/>
                  </a:lnTo>
                  <a:lnTo>
                    <a:pt x="195992" y="213175"/>
                  </a:lnTo>
                  <a:lnTo>
                    <a:pt x="196641" y="249891"/>
                  </a:lnTo>
                  <a:lnTo>
                    <a:pt x="201679" y="292245"/>
                  </a:lnTo>
                  <a:lnTo>
                    <a:pt x="214940" y="32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43">
              <a:extLst>
                <a:ext uri="{FF2B5EF4-FFF2-40B4-BE49-F238E27FC236}">
                  <a16:creationId xmlns:a16="http://schemas.microsoft.com/office/drawing/2014/main" xmlns="" id="{4CC04A53-898B-4702-8B76-EE15BE54D3A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370438" y="2190750"/>
              <a:ext cx="53571" cy="104156"/>
            </a:xfrm>
            <a:custGeom>
              <a:avLst/>
              <a:gdLst/>
              <a:ahLst/>
              <a:cxnLst/>
              <a:rect l="0" t="0" r="0" b="0"/>
              <a:pathLst>
                <a:path w="53571" h="104156">
                  <a:moveTo>
                    <a:pt x="36462" y="25400"/>
                  </a:moveTo>
                  <a:lnTo>
                    <a:pt x="36462" y="25400"/>
                  </a:lnTo>
                  <a:lnTo>
                    <a:pt x="21959" y="31175"/>
                  </a:lnTo>
                  <a:lnTo>
                    <a:pt x="13318" y="37609"/>
                  </a:lnTo>
                  <a:lnTo>
                    <a:pt x="6655" y="48936"/>
                  </a:lnTo>
                  <a:lnTo>
                    <a:pt x="819" y="69298"/>
                  </a:lnTo>
                  <a:lnTo>
                    <a:pt x="0" y="75832"/>
                  </a:lnTo>
                  <a:lnTo>
                    <a:pt x="2853" y="88736"/>
                  </a:lnTo>
                  <a:lnTo>
                    <a:pt x="5589" y="95141"/>
                  </a:lnTo>
                  <a:lnTo>
                    <a:pt x="9530" y="99411"/>
                  </a:lnTo>
                  <a:lnTo>
                    <a:pt x="19553" y="104155"/>
                  </a:lnTo>
                  <a:lnTo>
                    <a:pt x="25189" y="104009"/>
                  </a:lnTo>
                  <a:lnTo>
                    <a:pt x="37096" y="100083"/>
                  </a:lnTo>
                  <a:lnTo>
                    <a:pt x="45681" y="91754"/>
                  </a:lnTo>
                  <a:lnTo>
                    <a:pt x="48958" y="86569"/>
                  </a:lnTo>
                  <a:lnTo>
                    <a:pt x="53570" y="65788"/>
                  </a:lnTo>
                  <a:lnTo>
                    <a:pt x="51565" y="45128"/>
                  </a:lnTo>
                  <a:lnTo>
                    <a:pt x="44586" y="33933"/>
                  </a:lnTo>
                  <a:lnTo>
                    <a:pt x="26229" y="18619"/>
                  </a:lnTo>
                  <a:lnTo>
                    <a:pt x="16654" y="14454"/>
                  </a:lnTo>
                  <a:lnTo>
                    <a:pt x="16200" y="12458"/>
                  </a:lnTo>
                  <a:lnTo>
                    <a:pt x="237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82">
            <a:extLst>
              <a:ext uri="{FF2B5EF4-FFF2-40B4-BE49-F238E27FC236}">
                <a16:creationId xmlns:a16="http://schemas.microsoft.com/office/drawing/2014/main" xmlns="" id="{B7DB2ED4-16B6-48E3-AC5F-5746E2AF852A}"/>
              </a:ext>
            </a:extLst>
          </p:cNvPr>
          <p:cNvGrpSpPr/>
          <p:nvPr/>
        </p:nvGrpSpPr>
        <p:grpSpPr>
          <a:xfrm>
            <a:off x="6229350" y="1796363"/>
            <a:ext cx="102657" cy="424554"/>
            <a:chOff x="6229350" y="1796363"/>
            <a:chExt cx="102657" cy="424554"/>
          </a:xfrm>
        </p:grpSpPr>
        <p:sp>
          <p:nvSpPr>
            <p:cNvPr id="62" name="SMARTInkShape-944">
              <a:extLst>
                <a:ext uri="{FF2B5EF4-FFF2-40B4-BE49-F238E27FC236}">
                  <a16:creationId xmlns:a16="http://schemas.microsoft.com/office/drawing/2014/main" xmlns="" id="{178B9272-9B88-4ADC-A378-55A2410EE82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229350" y="1796363"/>
              <a:ext cx="102657" cy="280088"/>
            </a:xfrm>
            <a:custGeom>
              <a:avLst/>
              <a:gdLst/>
              <a:ahLst/>
              <a:cxnLst/>
              <a:rect l="0" t="0" r="0" b="0"/>
              <a:pathLst>
                <a:path w="102657" h="280088">
                  <a:moveTo>
                    <a:pt x="0" y="38787"/>
                  </a:moveTo>
                  <a:lnTo>
                    <a:pt x="0" y="38787"/>
                  </a:lnTo>
                  <a:lnTo>
                    <a:pt x="0" y="28674"/>
                  </a:lnTo>
                  <a:lnTo>
                    <a:pt x="2117" y="24284"/>
                  </a:lnTo>
                  <a:lnTo>
                    <a:pt x="10113" y="15643"/>
                  </a:lnTo>
                  <a:lnTo>
                    <a:pt x="33258" y="2845"/>
                  </a:lnTo>
                  <a:lnTo>
                    <a:pt x="52411" y="0"/>
                  </a:lnTo>
                  <a:lnTo>
                    <a:pt x="71977" y="1793"/>
                  </a:lnTo>
                  <a:lnTo>
                    <a:pt x="90080" y="7293"/>
                  </a:lnTo>
                  <a:lnTo>
                    <a:pt x="96036" y="18497"/>
                  </a:lnTo>
                  <a:lnTo>
                    <a:pt x="102656" y="55404"/>
                  </a:lnTo>
                  <a:lnTo>
                    <a:pt x="98071" y="91093"/>
                  </a:lnTo>
                  <a:lnTo>
                    <a:pt x="86626" y="124123"/>
                  </a:lnTo>
                  <a:lnTo>
                    <a:pt x="72132" y="157618"/>
                  </a:lnTo>
                  <a:lnTo>
                    <a:pt x="48105" y="201466"/>
                  </a:lnTo>
                  <a:lnTo>
                    <a:pt x="26958" y="242658"/>
                  </a:lnTo>
                  <a:lnTo>
                    <a:pt x="25622" y="255456"/>
                  </a:lnTo>
                  <a:lnTo>
                    <a:pt x="28370" y="260138"/>
                  </a:lnTo>
                  <a:lnTo>
                    <a:pt x="38949" y="267223"/>
                  </a:lnTo>
                  <a:lnTo>
                    <a:pt x="69850" y="280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45">
              <a:extLst>
                <a:ext uri="{FF2B5EF4-FFF2-40B4-BE49-F238E27FC236}">
                  <a16:creationId xmlns:a16="http://schemas.microsoft.com/office/drawing/2014/main" xmlns="" id="{3724548C-CB83-440F-BDA9-03F9F480F10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244339" y="2146300"/>
              <a:ext cx="81091" cy="74617"/>
            </a:xfrm>
            <a:custGeom>
              <a:avLst/>
              <a:gdLst/>
              <a:ahLst/>
              <a:cxnLst/>
              <a:rect l="0" t="0" r="0" b="0"/>
              <a:pathLst>
                <a:path w="81091" h="74617">
                  <a:moveTo>
                    <a:pt x="23111" y="38100"/>
                  </a:moveTo>
                  <a:lnTo>
                    <a:pt x="23111" y="38100"/>
                  </a:lnTo>
                  <a:lnTo>
                    <a:pt x="9296" y="46889"/>
                  </a:lnTo>
                  <a:lnTo>
                    <a:pt x="5435" y="50309"/>
                  </a:lnTo>
                  <a:lnTo>
                    <a:pt x="1144" y="57873"/>
                  </a:lnTo>
                  <a:lnTo>
                    <a:pt x="0" y="61865"/>
                  </a:lnTo>
                  <a:lnTo>
                    <a:pt x="1353" y="65232"/>
                  </a:lnTo>
                  <a:lnTo>
                    <a:pt x="8503" y="70855"/>
                  </a:lnTo>
                  <a:lnTo>
                    <a:pt x="27798" y="74616"/>
                  </a:lnTo>
                  <a:lnTo>
                    <a:pt x="51389" y="68989"/>
                  </a:lnTo>
                  <a:lnTo>
                    <a:pt x="64136" y="60295"/>
                  </a:lnTo>
                  <a:lnTo>
                    <a:pt x="73800" y="49375"/>
                  </a:lnTo>
                  <a:lnTo>
                    <a:pt x="80447" y="37467"/>
                  </a:lnTo>
                  <a:lnTo>
                    <a:pt x="81090" y="32033"/>
                  </a:lnTo>
                  <a:lnTo>
                    <a:pt x="78043" y="22233"/>
                  </a:lnTo>
                  <a:lnTo>
                    <a:pt x="71984" y="15055"/>
                  </a:lnTo>
                  <a:lnTo>
                    <a:pt x="48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83">
            <a:extLst>
              <a:ext uri="{FF2B5EF4-FFF2-40B4-BE49-F238E27FC236}">
                <a16:creationId xmlns:a16="http://schemas.microsoft.com/office/drawing/2014/main" xmlns="" id="{B2CB181B-D197-4FD9-96FF-024E1FA912E9}"/>
              </a:ext>
            </a:extLst>
          </p:cNvPr>
          <p:cNvGrpSpPr/>
          <p:nvPr/>
        </p:nvGrpSpPr>
        <p:grpSpPr>
          <a:xfrm>
            <a:off x="2146300" y="2832100"/>
            <a:ext cx="800101" cy="520701"/>
            <a:chOff x="2146300" y="2832100"/>
            <a:chExt cx="800101" cy="520701"/>
          </a:xfrm>
        </p:grpSpPr>
        <p:sp>
          <p:nvSpPr>
            <p:cNvPr id="65" name="SMARTInkShape-946">
              <a:extLst>
                <a:ext uri="{FF2B5EF4-FFF2-40B4-BE49-F238E27FC236}">
                  <a16:creationId xmlns:a16="http://schemas.microsoft.com/office/drawing/2014/main" xmlns="" id="{5976AE55-ED1B-4F36-94F7-C771F4E1961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228850" y="2978673"/>
              <a:ext cx="234951" cy="336028"/>
            </a:xfrm>
            <a:custGeom>
              <a:avLst/>
              <a:gdLst/>
              <a:ahLst/>
              <a:cxnLst/>
              <a:rect l="0" t="0" r="0" b="0"/>
              <a:pathLst>
                <a:path w="234951" h="336028">
                  <a:moveTo>
                    <a:pt x="0" y="12177"/>
                  </a:moveTo>
                  <a:lnTo>
                    <a:pt x="0" y="12177"/>
                  </a:lnTo>
                  <a:lnTo>
                    <a:pt x="5467" y="1242"/>
                  </a:lnTo>
                  <a:lnTo>
                    <a:pt x="9721" y="261"/>
                  </a:lnTo>
                  <a:lnTo>
                    <a:pt x="12830" y="0"/>
                  </a:lnTo>
                  <a:lnTo>
                    <a:pt x="30691" y="9745"/>
                  </a:lnTo>
                  <a:lnTo>
                    <a:pt x="57228" y="46264"/>
                  </a:lnTo>
                  <a:lnTo>
                    <a:pt x="80938" y="85182"/>
                  </a:lnTo>
                  <a:lnTo>
                    <a:pt x="107234" y="130702"/>
                  </a:lnTo>
                  <a:lnTo>
                    <a:pt x="120172" y="154693"/>
                  </a:lnTo>
                  <a:lnTo>
                    <a:pt x="145838" y="201106"/>
                  </a:lnTo>
                  <a:lnTo>
                    <a:pt x="171356" y="240550"/>
                  </a:lnTo>
                  <a:lnTo>
                    <a:pt x="202780" y="287747"/>
                  </a:lnTo>
                  <a:lnTo>
                    <a:pt x="226594" y="328205"/>
                  </a:lnTo>
                  <a:lnTo>
                    <a:pt x="234950" y="33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47">
              <a:extLst>
                <a:ext uri="{FF2B5EF4-FFF2-40B4-BE49-F238E27FC236}">
                  <a16:creationId xmlns:a16="http://schemas.microsoft.com/office/drawing/2014/main" xmlns="" id="{3B70BB02-A41A-411B-AB64-367260A4636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247900" y="2930329"/>
              <a:ext cx="266701" cy="422472"/>
            </a:xfrm>
            <a:custGeom>
              <a:avLst/>
              <a:gdLst/>
              <a:ahLst/>
              <a:cxnLst/>
              <a:rect l="0" t="0" r="0" b="0"/>
              <a:pathLst>
                <a:path w="266701" h="422472">
                  <a:moveTo>
                    <a:pt x="266700" y="3371"/>
                  </a:moveTo>
                  <a:lnTo>
                    <a:pt x="266700" y="3371"/>
                  </a:lnTo>
                  <a:lnTo>
                    <a:pt x="266700" y="0"/>
                  </a:lnTo>
                  <a:lnTo>
                    <a:pt x="247749" y="37281"/>
                  </a:lnTo>
                  <a:lnTo>
                    <a:pt x="229349" y="69007"/>
                  </a:lnTo>
                  <a:lnTo>
                    <a:pt x="206355" y="107332"/>
                  </a:lnTo>
                  <a:lnTo>
                    <a:pt x="179673" y="150235"/>
                  </a:lnTo>
                  <a:lnTo>
                    <a:pt x="164937" y="173952"/>
                  </a:lnTo>
                  <a:lnTo>
                    <a:pt x="149469" y="198936"/>
                  </a:lnTo>
                  <a:lnTo>
                    <a:pt x="133513" y="224764"/>
                  </a:lnTo>
                  <a:lnTo>
                    <a:pt x="118642" y="249744"/>
                  </a:lnTo>
                  <a:lnTo>
                    <a:pt x="104495" y="274159"/>
                  </a:lnTo>
                  <a:lnTo>
                    <a:pt x="78898" y="318454"/>
                  </a:lnTo>
                  <a:lnTo>
                    <a:pt x="48620" y="365781"/>
                  </a:lnTo>
                  <a:lnTo>
                    <a:pt x="11246" y="410162"/>
                  </a:lnTo>
                  <a:lnTo>
                    <a:pt x="0" y="42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48">
              <a:extLst>
                <a:ext uri="{FF2B5EF4-FFF2-40B4-BE49-F238E27FC236}">
                  <a16:creationId xmlns:a16="http://schemas.microsoft.com/office/drawing/2014/main" xmlns="" id="{CBBB5059-900A-4D95-AA11-A22B619ACC5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146300" y="2832100"/>
              <a:ext cx="349251" cy="63501"/>
            </a:xfrm>
            <a:custGeom>
              <a:avLst/>
              <a:gdLst/>
              <a:ahLst/>
              <a:cxnLst/>
              <a:rect l="0" t="0" r="0" b="0"/>
              <a:pathLst>
                <a:path w="349251" h="63501">
                  <a:moveTo>
                    <a:pt x="0" y="63500"/>
                  </a:moveTo>
                  <a:lnTo>
                    <a:pt x="0" y="63500"/>
                  </a:lnTo>
                  <a:lnTo>
                    <a:pt x="33710" y="50016"/>
                  </a:lnTo>
                  <a:lnTo>
                    <a:pt x="72838" y="39633"/>
                  </a:lnTo>
                  <a:lnTo>
                    <a:pt x="95125" y="34889"/>
                  </a:lnTo>
                  <a:lnTo>
                    <a:pt x="122684" y="29609"/>
                  </a:lnTo>
                  <a:lnTo>
                    <a:pt x="153756" y="23973"/>
                  </a:lnTo>
                  <a:lnTo>
                    <a:pt x="187170" y="18098"/>
                  </a:lnTo>
                  <a:lnTo>
                    <a:pt x="220030" y="13477"/>
                  </a:lnTo>
                  <a:lnTo>
                    <a:pt x="252520" y="9690"/>
                  </a:lnTo>
                  <a:lnTo>
                    <a:pt x="284763" y="6460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49">
              <a:extLst>
                <a:ext uri="{FF2B5EF4-FFF2-40B4-BE49-F238E27FC236}">
                  <a16:creationId xmlns:a16="http://schemas.microsoft.com/office/drawing/2014/main" xmlns="" id="{A921C73E-3338-46C6-8E41-AB4CBEBA177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711450" y="31559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49458" y="6089"/>
                  </a:lnTo>
                  <a:lnTo>
                    <a:pt x="81248" y="6234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50">
              <a:extLst>
                <a:ext uri="{FF2B5EF4-FFF2-40B4-BE49-F238E27FC236}">
                  <a16:creationId xmlns:a16="http://schemas.microsoft.com/office/drawing/2014/main" xmlns="" id="{B1E89616-42A4-4BD0-AAB2-DD3D357F4CB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736850" y="3225800"/>
              <a:ext cx="209551" cy="33423"/>
            </a:xfrm>
            <a:custGeom>
              <a:avLst/>
              <a:gdLst/>
              <a:ahLst/>
              <a:cxnLst/>
              <a:rect l="0" t="0" r="0" b="0"/>
              <a:pathLst>
                <a:path w="209551" h="33423">
                  <a:moveTo>
                    <a:pt x="0" y="25400"/>
                  </a:moveTo>
                  <a:lnTo>
                    <a:pt x="0" y="25400"/>
                  </a:lnTo>
                  <a:lnTo>
                    <a:pt x="0" y="32142"/>
                  </a:lnTo>
                  <a:lnTo>
                    <a:pt x="2822" y="33422"/>
                  </a:lnTo>
                  <a:lnTo>
                    <a:pt x="38919" y="30408"/>
                  </a:lnTo>
                  <a:lnTo>
                    <a:pt x="73741" y="25509"/>
                  </a:lnTo>
                  <a:lnTo>
                    <a:pt x="112737" y="16276"/>
                  </a:lnTo>
                  <a:lnTo>
                    <a:pt x="151705" y="888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84">
            <a:extLst>
              <a:ext uri="{FF2B5EF4-FFF2-40B4-BE49-F238E27FC236}">
                <a16:creationId xmlns:a16="http://schemas.microsoft.com/office/drawing/2014/main" xmlns="" id="{BA47D5A9-3E93-43BF-AEFF-6685D97FEB14}"/>
              </a:ext>
            </a:extLst>
          </p:cNvPr>
          <p:cNvGrpSpPr/>
          <p:nvPr/>
        </p:nvGrpSpPr>
        <p:grpSpPr>
          <a:xfrm>
            <a:off x="3295366" y="2685735"/>
            <a:ext cx="700361" cy="1015183"/>
            <a:chOff x="3295366" y="2685735"/>
            <a:chExt cx="700361" cy="1015183"/>
          </a:xfrm>
        </p:grpSpPr>
        <p:sp>
          <p:nvSpPr>
            <p:cNvPr id="71" name="SMARTInkShape-951">
              <a:extLst>
                <a:ext uri="{FF2B5EF4-FFF2-40B4-BE49-F238E27FC236}">
                  <a16:creationId xmlns:a16="http://schemas.microsoft.com/office/drawing/2014/main" xmlns="" id="{529C3E96-4087-4AF1-A5DB-27673EF9392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295366" y="2863966"/>
              <a:ext cx="247935" cy="235845"/>
            </a:xfrm>
            <a:custGeom>
              <a:avLst/>
              <a:gdLst/>
              <a:ahLst/>
              <a:cxnLst/>
              <a:rect l="0" t="0" r="0" b="0"/>
              <a:pathLst>
                <a:path w="247935" h="235845">
                  <a:moveTo>
                    <a:pt x="197134" y="6234"/>
                  </a:moveTo>
                  <a:lnTo>
                    <a:pt x="197134" y="6234"/>
                  </a:lnTo>
                  <a:lnTo>
                    <a:pt x="200505" y="2863"/>
                  </a:lnTo>
                  <a:lnTo>
                    <a:pt x="204041" y="1208"/>
                  </a:lnTo>
                  <a:lnTo>
                    <a:pt x="208689" y="145"/>
                  </a:lnTo>
                  <a:lnTo>
                    <a:pt x="207444" y="0"/>
                  </a:lnTo>
                  <a:lnTo>
                    <a:pt x="187411" y="3278"/>
                  </a:lnTo>
                  <a:lnTo>
                    <a:pt x="152782" y="18842"/>
                  </a:lnTo>
                  <a:lnTo>
                    <a:pt x="111242" y="41328"/>
                  </a:lnTo>
                  <a:lnTo>
                    <a:pt x="70989" y="68434"/>
                  </a:lnTo>
                  <a:lnTo>
                    <a:pt x="63459" y="78799"/>
                  </a:lnTo>
                  <a:lnTo>
                    <a:pt x="63567" y="83539"/>
                  </a:lnTo>
                  <a:lnTo>
                    <a:pt x="65756" y="88109"/>
                  </a:lnTo>
                  <a:lnTo>
                    <a:pt x="69332" y="92567"/>
                  </a:lnTo>
                  <a:lnTo>
                    <a:pt x="91220" y="105584"/>
                  </a:lnTo>
                  <a:lnTo>
                    <a:pt x="126097" y="119959"/>
                  </a:lnTo>
                  <a:lnTo>
                    <a:pt x="128610" y="122267"/>
                  </a:lnTo>
                  <a:lnTo>
                    <a:pt x="126051" y="126628"/>
                  </a:lnTo>
                  <a:lnTo>
                    <a:pt x="89646" y="153906"/>
                  </a:lnTo>
                  <a:lnTo>
                    <a:pt x="51221" y="178165"/>
                  </a:lnTo>
                  <a:lnTo>
                    <a:pt x="7053" y="211646"/>
                  </a:lnTo>
                  <a:lnTo>
                    <a:pt x="1974" y="217964"/>
                  </a:lnTo>
                  <a:lnTo>
                    <a:pt x="0" y="222882"/>
                  </a:lnTo>
                  <a:lnTo>
                    <a:pt x="94" y="226866"/>
                  </a:lnTo>
                  <a:lnTo>
                    <a:pt x="4391" y="230227"/>
                  </a:lnTo>
                  <a:lnTo>
                    <a:pt x="20454" y="235844"/>
                  </a:lnTo>
                  <a:lnTo>
                    <a:pt x="60039" y="232860"/>
                  </a:lnTo>
                  <a:lnTo>
                    <a:pt x="96927" y="226666"/>
                  </a:lnTo>
                  <a:lnTo>
                    <a:pt x="137075" y="219915"/>
                  </a:lnTo>
                  <a:lnTo>
                    <a:pt x="173734" y="214562"/>
                  </a:lnTo>
                  <a:lnTo>
                    <a:pt x="219363" y="207583"/>
                  </a:lnTo>
                  <a:lnTo>
                    <a:pt x="247934" y="2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52">
              <a:extLst>
                <a:ext uri="{FF2B5EF4-FFF2-40B4-BE49-F238E27FC236}">
                  <a16:creationId xmlns:a16="http://schemas.microsoft.com/office/drawing/2014/main" xmlns="" id="{07024F28-9A83-464B-BF6C-243239E703B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638550" y="2857500"/>
              <a:ext cx="209551" cy="234951"/>
            </a:xfrm>
            <a:custGeom>
              <a:avLst/>
              <a:gdLst/>
              <a:ahLst/>
              <a:cxnLst/>
              <a:rect l="0" t="0" r="0" b="0"/>
              <a:pathLst>
                <a:path w="209551" h="234951">
                  <a:moveTo>
                    <a:pt x="0" y="0"/>
                  </a:moveTo>
                  <a:lnTo>
                    <a:pt x="0" y="0"/>
                  </a:lnTo>
                  <a:lnTo>
                    <a:pt x="15580" y="0"/>
                  </a:lnTo>
                  <a:lnTo>
                    <a:pt x="28561" y="7526"/>
                  </a:lnTo>
                  <a:lnTo>
                    <a:pt x="73219" y="49805"/>
                  </a:lnTo>
                  <a:lnTo>
                    <a:pt x="104793" y="90408"/>
                  </a:lnTo>
                  <a:lnTo>
                    <a:pt x="128419" y="124143"/>
                  </a:lnTo>
                  <a:lnTo>
                    <a:pt x="151149" y="156539"/>
                  </a:lnTo>
                  <a:lnTo>
                    <a:pt x="178135" y="196901"/>
                  </a:lnTo>
                  <a:lnTo>
                    <a:pt x="195068" y="221089"/>
                  </a:lnTo>
                  <a:lnTo>
                    <a:pt x="2095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53">
              <a:extLst>
                <a:ext uri="{FF2B5EF4-FFF2-40B4-BE49-F238E27FC236}">
                  <a16:creationId xmlns:a16="http://schemas.microsoft.com/office/drawing/2014/main" xmlns="" id="{79DB1C64-0297-4853-B653-0F0F51CD6E6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670300" y="2828729"/>
              <a:ext cx="203201" cy="263722"/>
            </a:xfrm>
            <a:custGeom>
              <a:avLst/>
              <a:gdLst/>
              <a:ahLst/>
              <a:cxnLst/>
              <a:rect l="0" t="0" r="0" b="0"/>
              <a:pathLst>
                <a:path w="203201" h="263722">
                  <a:moveTo>
                    <a:pt x="203200" y="3371"/>
                  </a:moveTo>
                  <a:lnTo>
                    <a:pt x="203200" y="3371"/>
                  </a:lnTo>
                  <a:lnTo>
                    <a:pt x="196458" y="0"/>
                  </a:lnTo>
                  <a:lnTo>
                    <a:pt x="187503" y="227"/>
                  </a:lnTo>
                  <a:lnTo>
                    <a:pt x="182152" y="1275"/>
                  </a:lnTo>
                  <a:lnTo>
                    <a:pt x="157766" y="16234"/>
                  </a:lnTo>
                  <a:lnTo>
                    <a:pt x="112851" y="58828"/>
                  </a:lnTo>
                  <a:lnTo>
                    <a:pt x="88256" y="90813"/>
                  </a:lnTo>
                  <a:lnTo>
                    <a:pt x="63214" y="124313"/>
                  </a:lnTo>
                  <a:lnTo>
                    <a:pt x="39384" y="158018"/>
                  </a:lnTo>
                  <a:lnTo>
                    <a:pt x="19385" y="191812"/>
                  </a:lnTo>
                  <a:lnTo>
                    <a:pt x="5743" y="235829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54">
              <a:extLst>
                <a:ext uri="{FF2B5EF4-FFF2-40B4-BE49-F238E27FC236}">
                  <a16:creationId xmlns:a16="http://schemas.microsoft.com/office/drawing/2014/main" xmlns="" id="{B2CC1B3D-6082-430B-8C8B-67D2BB1EEDA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917950" y="30607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4" y="6481"/>
                  </a:lnTo>
                  <a:lnTo>
                    <a:pt x="1717" y="517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55">
              <a:extLst>
                <a:ext uri="{FF2B5EF4-FFF2-40B4-BE49-F238E27FC236}">
                  <a16:creationId xmlns:a16="http://schemas.microsoft.com/office/drawing/2014/main" xmlns="" id="{D157D44B-D527-4452-8735-ADD4E31548C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930650" y="2950607"/>
              <a:ext cx="65077" cy="26138"/>
            </a:xfrm>
            <a:custGeom>
              <a:avLst/>
              <a:gdLst/>
              <a:ahLst/>
              <a:cxnLst/>
              <a:rect l="0" t="0" r="0" b="0"/>
              <a:pathLst>
                <a:path w="65077" h="26138">
                  <a:moveTo>
                    <a:pt x="31750" y="8493"/>
                  </a:moveTo>
                  <a:lnTo>
                    <a:pt x="31750" y="8493"/>
                  </a:lnTo>
                  <a:lnTo>
                    <a:pt x="11977" y="8493"/>
                  </a:lnTo>
                  <a:lnTo>
                    <a:pt x="9396" y="9904"/>
                  </a:lnTo>
                  <a:lnTo>
                    <a:pt x="4646" y="15235"/>
                  </a:lnTo>
                  <a:lnTo>
                    <a:pt x="5214" y="17926"/>
                  </a:lnTo>
                  <a:lnTo>
                    <a:pt x="7710" y="20426"/>
                  </a:lnTo>
                  <a:lnTo>
                    <a:pt x="11490" y="22798"/>
                  </a:lnTo>
                  <a:lnTo>
                    <a:pt x="30294" y="26137"/>
                  </a:lnTo>
                  <a:lnTo>
                    <a:pt x="53739" y="20385"/>
                  </a:lnTo>
                  <a:lnTo>
                    <a:pt x="59110" y="17126"/>
                  </a:lnTo>
                  <a:lnTo>
                    <a:pt x="62690" y="13543"/>
                  </a:lnTo>
                  <a:lnTo>
                    <a:pt x="65076" y="9743"/>
                  </a:lnTo>
                  <a:lnTo>
                    <a:pt x="63845" y="6504"/>
                  </a:lnTo>
                  <a:lnTo>
                    <a:pt x="54952" y="1024"/>
                  </a:lnTo>
                  <a:lnTo>
                    <a:pt x="41591" y="0"/>
                  </a:lnTo>
                  <a:lnTo>
                    <a:pt x="0" y="8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56">
              <a:extLst>
                <a:ext uri="{FF2B5EF4-FFF2-40B4-BE49-F238E27FC236}">
                  <a16:creationId xmlns:a16="http://schemas.microsoft.com/office/drawing/2014/main" xmlns="" id="{5FA85FC0-9DBD-44FB-AC72-722FACE9326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333750" y="32321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8838" y="21047"/>
                  </a:lnTo>
                  <a:lnTo>
                    <a:pt x="12361" y="68260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57">
              <a:extLst>
                <a:ext uri="{FF2B5EF4-FFF2-40B4-BE49-F238E27FC236}">
                  <a16:creationId xmlns:a16="http://schemas.microsoft.com/office/drawing/2014/main" xmlns="" id="{B0E1E1EA-3897-400C-8C06-8D600D31AF7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343079" y="316230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418" y="1986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58">
              <a:extLst>
                <a:ext uri="{FF2B5EF4-FFF2-40B4-BE49-F238E27FC236}">
                  <a16:creationId xmlns:a16="http://schemas.microsoft.com/office/drawing/2014/main" xmlns="" id="{574CF5BE-46FF-4502-B38E-B9430FF2503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429000" y="32321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20722" y="446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59">
              <a:extLst>
                <a:ext uri="{FF2B5EF4-FFF2-40B4-BE49-F238E27FC236}">
                  <a16:creationId xmlns:a16="http://schemas.microsoft.com/office/drawing/2014/main" xmlns="" id="{29A2C3F3-74C9-40D3-A977-FDA0D6F18C7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422650" y="33147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21689" y="1128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60">
              <a:extLst>
                <a:ext uri="{FF2B5EF4-FFF2-40B4-BE49-F238E27FC236}">
                  <a16:creationId xmlns:a16="http://schemas.microsoft.com/office/drawing/2014/main" xmlns="" id="{02D43B62-9147-44B4-9D8D-D3381431B66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568700" y="32512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0212" y="38724"/>
                  </a:lnTo>
                  <a:lnTo>
                    <a:pt x="1832" y="8549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61">
              <a:extLst>
                <a:ext uri="{FF2B5EF4-FFF2-40B4-BE49-F238E27FC236}">
                  <a16:creationId xmlns:a16="http://schemas.microsoft.com/office/drawing/2014/main" xmlns="" id="{3F8C9B75-1EBC-4169-8F4B-FB21C6FC174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340983" y="2685735"/>
              <a:ext cx="113418" cy="95566"/>
            </a:xfrm>
            <a:custGeom>
              <a:avLst/>
              <a:gdLst/>
              <a:ahLst/>
              <a:cxnLst/>
              <a:rect l="0" t="0" r="0" b="0"/>
              <a:pathLst>
                <a:path w="113418" h="95566">
                  <a:moveTo>
                    <a:pt x="5467" y="32065"/>
                  </a:moveTo>
                  <a:lnTo>
                    <a:pt x="5467" y="32065"/>
                  </a:lnTo>
                  <a:lnTo>
                    <a:pt x="2096" y="28694"/>
                  </a:lnTo>
                  <a:lnTo>
                    <a:pt x="1103" y="28407"/>
                  </a:lnTo>
                  <a:lnTo>
                    <a:pt x="441" y="28921"/>
                  </a:lnTo>
                  <a:lnTo>
                    <a:pt x="0" y="29969"/>
                  </a:lnTo>
                  <a:lnTo>
                    <a:pt x="6991" y="76867"/>
                  </a:lnTo>
                  <a:lnTo>
                    <a:pt x="10863" y="86776"/>
                  </a:lnTo>
                  <a:lnTo>
                    <a:pt x="14905" y="75008"/>
                  </a:lnTo>
                  <a:lnTo>
                    <a:pt x="26527" y="30752"/>
                  </a:lnTo>
                  <a:lnTo>
                    <a:pt x="34582" y="13137"/>
                  </a:lnTo>
                  <a:lnTo>
                    <a:pt x="45218" y="2956"/>
                  </a:lnTo>
                  <a:lnTo>
                    <a:pt x="51018" y="665"/>
                  </a:lnTo>
                  <a:lnTo>
                    <a:pt x="63106" y="0"/>
                  </a:lnTo>
                  <a:lnTo>
                    <a:pt x="75534" y="7701"/>
                  </a:lnTo>
                  <a:lnTo>
                    <a:pt x="87408" y="21942"/>
                  </a:lnTo>
                  <a:lnTo>
                    <a:pt x="104647" y="63697"/>
                  </a:lnTo>
                  <a:lnTo>
                    <a:pt x="113417" y="95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62">
              <a:extLst>
                <a:ext uri="{FF2B5EF4-FFF2-40B4-BE49-F238E27FC236}">
                  <a16:creationId xmlns:a16="http://schemas.microsoft.com/office/drawing/2014/main" xmlns="" id="{17CE3A10-AFC1-479D-9488-908C716F77E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663950" y="3553426"/>
              <a:ext cx="171451" cy="147492"/>
            </a:xfrm>
            <a:custGeom>
              <a:avLst/>
              <a:gdLst/>
              <a:ahLst/>
              <a:cxnLst/>
              <a:rect l="0" t="0" r="0" b="0"/>
              <a:pathLst>
                <a:path w="171451" h="147492">
                  <a:moveTo>
                    <a:pt x="0" y="40674"/>
                  </a:moveTo>
                  <a:lnTo>
                    <a:pt x="0" y="40674"/>
                  </a:lnTo>
                  <a:lnTo>
                    <a:pt x="5069" y="46449"/>
                  </a:lnTo>
                  <a:lnTo>
                    <a:pt x="10831" y="57986"/>
                  </a:lnTo>
                  <a:lnTo>
                    <a:pt x="17217" y="86453"/>
                  </a:lnTo>
                  <a:lnTo>
                    <a:pt x="18103" y="126926"/>
                  </a:lnTo>
                  <a:lnTo>
                    <a:pt x="13976" y="146925"/>
                  </a:lnTo>
                  <a:lnTo>
                    <a:pt x="13551" y="147491"/>
                  </a:lnTo>
                  <a:lnTo>
                    <a:pt x="12952" y="138175"/>
                  </a:lnTo>
                  <a:lnTo>
                    <a:pt x="19230" y="95080"/>
                  </a:lnTo>
                  <a:lnTo>
                    <a:pt x="34391" y="51307"/>
                  </a:lnTo>
                  <a:lnTo>
                    <a:pt x="48681" y="26585"/>
                  </a:lnTo>
                  <a:lnTo>
                    <a:pt x="66321" y="9482"/>
                  </a:lnTo>
                  <a:lnTo>
                    <a:pt x="75964" y="2946"/>
                  </a:lnTo>
                  <a:lnTo>
                    <a:pt x="84509" y="0"/>
                  </a:lnTo>
                  <a:lnTo>
                    <a:pt x="99649" y="489"/>
                  </a:lnTo>
                  <a:lnTo>
                    <a:pt x="113433" y="9173"/>
                  </a:lnTo>
                  <a:lnTo>
                    <a:pt x="125909" y="23851"/>
                  </a:lnTo>
                  <a:lnTo>
                    <a:pt x="145416" y="65887"/>
                  </a:lnTo>
                  <a:lnTo>
                    <a:pt x="165722" y="111074"/>
                  </a:lnTo>
                  <a:lnTo>
                    <a:pt x="171450" y="123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63">
              <a:extLst>
                <a:ext uri="{FF2B5EF4-FFF2-40B4-BE49-F238E27FC236}">
                  <a16:creationId xmlns:a16="http://schemas.microsoft.com/office/drawing/2014/main" xmlns="" id="{8402A7F2-4132-403B-B0C2-343BE28EC0B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314700" y="3429000"/>
              <a:ext cx="666751" cy="65989"/>
            </a:xfrm>
            <a:custGeom>
              <a:avLst/>
              <a:gdLst/>
              <a:ahLst/>
              <a:cxnLst/>
              <a:rect l="0" t="0" r="0" b="0"/>
              <a:pathLst>
                <a:path w="666751" h="65989">
                  <a:moveTo>
                    <a:pt x="0" y="57150"/>
                  </a:moveTo>
                  <a:lnTo>
                    <a:pt x="0" y="57150"/>
                  </a:lnTo>
                  <a:lnTo>
                    <a:pt x="0" y="60521"/>
                  </a:lnTo>
                  <a:lnTo>
                    <a:pt x="26968" y="65988"/>
                  </a:lnTo>
                  <a:lnTo>
                    <a:pt x="68430" y="62489"/>
                  </a:lnTo>
                  <a:lnTo>
                    <a:pt x="94303" y="58593"/>
                  </a:lnTo>
                  <a:lnTo>
                    <a:pt x="129897" y="53878"/>
                  </a:lnTo>
                  <a:lnTo>
                    <a:pt x="171970" y="48619"/>
                  </a:lnTo>
                  <a:lnTo>
                    <a:pt x="218363" y="42996"/>
                  </a:lnTo>
                  <a:lnTo>
                    <a:pt x="268342" y="37131"/>
                  </a:lnTo>
                  <a:lnTo>
                    <a:pt x="320711" y="31104"/>
                  </a:lnTo>
                  <a:lnTo>
                    <a:pt x="374674" y="24969"/>
                  </a:lnTo>
                  <a:lnTo>
                    <a:pt x="424760" y="20174"/>
                  </a:lnTo>
                  <a:lnTo>
                    <a:pt x="472263" y="16271"/>
                  </a:lnTo>
                  <a:lnTo>
                    <a:pt x="518042" y="12964"/>
                  </a:lnTo>
                  <a:lnTo>
                    <a:pt x="554911" y="10054"/>
                  </a:lnTo>
                  <a:lnTo>
                    <a:pt x="585841" y="7408"/>
                  </a:lnTo>
                  <a:lnTo>
                    <a:pt x="630791" y="3292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85">
            <a:extLst>
              <a:ext uri="{FF2B5EF4-FFF2-40B4-BE49-F238E27FC236}">
                <a16:creationId xmlns:a16="http://schemas.microsoft.com/office/drawing/2014/main" xmlns="" id="{31079D0A-285C-4369-A271-545A13F22028}"/>
              </a:ext>
            </a:extLst>
          </p:cNvPr>
          <p:cNvGrpSpPr/>
          <p:nvPr/>
        </p:nvGrpSpPr>
        <p:grpSpPr>
          <a:xfrm>
            <a:off x="8289441" y="3022600"/>
            <a:ext cx="295760" cy="469901"/>
            <a:chOff x="8289441" y="3022600"/>
            <a:chExt cx="295760" cy="469901"/>
          </a:xfrm>
        </p:grpSpPr>
        <p:sp>
          <p:nvSpPr>
            <p:cNvPr id="85" name="SMARTInkShape-964">
              <a:extLst>
                <a:ext uri="{FF2B5EF4-FFF2-40B4-BE49-F238E27FC236}">
                  <a16:creationId xmlns:a16="http://schemas.microsoft.com/office/drawing/2014/main" xmlns="" id="{044B6D36-40DF-4DED-84BF-29044A626D7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289441" y="3169173"/>
              <a:ext cx="168760" cy="189978"/>
            </a:xfrm>
            <a:custGeom>
              <a:avLst/>
              <a:gdLst/>
              <a:ahLst/>
              <a:cxnLst/>
              <a:rect l="0" t="0" r="0" b="0"/>
              <a:pathLst>
                <a:path w="168760" h="189978">
                  <a:moveTo>
                    <a:pt x="3659" y="12177"/>
                  </a:moveTo>
                  <a:lnTo>
                    <a:pt x="3659" y="12177"/>
                  </a:lnTo>
                  <a:lnTo>
                    <a:pt x="288" y="5435"/>
                  </a:lnTo>
                  <a:lnTo>
                    <a:pt x="0" y="3449"/>
                  </a:lnTo>
                  <a:lnTo>
                    <a:pt x="514" y="2125"/>
                  </a:lnTo>
                  <a:lnTo>
                    <a:pt x="1562" y="1242"/>
                  </a:lnTo>
                  <a:lnTo>
                    <a:pt x="16522" y="0"/>
                  </a:lnTo>
                  <a:lnTo>
                    <a:pt x="45570" y="16487"/>
                  </a:lnTo>
                  <a:lnTo>
                    <a:pt x="80988" y="50456"/>
                  </a:lnTo>
                  <a:lnTo>
                    <a:pt x="114923" y="95172"/>
                  </a:lnTo>
                  <a:lnTo>
                    <a:pt x="140578" y="137427"/>
                  </a:lnTo>
                  <a:lnTo>
                    <a:pt x="168759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65">
              <a:extLst>
                <a:ext uri="{FF2B5EF4-FFF2-40B4-BE49-F238E27FC236}">
                  <a16:creationId xmlns:a16="http://schemas.microsoft.com/office/drawing/2014/main" xmlns="" id="{132E56DA-560F-47A4-A8CA-6ECB738EF5A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448366" y="3135080"/>
              <a:ext cx="136835" cy="357421"/>
            </a:xfrm>
            <a:custGeom>
              <a:avLst/>
              <a:gdLst/>
              <a:ahLst/>
              <a:cxnLst/>
              <a:rect l="0" t="0" r="0" b="0"/>
              <a:pathLst>
                <a:path w="136835" h="357421">
                  <a:moveTo>
                    <a:pt x="136834" y="8170"/>
                  </a:moveTo>
                  <a:lnTo>
                    <a:pt x="136834" y="8170"/>
                  </a:lnTo>
                  <a:lnTo>
                    <a:pt x="133463" y="1428"/>
                  </a:lnTo>
                  <a:lnTo>
                    <a:pt x="131765" y="147"/>
                  </a:lnTo>
                  <a:lnTo>
                    <a:pt x="129927" y="0"/>
                  </a:lnTo>
                  <a:lnTo>
                    <a:pt x="124591" y="2422"/>
                  </a:lnTo>
                  <a:lnTo>
                    <a:pt x="91161" y="29186"/>
                  </a:lnTo>
                  <a:lnTo>
                    <a:pt x="51728" y="71345"/>
                  </a:lnTo>
                  <a:lnTo>
                    <a:pt x="26637" y="108576"/>
                  </a:lnTo>
                  <a:lnTo>
                    <a:pt x="8071" y="154258"/>
                  </a:lnTo>
                  <a:lnTo>
                    <a:pt x="1995" y="188809"/>
                  </a:lnTo>
                  <a:lnTo>
                    <a:pt x="0" y="224626"/>
                  </a:lnTo>
                  <a:lnTo>
                    <a:pt x="1465" y="259360"/>
                  </a:lnTo>
                  <a:lnTo>
                    <a:pt x="2886" y="300535"/>
                  </a:lnTo>
                  <a:lnTo>
                    <a:pt x="10049" y="328335"/>
                  </a:lnTo>
                  <a:lnTo>
                    <a:pt x="28884" y="357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66">
              <a:extLst>
                <a:ext uri="{FF2B5EF4-FFF2-40B4-BE49-F238E27FC236}">
                  <a16:creationId xmlns:a16="http://schemas.microsoft.com/office/drawing/2014/main" xmlns="" id="{D3788D82-B693-499C-A68F-47049853AE4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296079" y="3022600"/>
              <a:ext cx="244672" cy="31751"/>
            </a:xfrm>
            <a:custGeom>
              <a:avLst/>
              <a:gdLst/>
              <a:ahLst/>
              <a:cxnLst/>
              <a:rect l="0" t="0" r="0" b="0"/>
              <a:pathLst>
                <a:path w="2446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7386"/>
                  </a:lnTo>
                  <a:lnTo>
                    <a:pt x="4645" y="26283"/>
                  </a:lnTo>
                  <a:lnTo>
                    <a:pt x="38556" y="22290"/>
                  </a:lnTo>
                  <a:lnTo>
                    <a:pt x="80627" y="14846"/>
                  </a:lnTo>
                  <a:lnTo>
                    <a:pt x="105675" y="9897"/>
                  </a:lnTo>
                  <a:lnTo>
                    <a:pt x="132251" y="6598"/>
                  </a:lnTo>
                  <a:lnTo>
                    <a:pt x="159847" y="4399"/>
                  </a:lnTo>
                  <a:lnTo>
                    <a:pt x="206972" y="1955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86">
            <a:extLst>
              <a:ext uri="{FF2B5EF4-FFF2-40B4-BE49-F238E27FC236}">
                <a16:creationId xmlns:a16="http://schemas.microsoft.com/office/drawing/2014/main" xmlns="" id="{430A61F0-E746-4837-B97D-7819555E4E06}"/>
              </a:ext>
            </a:extLst>
          </p:cNvPr>
          <p:cNvGrpSpPr/>
          <p:nvPr/>
        </p:nvGrpSpPr>
        <p:grpSpPr>
          <a:xfrm>
            <a:off x="8839200" y="3321050"/>
            <a:ext cx="158751" cy="107428"/>
            <a:chOff x="8839200" y="3321050"/>
            <a:chExt cx="158751" cy="107428"/>
          </a:xfrm>
        </p:grpSpPr>
        <p:sp>
          <p:nvSpPr>
            <p:cNvPr id="89" name="SMARTInkShape-967">
              <a:extLst>
                <a:ext uri="{FF2B5EF4-FFF2-40B4-BE49-F238E27FC236}">
                  <a16:creationId xmlns:a16="http://schemas.microsoft.com/office/drawing/2014/main" xmlns="" id="{97198FD9-7ABC-4ABF-AE0D-ADC740CEA07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839200" y="33210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6139" y="7117"/>
                  </a:lnTo>
                  <a:lnTo>
                    <a:pt x="85637" y="210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68">
              <a:extLst>
                <a:ext uri="{FF2B5EF4-FFF2-40B4-BE49-F238E27FC236}">
                  <a16:creationId xmlns:a16="http://schemas.microsoft.com/office/drawing/2014/main" xmlns="" id="{46712930-E80A-46C8-B52B-A13118611D4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879065" y="3409950"/>
              <a:ext cx="118886" cy="18528"/>
            </a:xfrm>
            <a:custGeom>
              <a:avLst/>
              <a:gdLst/>
              <a:ahLst/>
              <a:cxnLst/>
              <a:rect l="0" t="0" r="0" b="0"/>
              <a:pathLst>
                <a:path w="118886" h="18528">
                  <a:moveTo>
                    <a:pt x="10935" y="6350"/>
                  </a:moveTo>
                  <a:lnTo>
                    <a:pt x="10935" y="6350"/>
                  </a:lnTo>
                  <a:lnTo>
                    <a:pt x="0" y="17285"/>
                  </a:lnTo>
                  <a:lnTo>
                    <a:pt x="1528" y="17873"/>
                  </a:lnTo>
                  <a:lnTo>
                    <a:pt x="8871" y="18527"/>
                  </a:lnTo>
                  <a:lnTo>
                    <a:pt x="56178" y="9513"/>
                  </a:lnTo>
                  <a:lnTo>
                    <a:pt x="97797" y="3132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87">
            <a:extLst>
              <a:ext uri="{FF2B5EF4-FFF2-40B4-BE49-F238E27FC236}">
                <a16:creationId xmlns:a16="http://schemas.microsoft.com/office/drawing/2014/main" xmlns="" id="{699F6AB3-86B5-4B2F-BFFC-D7BD76455BDB}"/>
              </a:ext>
            </a:extLst>
          </p:cNvPr>
          <p:cNvGrpSpPr/>
          <p:nvPr/>
        </p:nvGrpSpPr>
        <p:grpSpPr>
          <a:xfrm>
            <a:off x="9512300" y="2795220"/>
            <a:ext cx="679451" cy="1063059"/>
            <a:chOff x="9512300" y="2795220"/>
            <a:chExt cx="679451" cy="1063059"/>
          </a:xfrm>
        </p:grpSpPr>
        <p:sp>
          <p:nvSpPr>
            <p:cNvPr id="92" name="SMARTInkShape-969">
              <a:extLst>
                <a:ext uri="{FF2B5EF4-FFF2-40B4-BE49-F238E27FC236}">
                  <a16:creationId xmlns:a16="http://schemas.microsoft.com/office/drawing/2014/main" xmlns="" id="{BE787073-E7FB-4F71-AA7A-2B0D84DB8E0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559062" y="2972061"/>
              <a:ext cx="206357" cy="251652"/>
            </a:xfrm>
            <a:custGeom>
              <a:avLst/>
              <a:gdLst/>
              <a:ahLst/>
              <a:cxnLst/>
              <a:rect l="0" t="0" r="0" b="0"/>
              <a:pathLst>
                <a:path w="206357" h="251652">
                  <a:moveTo>
                    <a:pt x="200888" y="6089"/>
                  </a:moveTo>
                  <a:lnTo>
                    <a:pt x="200888" y="6089"/>
                  </a:lnTo>
                  <a:lnTo>
                    <a:pt x="206356" y="622"/>
                  </a:lnTo>
                  <a:lnTo>
                    <a:pt x="205944" y="327"/>
                  </a:lnTo>
                  <a:lnTo>
                    <a:pt x="203606" y="0"/>
                  </a:lnTo>
                  <a:lnTo>
                    <a:pt x="159031" y="24181"/>
                  </a:lnTo>
                  <a:lnTo>
                    <a:pt x="123575" y="47276"/>
                  </a:lnTo>
                  <a:lnTo>
                    <a:pt x="77901" y="79658"/>
                  </a:lnTo>
                  <a:lnTo>
                    <a:pt x="68615" y="93819"/>
                  </a:lnTo>
                  <a:lnTo>
                    <a:pt x="66371" y="105288"/>
                  </a:lnTo>
                  <a:lnTo>
                    <a:pt x="66760" y="110322"/>
                  </a:lnTo>
                  <a:lnTo>
                    <a:pt x="69842" y="114383"/>
                  </a:lnTo>
                  <a:lnTo>
                    <a:pt x="80791" y="120777"/>
                  </a:lnTo>
                  <a:lnTo>
                    <a:pt x="122113" y="134743"/>
                  </a:lnTo>
                  <a:lnTo>
                    <a:pt x="129321" y="138425"/>
                  </a:lnTo>
                  <a:lnTo>
                    <a:pt x="132715" y="142996"/>
                  </a:lnTo>
                  <a:lnTo>
                    <a:pt x="133567" y="148160"/>
                  </a:lnTo>
                  <a:lnTo>
                    <a:pt x="132723" y="153720"/>
                  </a:lnTo>
                  <a:lnTo>
                    <a:pt x="122380" y="165542"/>
                  </a:lnTo>
                  <a:lnTo>
                    <a:pt x="83624" y="190378"/>
                  </a:lnTo>
                  <a:lnTo>
                    <a:pt x="36613" y="220030"/>
                  </a:lnTo>
                  <a:lnTo>
                    <a:pt x="0" y="246739"/>
                  </a:lnTo>
                  <a:lnTo>
                    <a:pt x="4874" y="249072"/>
                  </a:lnTo>
                  <a:lnTo>
                    <a:pt x="47403" y="251651"/>
                  </a:lnTo>
                  <a:lnTo>
                    <a:pt x="82577" y="249754"/>
                  </a:lnTo>
                  <a:lnTo>
                    <a:pt x="121260" y="246558"/>
                  </a:lnTo>
                  <a:lnTo>
                    <a:pt x="181838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70">
              <a:extLst>
                <a:ext uri="{FF2B5EF4-FFF2-40B4-BE49-F238E27FC236}">
                  <a16:creationId xmlns:a16="http://schemas.microsoft.com/office/drawing/2014/main" xmlns="" id="{CA5124EE-43D4-4D3E-9296-599AB73C8E7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918700" y="2932733"/>
              <a:ext cx="127001" cy="115268"/>
            </a:xfrm>
            <a:custGeom>
              <a:avLst/>
              <a:gdLst/>
              <a:ahLst/>
              <a:cxnLst/>
              <a:rect l="0" t="0" r="0" b="0"/>
              <a:pathLst>
                <a:path w="127001" h="115268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6480" y="0"/>
                  </a:lnTo>
                  <a:lnTo>
                    <a:pt x="15580" y="3124"/>
                  </a:lnTo>
                  <a:lnTo>
                    <a:pt x="61166" y="40206"/>
                  </a:lnTo>
                  <a:lnTo>
                    <a:pt x="97899" y="79221"/>
                  </a:lnTo>
                  <a:lnTo>
                    <a:pt x="127000" y="115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71">
              <a:extLst>
                <a:ext uri="{FF2B5EF4-FFF2-40B4-BE49-F238E27FC236}">
                  <a16:creationId xmlns:a16="http://schemas.microsoft.com/office/drawing/2014/main" xmlns="" id="{2F786884-70AE-49BF-B321-CEA76D5D8B2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046638" y="2929115"/>
              <a:ext cx="100663" cy="233186"/>
            </a:xfrm>
            <a:custGeom>
              <a:avLst/>
              <a:gdLst/>
              <a:ahLst/>
              <a:cxnLst/>
              <a:rect l="0" t="0" r="0" b="0"/>
              <a:pathLst>
                <a:path w="100663" h="233186">
                  <a:moveTo>
                    <a:pt x="100662" y="10935"/>
                  </a:moveTo>
                  <a:lnTo>
                    <a:pt x="100662" y="10935"/>
                  </a:lnTo>
                  <a:lnTo>
                    <a:pt x="97292" y="4193"/>
                  </a:lnTo>
                  <a:lnTo>
                    <a:pt x="94887" y="2207"/>
                  </a:lnTo>
                  <a:lnTo>
                    <a:pt x="88453" y="0"/>
                  </a:lnTo>
                  <a:lnTo>
                    <a:pt x="66783" y="5500"/>
                  </a:lnTo>
                  <a:lnTo>
                    <a:pt x="41391" y="19438"/>
                  </a:lnTo>
                  <a:lnTo>
                    <a:pt x="19365" y="40343"/>
                  </a:lnTo>
                  <a:lnTo>
                    <a:pt x="6175" y="67783"/>
                  </a:lnTo>
                  <a:lnTo>
                    <a:pt x="0" y="115361"/>
                  </a:lnTo>
                  <a:lnTo>
                    <a:pt x="1025" y="156676"/>
                  </a:lnTo>
                  <a:lnTo>
                    <a:pt x="7875" y="175943"/>
                  </a:lnTo>
                  <a:lnTo>
                    <a:pt x="26352" y="220480"/>
                  </a:lnTo>
                  <a:lnTo>
                    <a:pt x="30812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72">
              <a:extLst>
                <a:ext uri="{FF2B5EF4-FFF2-40B4-BE49-F238E27FC236}">
                  <a16:creationId xmlns:a16="http://schemas.microsoft.com/office/drawing/2014/main" xmlns="" id="{258E730B-77BF-4D69-A025-2EBADA3E6C5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148183" y="31940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0" y="1882"/>
                  </a:lnTo>
                  <a:lnTo>
                    <a:pt x="0" y="3371"/>
                  </a:lnTo>
                  <a:lnTo>
                    <a:pt x="410" y="5069"/>
                  </a:lnTo>
                  <a:lnTo>
                    <a:pt x="4259" y="12865"/>
                  </a:lnTo>
                  <a:lnTo>
                    <a:pt x="54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73">
              <a:extLst>
                <a:ext uri="{FF2B5EF4-FFF2-40B4-BE49-F238E27FC236}">
                  <a16:creationId xmlns:a16="http://schemas.microsoft.com/office/drawing/2014/main" xmlns="" id="{9BFF5942-BF3C-4071-917D-BE501038055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172700" y="3052775"/>
              <a:ext cx="19051" cy="26976"/>
            </a:xfrm>
            <a:custGeom>
              <a:avLst/>
              <a:gdLst/>
              <a:ahLst/>
              <a:cxnLst/>
              <a:rect l="0" t="0" r="0" b="0"/>
              <a:pathLst>
                <a:path w="19051" h="26976">
                  <a:moveTo>
                    <a:pt x="19050" y="26975"/>
                  </a:moveTo>
                  <a:lnTo>
                    <a:pt x="19050" y="26975"/>
                  </a:lnTo>
                  <a:lnTo>
                    <a:pt x="12143" y="4990"/>
                  </a:lnTo>
                  <a:lnTo>
                    <a:pt x="10212" y="1735"/>
                  </a:lnTo>
                  <a:lnTo>
                    <a:pt x="8218" y="270"/>
                  </a:lnTo>
                  <a:lnTo>
                    <a:pt x="6184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74">
              <a:extLst>
                <a:ext uri="{FF2B5EF4-FFF2-40B4-BE49-F238E27FC236}">
                  <a16:creationId xmlns:a16="http://schemas.microsoft.com/office/drawing/2014/main" xmlns="" id="{0C3B5783-1DEB-4A81-B724-461B7B67218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512300" y="33909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7" y="2117"/>
                  </a:lnTo>
                  <a:lnTo>
                    <a:pt x="28483" y="48904"/>
                  </a:lnTo>
                  <a:lnTo>
                    <a:pt x="317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75">
              <a:extLst>
                <a:ext uri="{FF2B5EF4-FFF2-40B4-BE49-F238E27FC236}">
                  <a16:creationId xmlns:a16="http://schemas.microsoft.com/office/drawing/2014/main" xmlns="" id="{D8D19112-5A4D-4EA2-9B32-DFC42431386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525000" y="332281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1270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76">
              <a:extLst>
                <a:ext uri="{FF2B5EF4-FFF2-40B4-BE49-F238E27FC236}">
                  <a16:creationId xmlns:a16="http://schemas.microsoft.com/office/drawing/2014/main" xmlns="" id="{597FE347-ACD8-4426-A9F4-7DFE9D11268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620250" y="33591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25333" y="2575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77">
              <a:extLst>
                <a:ext uri="{FF2B5EF4-FFF2-40B4-BE49-F238E27FC236}">
                  <a16:creationId xmlns:a16="http://schemas.microsoft.com/office/drawing/2014/main" xmlns="" id="{9F98EDAD-A6F4-4C62-82CA-422195E0793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613899" y="3403600"/>
              <a:ext cx="76202" cy="35409"/>
            </a:xfrm>
            <a:custGeom>
              <a:avLst/>
              <a:gdLst/>
              <a:ahLst/>
              <a:cxnLst/>
              <a:rect l="0" t="0" r="0" b="0"/>
              <a:pathLst>
                <a:path w="76202" h="35409">
                  <a:moveTo>
                    <a:pt x="1" y="31750"/>
                  </a:moveTo>
                  <a:lnTo>
                    <a:pt x="1" y="31750"/>
                  </a:lnTo>
                  <a:lnTo>
                    <a:pt x="0" y="35121"/>
                  </a:lnTo>
                  <a:lnTo>
                    <a:pt x="1412" y="35408"/>
                  </a:lnTo>
                  <a:lnTo>
                    <a:pt x="17578" y="28918"/>
                  </a:lnTo>
                  <a:lnTo>
                    <a:pt x="61583" y="7258"/>
                  </a:lnTo>
                  <a:lnTo>
                    <a:pt x="76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78">
              <a:extLst>
                <a:ext uri="{FF2B5EF4-FFF2-40B4-BE49-F238E27FC236}">
                  <a16:creationId xmlns:a16="http://schemas.microsoft.com/office/drawing/2014/main" xmlns="" id="{3DE4A438-0BF2-4E8C-A001-1AE714002A6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729965" y="3359150"/>
              <a:ext cx="10936" cy="76201"/>
            </a:xfrm>
            <a:custGeom>
              <a:avLst/>
              <a:gdLst/>
              <a:ahLst/>
              <a:cxnLst/>
              <a:rect l="0" t="0" r="0" b="0"/>
              <a:pathLst>
                <a:path w="10936" h="76201">
                  <a:moveTo>
                    <a:pt x="10935" y="0"/>
                  </a:moveTo>
                  <a:lnTo>
                    <a:pt x="10935" y="0"/>
                  </a:lnTo>
                  <a:lnTo>
                    <a:pt x="4193" y="10113"/>
                  </a:lnTo>
                  <a:lnTo>
                    <a:pt x="0" y="29886"/>
                  </a:lnTo>
                  <a:lnTo>
                    <a:pt x="2129" y="50247"/>
                  </a:lnTo>
                  <a:lnTo>
                    <a:pt x="1093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79">
              <a:extLst>
                <a:ext uri="{FF2B5EF4-FFF2-40B4-BE49-F238E27FC236}">
                  <a16:creationId xmlns:a16="http://schemas.microsoft.com/office/drawing/2014/main" xmlns="" id="{5C754E45-3EC6-409B-9B50-969D731BF2D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620250" y="2795220"/>
              <a:ext cx="177801" cy="87681"/>
            </a:xfrm>
            <a:custGeom>
              <a:avLst/>
              <a:gdLst/>
              <a:ahLst/>
              <a:cxnLst/>
              <a:rect l="0" t="0" r="0" b="0"/>
              <a:pathLst>
                <a:path w="177801" h="87681">
                  <a:moveTo>
                    <a:pt x="0" y="36880"/>
                  </a:moveTo>
                  <a:lnTo>
                    <a:pt x="0" y="36880"/>
                  </a:lnTo>
                  <a:lnTo>
                    <a:pt x="10831" y="63598"/>
                  </a:lnTo>
                  <a:lnTo>
                    <a:pt x="17828" y="73342"/>
                  </a:lnTo>
                  <a:lnTo>
                    <a:pt x="20388" y="68607"/>
                  </a:lnTo>
                  <a:lnTo>
                    <a:pt x="37316" y="24689"/>
                  </a:lnTo>
                  <a:lnTo>
                    <a:pt x="45707" y="12023"/>
                  </a:lnTo>
                  <a:lnTo>
                    <a:pt x="48109" y="10431"/>
                  </a:lnTo>
                  <a:lnTo>
                    <a:pt x="50418" y="10075"/>
                  </a:lnTo>
                  <a:lnTo>
                    <a:pt x="52662" y="10543"/>
                  </a:lnTo>
                  <a:lnTo>
                    <a:pt x="57036" y="16708"/>
                  </a:lnTo>
                  <a:lnTo>
                    <a:pt x="61585" y="30197"/>
                  </a:lnTo>
                  <a:lnTo>
                    <a:pt x="64815" y="43131"/>
                  </a:lnTo>
                  <a:lnTo>
                    <a:pt x="66493" y="47397"/>
                  </a:lnTo>
                  <a:lnTo>
                    <a:pt x="69023" y="50242"/>
                  </a:lnTo>
                  <a:lnTo>
                    <a:pt x="75597" y="53402"/>
                  </a:lnTo>
                  <a:lnTo>
                    <a:pt x="78619" y="52833"/>
                  </a:lnTo>
                  <a:lnTo>
                    <a:pt x="83860" y="48439"/>
                  </a:lnTo>
                  <a:lnTo>
                    <a:pt x="86660" y="41782"/>
                  </a:lnTo>
                  <a:lnTo>
                    <a:pt x="91828" y="22640"/>
                  </a:lnTo>
                  <a:lnTo>
                    <a:pt x="100978" y="8045"/>
                  </a:lnTo>
                  <a:lnTo>
                    <a:pt x="108614" y="2898"/>
                  </a:lnTo>
                  <a:lnTo>
                    <a:pt x="120846" y="0"/>
                  </a:lnTo>
                  <a:lnTo>
                    <a:pt x="129204" y="28"/>
                  </a:lnTo>
                  <a:lnTo>
                    <a:pt x="137622" y="2392"/>
                  </a:lnTo>
                  <a:lnTo>
                    <a:pt x="146068" y="9557"/>
                  </a:lnTo>
                  <a:lnTo>
                    <a:pt x="150295" y="14431"/>
                  </a:lnTo>
                  <a:lnTo>
                    <a:pt x="154991" y="25492"/>
                  </a:lnTo>
                  <a:lnTo>
                    <a:pt x="160372" y="56808"/>
                  </a:lnTo>
                  <a:lnTo>
                    <a:pt x="177800" y="8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80">
              <a:extLst>
                <a:ext uri="{FF2B5EF4-FFF2-40B4-BE49-F238E27FC236}">
                  <a16:creationId xmlns:a16="http://schemas.microsoft.com/office/drawing/2014/main" xmlns="" id="{1260A799-8046-4621-B988-DF68C5FBC15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525000" y="3536950"/>
              <a:ext cx="654051" cy="95251"/>
            </a:xfrm>
            <a:custGeom>
              <a:avLst/>
              <a:gdLst/>
              <a:ahLst/>
              <a:cxnLst/>
              <a:rect l="0" t="0" r="0" b="0"/>
              <a:pathLst>
                <a:path w="654051" h="95251">
                  <a:moveTo>
                    <a:pt x="0" y="95250"/>
                  </a:moveTo>
                  <a:lnTo>
                    <a:pt x="0" y="95250"/>
                  </a:lnTo>
                  <a:lnTo>
                    <a:pt x="30287" y="89475"/>
                  </a:lnTo>
                  <a:lnTo>
                    <a:pt x="67788" y="83041"/>
                  </a:lnTo>
                  <a:lnTo>
                    <a:pt x="95992" y="77938"/>
                  </a:lnTo>
                  <a:lnTo>
                    <a:pt x="129611" y="71714"/>
                  </a:lnTo>
                  <a:lnTo>
                    <a:pt x="166841" y="64743"/>
                  </a:lnTo>
                  <a:lnTo>
                    <a:pt x="210710" y="57273"/>
                  </a:lnTo>
                  <a:lnTo>
                    <a:pt x="259007" y="49471"/>
                  </a:lnTo>
                  <a:lnTo>
                    <a:pt x="310255" y="41447"/>
                  </a:lnTo>
                  <a:lnTo>
                    <a:pt x="362058" y="34687"/>
                  </a:lnTo>
                  <a:lnTo>
                    <a:pt x="414233" y="28769"/>
                  </a:lnTo>
                  <a:lnTo>
                    <a:pt x="466655" y="23413"/>
                  </a:lnTo>
                  <a:lnTo>
                    <a:pt x="510776" y="18431"/>
                  </a:lnTo>
                  <a:lnTo>
                    <a:pt x="549362" y="13698"/>
                  </a:lnTo>
                  <a:lnTo>
                    <a:pt x="584257" y="9132"/>
                  </a:lnTo>
                  <a:lnTo>
                    <a:pt x="654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81">
              <a:extLst>
                <a:ext uri="{FF2B5EF4-FFF2-40B4-BE49-F238E27FC236}">
                  <a16:creationId xmlns:a16="http://schemas.microsoft.com/office/drawing/2014/main" xmlns="" id="{E20EE014-9C64-442F-A52D-45936696F9E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798049" y="3710044"/>
              <a:ext cx="231901" cy="148235"/>
            </a:xfrm>
            <a:custGeom>
              <a:avLst/>
              <a:gdLst/>
              <a:ahLst/>
              <a:cxnLst/>
              <a:rect l="0" t="0" r="0" b="0"/>
              <a:pathLst>
                <a:path w="231901" h="148235">
                  <a:moveTo>
                    <a:pt x="1" y="42806"/>
                  </a:moveTo>
                  <a:lnTo>
                    <a:pt x="1" y="42806"/>
                  </a:lnTo>
                  <a:lnTo>
                    <a:pt x="0" y="37339"/>
                  </a:lnTo>
                  <a:lnTo>
                    <a:pt x="3371" y="43459"/>
                  </a:lnTo>
                  <a:lnTo>
                    <a:pt x="12866" y="84824"/>
                  </a:lnTo>
                  <a:lnTo>
                    <a:pt x="17829" y="125738"/>
                  </a:lnTo>
                  <a:lnTo>
                    <a:pt x="16627" y="137991"/>
                  </a:lnTo>
                  <a:lnTo>
                    <a:pt x="13476" y="148234"/>
                  </a:lnTo>
                  <a:lnTo>
                    <a:pt x="24737" y="112123"/>
                  </a:lnTo>
                  <a:lnTo>
                    <a:pt x="35318" y="72517"/>
                  </a:lnTo>
                  <a:lnTo>
                    <a:pt x="51858" y="33265"/>
                  </a:lnTo>
                  <a:lnTo>
                    <a:pt x="68284" y="6817"/>
                  </a:lnTo>
                  <a:lnTo>
                    <a:pt x="73039" y="1880"/>
                  </a:lnTo>
                  <a:lnTo>
                    <a:pt x="77621" y="0"/>
                  </a:lnTo>
                  <a:lnTo>
                    <a:pt x="82087" y="157"/>
                  </a:lnTo>
                  <a:lnTo>
                    <a:pt x="86474" y="1674"/>
                  </a:lnTo>
                  <a:lnTo>
                    <a:pt x="95113" y="10884"/>
                  </a:lnTo>
                  <a:lnTo>
                    <a:pt x="102245" y="23680"/>
                  </a:lnTo>
                  <a:lnTo>
                    <a:pt x="106824" y="49141"/>
                  </a:lnTo>
                  <a:lnTo>
                    <a:pt x="107945" y="74380"/>
                  </a:lnTo>
                  <a:lnTo>
                    <a:pt x="114691" y="74504"/>
                  </a:lnTo>
                  <a:lnTo>
                    <a:pt x="156285" y="45656"/>
                  </a:lnTo>
                  <a:lnTo>
                    <a:pt x="186007" y="34713"/>
                  </a:lnTo>
                  <a:lnTo>
                    <a:pt x="193855" y="33178"/>
                  </a:lnTo>
                  <a:lnTo>
                    <a:pt x="206338" y="35234"/>
                  </a:lnTo>
                  <a:lnTo>
                    <a:pt x="215884" y="40852"/>
                  </a:lnTo>
                  <a:lnTo>
                    <a:pt x="222479" y="48052"/>
                  </a:lnTo>
                  <a:lnTo>
                    <a:pt x="225881" y="57838"/>
                  </a:lnTo>
                  <a:lnTo>
                    <a:pt x="231900" y="83199"/>
                  </a:lnTo>
                  <a:lnTo>
                    <a:pt x="228601" y="119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982">
            <a:extLst>
              <a:ext uri="{FF2B5EF4-FFF2-40B4-BE49-F238E27FC236}">
                <a16:creationId xmlns:a16="http://schemas.microsoft.com/office/drawing/2014/main" xmlns="" id="{EDBA06C9-5E61-4754-B96F-1E3C714AF46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47900" y="4253711"/>
            <a:ext cx="8026401" cy="223040"/>
          </a:xfrm>
          <a:custGeom>
            <a:avLst/>
            <a:gdLst/>
            <a:ahLst/>
            <a:cxnLst/>
            <a:rect l="0" t="0" r="0" b="0"/>
            <a:pathLst>
              <a:path w="8026401" h="223040">
                <a:moveTo>
                  <a:pt x="0" y="108739"/>
                </a:moveTo>
                <a:lnTo>
                  <a:pt x="0" y="108739"/>
                </a:lnTo>
                <a:lnTo>
                  <a:pt x="40452" y="98626"/>
                </a:lnTo>
                <a:lnTo>
                  <a:pt x="65068" y="94235"/>
                </a:lnTo>
                <a:lnTo>
                  <a:pt x="94179" y="89898"/>
                </a:lnTo>
                <a:lnTo>
                  <a:pt x="126286" y="85595"/>
                </a:lnTo>
                <a:lnTo>
                  <a:pt x="165329" y="81315"/>
                </a:lnTo>
                <a:lnTo>
                  <a:pt x="208997" y="77051"/>
                </a:lnTo>
                <a:lnTo>
                  <a:pt x="255748" y="72797"/>
                </a:lnTo>
                <a:lnTo>
                  <a:pt x="310199" y="68550"/>
                </a:lnTo>
                <a:lnTo>
                  <a:pt x="369782" y="64307"/>
                </a:lnTo>
                <a:lnTo>
                  <a:pt x="432788" y="60068"/>
                </a:lnTo>
                <a:lnTo>
                  <a:pt x="503014" y="56536"/>
                </a:lnTo>
                <a:lnTo>
                  <a:pt x="578054" y="53476"/>
                </a:lnTo>
                <a:lnTo>
                  <a:pt x="656302" y="50731"/>
                </a:lnTo>
                <a:lnTo>
                  <a:pt x="742335" y="48194"/>
                </a:lnTo>
                <a:lnTo>
                  <a:pt x="833557" y="45798"/>
                </a:lnTo>
                <a:lnTo>
                  <a:pt x="928238" y="43495"/>
                </a:lnTo>
                <a:lnTo>
                  <a:pt x="1031575" y="41254"/>
                </a:lnTo>
                <a:lnTo>
                  <a:pt x="1140683" y="39054"/>
                </a:lnTo>
                <a:lnTo>
                  <a:pt x="1253639" y="36883"/>
                </a:lnTo>
                <a:lnTo>
                  <a:pt x="1371981" y="35435"/>
                </a:lnTo>
                <a:lnTo>
                  <a:pt x="1493915" y="34469"/>
                </a:lnTo>
                <a:lnTo>
                  <a:pt x="1618243" y="33826"/>
                </a:lnTo>
                <a:lnTo>
                  <a:pt x="1747696" y="31986"/>
                </a:lnTo>
                <a:lnTo>
                  <a:pt x="1880564" y="29348"/>
                </a:lnTo>
                <a:lnTo>
                  <a:pt x="2015709" y="26178"/>
                </a:lnTo>
                <a:lnTo>
                  <a:pt x="2158017" y="22654"/>
                </a:lnTo>
                <a:lnTo>
                  <a:pt x="2305100" y="18893"/>
                </a:lnTo>
                <a:lnTo>
                  <a:pt x="2455366" y="14975"/>
                </a:lnTo>
                <a:lnTo>
                  <a:pt x="2611989" y="10952"/>
                </a:lnTo>
                <a:lnTo>
                  <a:pt x="2772847" y="6859"/>
                </a:lnTo>
                <a:lnTo>
                  <a:pt x="2936532" y="2719"/>
                </a:lnTo>
                <a:lnTo>
                  <a:pt x="3101393" y="664"/>
                </a:lnTo>
                <a:lnTo>
                  <a:pt x="3267040" y="0"/>
                </a:lnTo>
                <a:lnTo>
                  <a:pt x="3433209" y="263"/>
                </a:lnTo>
                <a:lnTo>
                  <a:pt x="3605373" y="2555"/>
                </a:lnTo>
                <a:lnTo>
                  <a:pt x="3781532" y="6200"/>
                </a:lnTo>
                <a:lnTo>
                  <a:pt x="3960355" y="10746"/>
                </a:lnTo>
                <a:lnTo>
                  <a:pt x="4138837" y="16599"/>
                </a:lnTo>
                <a:lnTo>
                  <a:pt x="4317091" y="23323"/>
                </a:lnTo>
                <a:lnTo>
                  <a:pt x="4495193" y="30629"/>
                </a:lnTo>
                <a:lnTo>
                  <a:pt x="4673195" y="38321"/>
                </a:lnTo>
                <a:lnTo>
                  <a:pt x="4851130" y="46271"/>
                </a:lnTo>
                <a:lnTo>
                  <a:pt x="5029021" y="54394"/>
                </a:lnTo>
                <a:lnTo>
                  <a:pt x="5208291" y="62631"/>
                </a:lnTo>
                <a:lnTo>
                  <a:pt x="5388483" y="70945"/>
                </a:lnTo>
                <a:lnTo>
                  <a:pt x="5569289" y="79309"/>
                </a:lnTo>
                <a:lnTo>
                  <a:pt x="5746976" y="88413"/>
                </a:lnTo>
                <a:lnTo>
                  <a:pt x="5922584" y="98011"/>
                </a:lnTo>
                <a:lnTo>
                  <a:pt x="6096806" y="107937"/>
                </a:lnTo>
                <a:lnTo>
                  <a:pt x="6265871" y="117376"/>
                </a:lnTo>
                <a:lnTo>
                  <a:pt x="6431497" y="126492"/>
                </a:lnTo>
                <a:lnTo>
                  <a:pt x="6594831" y="135391"/>
                </a:lnTo>
                <a:lnTo>
                  <a:pt x="6755226" y="144146"/>
                </a:lnTo>
                <a:lnTo>
                  <a:pt x="6913662" y="152805"/>
                </a:lnTo>
                <a:lnTo>
                  <a:pt x="7070791" y="161399"/>
                </a:lnTo>
                <a:lnTo>
                  <a:pt x="7216466" y="169246"/>
                </a:lnTo>
                <a:lnTo>
                  <a:pt x="7354505" y="176594"/>
                </a:lnTo>
                <a:lnTo>
                  <a:pt x="7487453" y="183609"/>
                </a:lnTo>
                <a:lnTo>
                  <a:pt x="7606424" y="191108"/>
                </a:lnTo>
                <a:lnTo>
                  <a:pt x="7716078" y="198929"/>
                </a:lnTo>
                <a:lnTo>
                  <a:pt x="7819518" y="206966"/>
                </a:lnTo>
                <a:lnTo>
                  <a:pt x="7888479" y="212323"/>
                </a:lnTo>
                <a:lnTo>
                  <a:pt x="8026400" y="2230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189">
            <a:extLst>
              <a:ext uri="{FF2B5EF4-FFF2-40B4-BE49-F238E27FC236}">
                <a16:creationId xmlns:a16="http://schemas.microsoft.com/office/drawing/2014/main" xmlns="" id="{787ED93A-DB85-4514-A253-21AC86793C99}"/>
              </a:ext>
            </a:extLst>
          </p:cNvPr>
          <p:cNvGrpSpPr/>
          <p:nvPr/>
        </p:nvGrpSpPr>
        <p:grpSpPr>
          <a:xfrm>
            <a:off x="2360802" y="4505129"/>
            <a:ext cx="3339815" cy="606622"/>
            <a:chOff x="2360802" y="4505129"/>
            <a:chExt cx="3339815" cy="606622"/>
          </a:xfrm>
        </p:grpSpPr>
        <p:sp>
          <p:nvSpPr>
            <p:cNvPr id="107" name="SMARTInkShape-983">
              <a:extLst>
                <a:ext uri="{FF2B5EF4-FFF2-40B4-BE49-F238E27FC236}">
                  <a16:creationId xmlns:a16="http://schemas.microsoft.com/office/drawing/2014/main" xmlns="" id="{F19F792A-0A98-4A0E-B97B-B9F7F5DE9B4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360802" y="4677637"/>
              <a:ext cx="210667" cy="325655"/>
            </a:xfrm>
            <a:custGeom>
              <a:avLst/>
              <a:gdLst/>
              <a:ahLst/>
              <a:cxnLst/>
              <a:rect l="0" t="0" r="0" b="0"/>
              <a:pathLst>
                <a:path w="210667" h="325655">
                  <a:moveTo>
                    <a:pt x="14098" y="72163"/>
                  </a:moveTo>
                  <a:lnTo>
                    <a:pt x="14098" y="72163"/>
                  </a:lnTo>
                  <a:lnTo>
                    <a:pt x="10727" y="72163"/>
                  </a:lnTo>
                  <a:lnTo>
                    <a:pt x="7190" y="74044"/>
                  </a:lnTo>
                  <a:lnTo>
                    <a:pt x="5259" y="75534"/>
                  </a:lnTo>
                  <a:lnTo>
                    <a:pt x="4996" y="84715"/>
                  </a:lnTo>
                  <a:lnTo>
                    <a:pt x="10575" y="127088"/>
                  </a:lnTo>
                  <a:lnTo>
                    <a:pt x="14414" y="165013"/>
                  </a:lnTo>
                  <a:lnTo>
                    <a:pt x="17766" y="207974"/>
                  </a:lnTo>
                  <a:lnTo>
                    <a:pt x="19256" y="248234"/>
                  </a:lnTo>
                  <a:lnTo>
                    <a:pt x="18037" y="281650"/>
                  </a:lnTo>
                  <a:lnTo>
                    <a:pt x="13911" y="323960"/>
                  </a:lnTo>
                  <a:lnTo>
                    <a:pt x="12562" y="325399"/>
                  </a:lnTo>
                  <a:lnTo>
                    <a:pt x="10957" y="325654"/>
                  </a:lnTo>
                  <a:lnTo>
                    <a:pt x="1957" y="299045"/>
                  </a:lnTo>
                  <a:lnTo>
                    <a:pt x="0" y="261429"/>
                  </a:lnTo>
                  <a:lnTo>
                    <a:pt x="466" y="238557"/>
                  </a:lnTo>
                  <a:lnTo>
                    <a:pt x="2893" y="212725"/>
                  </a:lnTo>
                  <a:lnTo>
                    <a:pt x="6628" y="184921"/>
                  </a:lnTo>
                  <a:lnTo>
                    <a:pt x="11235" y="155802"/>
                  </a:lnTo>
                  <a:lnTo>
                    <a:pt x="18539" y="129333"/>
                  </a:lnTo>
                  <a:lnTo>
                    <a:pt x="27642" y="104632"/>
                  </a:lnTo>
                  <a:lnTo>
                    <a:pt x="49045" y="61194"/>
                  </a:lnTo>
                  <a:lnTo>
                    <a:pt x="72669" y="27777"/>
                  </a:lnTo>
                  <a:lnTo>
                    <a:pt x="97279" y="8220"/>
                  </a:lnTo>
                  <a:lnTo>
                    <a:pt x="109769" y="2018"/>
                  </a:lnTo>
                  <a:lnTo>
                    <a:pt x="121623" y="0"/>
                  </a:lnTo>
                  <a:lnTo>
                    <a:pt x="144202" y="3402"/>
                  </a:lnTo>
                  <a:lnTo>
                    <a:pt x="165996" y="19495"/>
                  </a:lnTo>
                  <a:lnTo>
                    <a:pt x="185325" y="43816"/>
                  </a:lnTo>
                  <a:lnTo>
                    <a:pt x="203435" y="91359"/>
                  </a:lnTo>
                  <a:lnTo>
                    <a:pt x="210666" y="131965"/>
                  </a:lnTo>
                  <a:lnTo>
                    <a:pt x="208706" y="172119"/>
                  </a:lnTo>
                  <a:lnTo>
                    <a:pt x="199368" y="210427"/>
                  </a:lnTo>
                  <a:lnTo>
                    <a:pt x="183459" y="246267"/>
                  </a:lnTo>
                  <a:lnTo>
                    <a:pt x="141184" y="291436"/>
                  </a:lnTo>
                  <a:lnTo>
                    <a:pt x="108446" y="309083"/>
                  </a:lnTo>
                  <a:lnTo>
                    <a:pt x="62044" y="321102"/>
                  </a:lnTo>
                  <a:lnTo>
                    <a:pt x="30891" y="322782"/>
                  </a:lnTo>
                  <a:lnTo>
                    <a:pt x="25293" y="321793"/>
                  </a:lnTo>
                  <a:lnTo>
                    <a:pt x="22972" y="319721"/>
                  </a:lnTo>
                  <a:lnTo>
                    <a:pt x="22836" y="316930"/>
                  </a:lnTo>
                  <a:lnTo>
                    <a:pt x="26798" y="307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84">
              <a:extLst>
                <a:ext uri="{FF2B5EF4-FFF2-40B4-BE49-F238E27FC236}">
                  <a16:creationId xmlns:a16="http://schemas.microsoft.com/office/drawing/2014/main" xmlns="" id="{2B664AE3-1E43-4D18-B8D5-E7F7DE01087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622550" y="4927600"/>
              <a:ext cx="88901" cy="107951"/>
            </a:xfrm>
            <a:custGeom>
              <a:avLst/>
              <a:gdLst/>
              <a:ahLst/>
              <a:cxnLst/>
              <a:rect l="0" t="0" r="0" b="0"/>
              <a:pathLst>
                <a:path w="8890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6742"/>
                  </a:lnTo>
                  <a:lnTo>
                    <a:pt x="57141" y="52998"/>
                  </a:lnTo>
                  <a:lnTo>
                    <a:pt x="889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85">
              <a:extLst>
                <a:ext uri="{FF2B5EF4-FFF2-40B4-BE49-F238E27FC236}">
                  <a16:creationId xmlns:a16="http://schemas.microsoft.com/office/drawing/2014/main" xmlns="" id="{C564A630-471F-4FFA-9D5D-B95A924157B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597150" y="4913933"/>
              <a:ext cx="171451" cy="197818"/>
            </a:xfrm>
            <a:custGeom>
              <a:avLst/>
              <a:gdLst/>
              <a:ahLst/>
              <a:cxnLst/>
              <a:rect l="0" t="0" r="0" b="0"/>
              <a:pathLst>
                <a:path w="171451" h="197818">
                  <a:moveTo>
                    <a:pt x="171450" y="7317"/>
                  </a:moveTo>
                  <a:lnTo>
                    <a:pt x="171450" y="7317"/>
                  </a:lnTo>
                  <a:lnTo>
                    <a:pt x="164708" y="575"/>
                  </a:lnTo>
                  <a:lnTo>
                    <a:pt x="159900" y="0"/>
                  </a:lnTo>
                  <a:lnTo>
                    <a:pt x="147031" y="3124"/>
                  </a:lnTo>
                  <a:lnTo>
                    <a:pt x="120549" y="26300"/>
                  </a:lnTo>
                  <a:lnTo>
                    <a:pt x="86988" y="66720"/>
                  </a:lnTo>
                  <a:lnTo>
                    <a:pt x="62650" y="101922"/>
                  </a:lnTo>
                  <a:lnTo>
                    <a:pt x="39133" y="138264"/>
                  </a:lnTo>
                  <a:lnTo>
                    <a:pt x="0" y="197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86">
              <a:extLst>
                <a:ext uri="{FF2B5EF4-FFF2-40B4-BE49-F238E27FC236}">
                  <a16:creationId xmlns:a16="http://schemas.microsoft.com/office/drawing/2014/main" xmlns="" id="{0FD905FF-DAE4-475C-879C-55C83206DF6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660650" y="4505129"/>
              <a:ext cx="63501" cy="98622"/>
            </a:xfrm>
            <a:custGeom>
              <a:avLst/>
              <a:gdLst/>
              <a:ahLst/>
              <a:cxnLst/>
              <a:rect l="0" t="0" r="0" b="0"/>
              <a:pathLst>
                <a:path w="63501" h="98622">
                  <a:moveTo>
                    <a:pt x="63500" y="3371"/>
                  </a:moveTo>
                  <a:lnTo>
                    <a:pt x="63500" y="3371"/>
                  </a:lnTo>
                  <a:lnTo>
                    <a:pt x="60129" y="0"/>
                  </a:lnTo>
                  <a:lnTo>
                    <a:pt x="57725" y="418"/>
                  </a:lnTo>
                  <a:lnTo>
                    <a:pt x="51291" y="4646"/>
                  </a:lnTo>
                  <a:lnTo>
                    <a:pt x="26229" y="44205"/>
                  </a:lnTo>
                  <a:lnTo>
                    <a:pt x="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87">
              <a:extLst>
                <a:ext uri="{FF2B5EF4-FFF2-40B4-BE49-F238E27FC236}">
                  <a16:creationId xmlns:a16="http://schemas.microsoft.com/office/drawing/2014/main" xmlns="" id="{39D8C86F-15A1-4AF5-BFEB-AA16EF06C24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946400" y="48387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44458" y="0"/>
                  </a:lnTo>
                  <a:lnTo>
                    <a:pt x="82239" y="705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88">
              <a:extLst>
                <a:ext uri="{FF2B5EF4-FFF2-40B4-BE49-F238E27FC236}">
                  <a16:creationId xmlns:a16="http://schemas.microsoft.com/office/drawing/2014/main" xmlns="" id="{78DF00FA-B4A6-43A0-A056-1B0B064ABCB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027129" y="4933950"/>
              <a:ext cx="71672" cy="11818"/>
            </a:xfrm>
            <a:custGeom>
              <a:avLst/>
              <a:gdLst/>
              <a:ahLst/>
              <a:cxnLst/>
              <a:rect l="0" t="0" r="0" b="0"/>
              <a:pathLst>
                <a:path w="71672" h="11818">
                  <a:moveTo>
                    <a:pt x="8171" y="6350"/>
                  </a:moveTo>
                  <a:lnTo>
                    <a:pt x="8171" y="6350"/>
                  </a:lnTo>
                  <a:lnTo>
                    <a:pt x="148" y="10714"/>
                  </a:lnTo>
                  <a:lnTo>
                    <a:pt x="0" y="11376"/>
                  </a:lnTo>
                  <a:lnTo>
                    <a:pt x="607" y="11817"/>
                  </a:lnTo>
                  <a:lnTo>
                    <a:pt x="38080" y="5676"/>
                  </a:lnTo>
                  <a:lnTo>
                    <a:pt x="71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89">
              <a:extLst>
                <a:ext uri="{FF2B5EF4-FFF2-40B4-BE49-F238E27FC236}">
                  <a16:creationId xmlns:a16="http://schemas.microsoft.com/office/drawing/2014/main" xmlns="" id="{B91EA757-FEF8-4A95-A0D4-A62B5090F2B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291932" y="4634938"/>
              <a:ext cx="187869" cy="351647"/>
            </a:xfrm>
            <a:custGeom>
              <a:avLst/>
              <a:gdLst/>
              <a:ahLst/>
              <a:cxnLst/>
              <a:rect l="0" t="0" r="0" b="0"/>
              <a:pathLst>
                <a:path w="187869" h="351647">
                  <a:moveTo>
                    <a:pt x="137068" y="32312"/>
                  </a:moveTo>
                  <a:lnTo>
                    <a:pt x="137068" y="32312"/>
                  </a:lnTo>
                  <a:lnTo>
                    <a:pt x="126955" y="22199"/>
                  </a:lnTo>
                  <a:lnTo>
                    <a:pt x="86539" y="5650"/>
                  </a:lnTo>
                  <a:lnTo>
                    <a:pt x="69455" y="0"/>
                  </a:lnTo>
                  <a:lnTo>
                    <a:pt x="23646" y="3720"/>
                  </a:lnTo>
                  <a:lnTo>
                    <a:pt x="16298" y="6900"/>
                  </a:lnTo>
                  <a:lnTo>
                    <a:pt x="6252" y="16079"/>
                  </a:lnTo>
                  <a:lnTo>
                    <a:pt x="1316" y="29095"/>
                  </a:lnTo>
                  <a:lnTo>
                    <a:pt x="0" y="36518"/>
                  </a:lnTo>
                  <a:lnTo>
                    <a:pt x="1239" y="42877"/>
                  </a:lnTo>
                  <a:lnTo>
                    <a:pt x="8261" y="53706"/>
                  </a:lnTo>
                  <a:lnTo>
                    <a:pt x="30855" y="71106"/>
                  </a:lnTo>
                  <a:lnTo>
                    <a:pt x="72343" y="90879"/>
                  </a:lnTo>
                  <a:lnTo>
                    <a:pt x="86194" y="99735"/>
                  </a:lnTo>
                  <a:lnTo>
                    <a:pt x="93290" y="108374"/>
                  </a:lnTo>
                  <a:lnTo>
                    <a:pt x="95183" y="112653"/>
                  </a:lnTo>
                  <a:lnTo>
                    <a:pt x="94328" y="118328"/>
                  </a:lnTo>
                  <a:lnTo>
                    <a:pt x="87733" y="132159"/>
                  </a:lnTo>
                  <a:lnTo>
                    <a:pt x="65379" y="152443"/>
                  </a:lnTo>
                  <a:lnTo>
                    <a:pt x="23868" y="175014"/>
                  </a:lnTo>
                  <a:lnTo>
                    <a:pt x="22796" y="176130"/>
                  </a:lnTo>
                  <a:lnTo>
                    <a:pt x="22787" y="176874"/>
                  </a:lnTo>
                  <a:lnTo>
                    <a:pt x="26145" y="181292"/>
                  </a:lnTo>
                  <a:lnTo>
                    <a:pt x="37964" y="190517"/>
                  </a:lnTo>
                  <a:lnTo>
                    <a:pt x="43162" y="199992"/>
                  </a:lnTo>
                  <a:lnTo>
                    <a:pt x="44062" y="211258"/>
                  </a:lnTo>
                  <a:lnTo>
                    <a:pt x="33226" y="257102"/>
                  </a:lnTo>
                  <a:lnTo>
                    <a:pt x="18092" y="297397"/>
                  </a:lnTo>
                  <a:lnTo>
                    <a:pt x="9074" y="322052"/>
                  </a:lnTo>
                  <a:lnTo>
                    <a:pt x="8700" y="327778"/>
                  </a:lnTo>
                  <a:lnTo>
                    <a:pt x="9861" y="332301"/>
                  </a:lnTo>
                  <a:lnTo>
                    <a:pt x="12047" y="336021"/>
                  </a:lnTo>
                  <a:lnTo>
                    <a:pt x="22001" y="342036"/>
                  </a:lnTo>
                  <a:lnTo>
                    <a:pt x="58129" y="351646"/>
                  </a:lnTo>
                  <a:lnTo>
                    <a:pt x="103801" y="348082"/>
                  </a:lnTo>
                  <a:lnTo>
                    <a:pt x="137334" y="339871"/>
                  </a:lnTo>
                  <a:lnTo>
                    <a:pt x="187868" y="32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90">
              <a:extLst>
                <a:ext uri="{FF2B5EF4-FFF2-40B4-BE49-F238E27FC236}">
                  <a16:creationId xmlns:a16="http://schemas.microsoft.com/office/drawing/2014/main" xmlns="" id="{8D3977BA-8563-46EE-80ED-0D8E6E229C4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606800" y="4661783"/>
              <a:ext cx="95251" cy="126118"/>
            </a:xfrm>
            <a:custGeom>
              <a:avLst/>
              <a:gdLst/>
              <a:ahLst/>
              <a:cxnLst/>
              <a:rect l="0" t="0" r="0" b="0"/>
              <a:pathLst>
                <a:path w="95251" h="1261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1654" y="5154"/>
                  </a:lnTo>
                  <a:lnTo>
                    <a:pt x="32907" y="16616"/>
                  </a:lnTo>
                  <a:lnTo>
                    <a:pt x="59260" y="58470"/>
                  </a:lnTo>
                  <a:lnTo>
                    <a:pt x="84691" y="104131"/>
                  </a:lnTo>
                  <a:lnTo>
                    <a:pt x="952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91">
              <a:extLst>
                <a:ext uri="{FF2B5EF4-FFF2-40B4-BE49-F238E27FC236}">
                  <a16:creationId xmlns:a16="http://schemas.microsoft.com/office/drawing/2014/main" xmlns="" id="{2452438E-DFA5-4B61-AAAF-F6C69791CA8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687989" y="4660403"/>
              <a:ext cx="109312" cy="260848"/>
            </a:xfrm>
            <a:custGeom>
              <a:avLst/>
              <a:gdLst/>
              <a:ahLst/>
              <a:cxnLst/>
              <a:rect l="0" t="0" r="0" b="0"/>
              <a:pathLst>
                <a:path w="109312" h="260848">
                  <a:moveTo>
                    <a:pt x="109311" y="13197"/>
                  </a:moveTo>
                  <a:lnTo>
                    <a:pt x="109311" y="13197"/>
                  </a:lnTo>
                  <a:lnTo>
                    <a:pt x="102569" y="3084"/>
                  </a:lnTo>
                  <a:lnTo>
                    <a:pt x="99172" y="810"/>
                  </a:lnTo>
                  <a:lnTo>
                    <a:pt x="95496" y="0"/>
                  </a:lnTo>
                  <a:lnTo>
                    <a:pt x="91634" y="166"/>
                  </a:lnTo>
                  <a:lnTo>
                    <a:pt x="76086" y="7141"/>
                  </a:lnTo>
                  <a:lnTo>
                    <a:pt x="28661" y="48994"/>
                  </a:lnTo>
                  <a:lnTo>
                    <a:pt x="2003" y="70627"/>
                  </a:lnTo>
                  <a:lnTo>
                    <a:pt x="378" y="73356"/>
                  </a:lnTo>
                  <a:lnTo>
                    <a:pt x="0" y="75881"/>
                  </a:lnTo>
                  <a:lnTo>
                    <a:pt x="13490" y="115885"/>
                  </a:lnTo>
                  <a:lnTo>
                    <a:pt x="24113" y="155646"/>
                  </a:lnTo>
                  <a:lnTo>
                    <a:pt x="31125" y="199353"/>
                  </a:lnTo>
                  <a:lnTo>
                    <a:pt x="29347" y="241801"/>
                  </a:lnTo>
                  <a:lnTo>
                    <a:pt x="26761" y="260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92">
              <a:extLst>
                <a:ext uri="{FF2B5EF4-FFF2-40B4-BE49-F238E27FC236}">
                  <a16:creationId xmlns:a16="http://schemas.microsoft.com/office/drawing/2014/main" xmlns="" id="{61075616-D972-46C0-AFF4-4B837F06EED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835400" y="49022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235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93">
              <a:extLst>
                <a:ext uri="{FF2B5EF4-FFF2-40B4-BE49-F238E27FC236}">
                  <a16:creationId xmlns:a16="http://schemas.microsoft.com/office/drawing/2014/main" xmlns="" id="{F3AEA226-84C9-469F-8168-4AC79A7CAFA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860800" y="50038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35252" y="2260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94">
              <a:extLst>
                <a:ext uri="{FF2B5EF4-FFF2-40B4-BE49-F238E27FC236}">
                  <a16:creationId xmlns:a16="http://schemas.microsoft.com/office/drawing/2014/main" xmlns="" id="{51447841-3450-486D-9F66-92E11E963A7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076700" y="4676579"/>
              <a:ext cx="209551" cy="251022"/>
            </a:xfrm>
            <a:custGeom>
              <a:avLst/>
              <a:gdLst/>
              <a:ahLst/>
              <a:cxnLst/>
              <a:rect l="0" t="0" r="0" b="0"/>
              <a:pathLst>
                <a:path w="209551" h="2510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10845" y="9159"/>
                  </a:lnTo>
                  <a:lnTo>
                    <a:pt x="45434" y="54742"/>
                  </a:lnTo>
                  <a:lnTo>
                    <a:pt x="70522" y="87350"/>
                  </a:lnTo>
                  <a:lnTo>
                    <a:pt x="99782" y="123950"/>
                  </a:lnTo>
                  <a:lnTo>
                    <a:pt x="129249" y="159032"/>
                  </a:lnTo>
                  <a:lnTo>
                    <a:pt x="166864" y="203775"/>
                  </a:lnTo>
                  <a:lnTo>
                    <a:pt x="20955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95">
              <a:extLst>
                <a:ext uri="{FF2B5EF4-FFF2-40B4-BE49-F238E27FC236}">
                  <a16:creationId xmlns:a16="http://schemas.microsoft.com/office/drawing/2014/main" xmlns="" id="{44AECE1B-5CD1-4CBD-A046-237081C9D73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114800" y="4675529"/>
              <a:ext cx="152401" cy="302872"/>
            </a:xfrm>
            <a:custGeom>
              <a:avLst/>
              <a:gdLst/>
              <a:ahLst/>
              <a:cxnLst/>
              <a:rect l="0" t="0" r="0" b="0"/>
              <a:pathLst>
                <a:path w="152401" h="302872">
                  <a:moveTo>
                    <a:pt x="152400" y="29821"/>
                  </a:moveTo>
                  <a:lnTo>
                    <a:pt x="152400" y="29821"/>
                  </a:lnTo>
                  <a:lnTo>
                    <a:pt x="145492" y="7835"/>
                  </a:lnTo>
                  <a:lnTo>
                    <a:pt x="141569" y="2411"/>
                  </a:lnTo>
                  <a:lnTo>
                    <a:pt x="137473" y="0"/>
                  </a:lnTo>
                  <a:lnTo>
                    <a:pt x="134688" y="2179"/>
                  </a:lnTo>
                  <a:lnTo>
                    <a:pt x="116315" y="35363"/>
                  </a:lnTo>
                  <a:lnTo>
                    <a:pt x="101085" y="68267"/>
                  </a:lnTo>
                  <a:lnTo>
                    <a:pt x="82556" y="108762"/>
                  </a:lnTo>
                  <a:lnTo>
                    <a:pt x="60680" y="150749"/>
                  </a:lnTo>
                  <a:lnTo>
                    <a:pt x="38258" y="192222"/>
                  </a:lnTo>
                  <a:lnTo>
                    <a:pt x="18885" y="231821"/>
                  </a:lnTo>
                  <a:lnTo>
                    <a:pt x="5595" y="276332"/>
                  </a:lnTo>
                  <a:lnTo>
                    <a:pt x="0" y="30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96">
              <a:extLst>
                <a:ext uri="{FF2B5EF4-FFF2-40B4-BE49-F238E27FC236}">
                  <a16:creationId xmlns:a16="http://schemas.microsoft.com/office/drawing/2014/main" xmlns="" id="{0B163427-8749-41FF-9002-A3831ED8926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330700" y="4885177"/>
              <a:ext cx="139701" cy="92999"/>
            </a:xfrm>
            <a:custGeom>
              <a:avLst/>
              <a:gdLst/>
              <a:ahLst/>
              <a:cxnLst/>
              <a:rect l="0" t="0" r="0" b="0"/>
              <a:pathLst>
                <a:path w="139701" h="92999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10113" y="4814"/>
                  </a:lnTo>
                  <a:lnTo>
                    <a:pt x="20723" y="1013"/>
                  </a:lnTo>
                  <a:lnTo>
                    <a:pt x="26515" y="0"/>
                  </a:lnTo>
                  <a:lnTo>
                    <a:pt x="38595" y="2637"/>
                  </a:lnTo>
                  <a:lnTo>
                    <a:pt x="44780" y="5316"/>
                  </a:lnTo>
                  <a:lnTo>
                    <a:pt x="53534" y="13936"/>
                  </a:lnTo>
                  <a:lnTo>
                    <a:pt x="56856" y="19198"/>
                  </a:lnTo>
                  <a:lnTo>
                    <a:pt x="61532" y="40089"/>
                  </a:lnTo>
                  <a:lnTo>
                    <a:pt x="62917" y="57410"/>
                  </a:lnTo>
                  <a:lnTo>
                    <a:pt x="59478" y="66958"/>
                  </a:lnTo>
                  <a:lnTo>
                    <a:pt x="54657" y="75905"/>
                  </a:lnTo>
                  <a:lnTo>
                    <a:pt x="51237" y="87465"/>
                  </a:lnTo>
                  <a:lnTo>
                    <a:pt x="49680" y="89384"/>
                  </a:lnTo>
                  <a:lnTo>
                    <a:pt x="45483" y="92465"/>
                  </a:lnTo>
                  <a:lnTo>
                    <a:pt x="51498" y="92998"/>
                  </a:lnTo>
                  <a:lnTo>
                    <a:pt x="87156" y="88109"/>
                  </a:lnTo>
                  <a:lnTo>
                    <a:pt x="139700" y="80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97">
              <a:extLst>
                <a:ext uri="{FF2B5EF4-FFF2-40B4-BE49-F238E27FC236}">
                  <a16:creationId xmlns:a16="http://schemas.microsoft.com/office/drawing/2014/main" xmlns="" id="{46C2B8FD-36E1-4998-8855-0E0BA93979C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572000" y="495300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95250" y="0"/>
                  </a:moveTo>
                  <a:lnTo>
                    <a:pt x="95250" y="0"/>
                  </a:lnTo>
                  <a:lnTo>
                    <a:pt x="80041" y="11550"/>
                  </a:lnTo>
                  <a:lnTo>
                    <a:pt x="43728" y="5090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98">
              <a:extLst>
                <a:ext uri="{FF2B5EF4-FFF2-40B4-BE49-F238E27FC236}">
                  <a16:creationId xmlns:a16="http://schemas.microsoft.com/office/drawing/2014/main" xmlns="" id="{AAF2464D-CBC9-45A1-A7AB-8DB46D74EE8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673600" y="4669898"/>
              <a:ext cx="120651" cy="124353"/>
            </a:xfrm>
            <a:custGeom>
              <a:avLst/>
              <a:gdLst/>
              <a:ahLst/>
              <a:cxnLst/>
              <a:rect l="0" t="0" r="0" b="0"/>
              <a:pathLst>
                <a:path w="120651" h="12435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1411" y="3310"/>
                  </a:lnTo>
                  <a:lnTo>
                    <a:pt x="3763" y="1324"/>
                  </a:lnTo>
                  <a:lnTo>
                    <a:pt x="6742" y="0"/>
                  </a:lnTo>
                  <a:lnTo>
                    <a:pt x="24418" y="1508"/>
                  </a:lnTo>
                  <a:lnTo>
                    <a:pt x="39545" y="14015"/>
                  </a:lnTo>
                  <a:lnTo>
                    <a:pt x="75623" y="59910"/>
                  </a:lnTo>
                  <a:lnTo>
                    <a:pt x="108829" y="107233"/>
                  </a:lnTo>
                  <a:lnTo>
                    <a:pt x="120650" y="124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99">
              <a:extLst>
                <a:ext uri="{FF2B5EF4-FFF2-40B4-BE49-F238E27FC236}">
                  <a16:creationId xmlns:a16="http://schemas.microsoft.com/office/drawing/2014/main" xmlns="" id="{939EDFE5-E634-4954-A1B7-E4C10B612A3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810285" y="4676579"/>
              <a:ext cx="123666" cy="276422"/>
            </a:xfrm>
            <a:custGeom>
              <a:avLst/>
              <a:gdLst/>
              <a:ahLst/>
              <a:cxnLst/>
              <a:rect l="0" t="0" r="0" b="0"/>
              <a:pathLst>
                <a:path w="123666" h="276422">
                  <a:moveTo>
                    <a:pt x="123665" y="3371"/>
                  </a:moveTo>
                  <a:lnTo>
                    <a:pt x="123665" y="3371"/>
                  </a:lnTo>
                  <a:lnTo>
                    <a:pt x="116923" y="0"/>
                  </a:lnTo>
                  <a:lnTo>
                    <a:pt x="107968" y="226"/>
                  </a:lnTo>
                  <a:lnTo>
                    <a:pt x="81602" y="9492"/>
                  </a:lnTo>
                  <a:lnTo>
                    <a:pt x="60872" y="30977"/>
                  </a:lnTo>
                  <a:lnTo>
                    <a:pt x="34905" y="75616"/>
                  </a:lnTo>
                  <a:lnTo>
                    <a:pt x="16462" y="116891"/>
                  </a:lnTo>
                  <a:lnTo>
                    <a:pt x="3158" y="159694"/>
                  </a:lnTo>
                  <a:lnTo>
                    <a:pt x="0" y="198797"/>
                  </a:lnTo>
                  <a:lnTo>
                    <a:pt x="10860" y="242091"/>
                  </a:lnTo>
                  <a:lnTo>
                    <a:pt x="18496" y="258341"/>
                  </a:lnTo>
                  <a:lnTo>
                    <a:pt x="34765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00">
              <a:extLst>
                <a:ext uri="{FF2B5EF4-FFF2-40B4-BE49-F238E27FC236}">
                  <a16:creationId xmlns:a16="http://schemas.microsoft.com/office/drawing/2014/main" xmlns="" id="{7714F84C-6A4B-4DD0-97E4-7DF7328AB14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889500" y="4900772"/>
              <a:ext cx="87114" cy="136266"/>
            </a:xfrm>
            <a:custGeom>
              <a:avLst/>
              <a:gdLst/>
              <a:ahLst/>
              <a:cxnLst/>
              <a:rect l="0" t="0" r="0" b="0"/>
              <a:pathLst>
                <a:path w="87114" h="136266">
                  <a:moveTo>
                    <a:pt x="6350" y="26828"/>
                  </a:moveTo>
                  <a:lnTo>
                    <a:pt x="6350" y="26828"/>
                  </a:lnTo>
                  <a:lnTo>
                    <a:pt x="6350" y="20086"/>
                  </a:lnTo>
                  <a:lnTo>
                    <a:pt x="10113" y="13013"/>
                  </a:lnTo>
                  <a:lnTo>
                    <a:pt x="13092" y="9151"/>
                  </a:lnTo>
                  <a:lnTo>
                    <a:pt x="23928" y="2979"/>
                  </a:lnTo>
                  <a:lnTo>
                    <a:pt x="30768" y="345"/>
                  </a:lnTo>
                  <a:lnTo>
                    <a:pt x="37446" y="0"/>
                  </a:lnTo>
                  <a:lnTo>
                    <a:pt x="50509" y="3380"/>
                  </a:lnTo>
                  <a:lnTo>
                    <a:pt x="66393" y="13217"/>
                  </a:lnTo>
                  <a:lnTo>
                    <a:pt x="71841" y="21014"/>
                  </a:lnTo>
                  <a:lnTo>
                    <a:pt x="73294" y="25068"/>
                  </a:lnTo>
                  <a:lnTo>
                    <a:pt x="73027" y="33337"/>
                  </a:lnTo>
                  <a:lnTo>
                    <a:pt x="71968" y="37517"/>
                  </a:lnTo>
                  <a:lnTo>
                    <a:pt x="67028" y="44044"/>
                  </a:lnTo>
                  <a:lnTo>
                    <a:pt x="53381" y="55514"/>
                  </a:lnTo>
                  <a:lnTo>
                    <a:pt x="48890" y="57216"/>
                  </a:lnTo>
                  <a:lnTo>
                    <a:pt x="47410" y="58376"/>
                  </a:lnTo>
                  <a:lnTo>
                    <a:pt x="45765" y="61545"/>
                  </a:lnTo>
                  <a:lnTo>
                    <a:pt x="46738" y="62673"/>
                  </a:lnTo>
                  <a:lnTo>
                    <a:pt x="56557" y="66364"/>
                  </a:lnTo>
                  <a:lnTo>
                    <a:pt x="76383" y="80770"/>
                  </a:lnTo>
                  <a:lnTo>
                    <a:pt x="82867" y="88667"/>
                  </a:lnTo>
                  <a:lnTo>
                    <a:pt x="86218" y="96880"/>
                  </a:lnTo>
                  <a:lnTo>
                    <a:pt x="87113" y="101046"/>
                  </a:lnTo>
                  <a:lnTo>
                    <a:pt x="84343" y="111320"/>
                  </a:lnTo>
                  <a:lnTo>
                    <a:pt x="81628" y="117022"/>
                  </a:lnTo>
                  <a:lnTo>
                    <a:pt x="71087" y="125240"/>
                  </a:lnTo>
                  <a:lnTo>
                    <a:pt x="37952" y="136265"/>
                  </a:lnTo>
                  <a:lnTo>
                    <a:pt x="0" y="13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01">
              <a:extLst>
                <a:ext uri="{FF2B5EF4-FFF2-40B4-BE49-F238E27FC236}">
                  <a16:creationId xmlns:a16="http://schemas.microsoft.com/office/drawing/2014/main" xmlns="" id="{E1385D79-CC5E-4CC9-80A8-A8B2A2543DD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080000" y="50165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8441" y="6907"/>
                  </a:lnTo>
                  <a:lnTo>
                    <a:pt x="3751" y="1083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02">
              <a:extLst>
                <a:ext uri="{FF2B5EF4-FFF2-40B4-BE49-F238E27FC236}">
                  <a16:creationId xmlns:a16="http://schemas.microsoft.com/office/drawing/2014/main" xmlns="" id="{D4BC71A3-7AD8-41E9-AA6C-D1DF12CC56E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289550" y="4991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4747" y="5026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03">
              <a:extLst>
                <a:ext uri="{FF2B5EF4-FFF2-40B4-BE49-F238E27FC236}">
                  <a16:creationId xmlns:a16="http://schemas.microsoft.com/office/drawing/2014/main" xmlns="" id="{11846464-216F-48C3-A3A1-50F9BEE7675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473700" y="49657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04">
              <a:extLst>
                <a:ext uri="{FF2B5EF4-FFF2-40B4-BE49-F238E27FC236}">
                  <a16:creationId xmlns:a16="http://schemas.microsoft.com/office/drawing/2014/main" xmlns="" id="{10DE74B3-9397-4400-8A0E-53386B9E12E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619750" y="4959611"/>
              <a:ext cx="80867" cy="56890"/>
            </a:xfrm>
            <a:custGeom>
              <a:avLst/>
              <a:gdLst/>
              <a:ahLst/>
              <a:cxnLst/>
              <a:rect l="0" t="0" r="0" b="0"/>
              <a:pathLst>
                <a:path w="80867" h="56890">
                  <a:moveTo>
                    <a:pt x="31750" y="6089"/>
                  </a:moveTo>
                  <a:lnTo>
                    <a:pt x="31750" y="6089"/>
                  </a:lnTo>
                  <a:lnTo>
                    <a:pt x="38492" y="2718"/>
                  </a:lnTo>
                  <a:lnTo>
                    <a:pt x="67071" y="0"/>
                  </a:lnTo>
                  <a:lnTo>
                    <a:pt x="74025" y="1737"/>
                  </a:lnTo>
                  <a:lnTo>
                    <a:pt x="76866" y="3188"/>
                  </a:lnTo>
                  <a:lnTo>
                    <a:pt x="78761" y="4860"/>
                  </a:lnTo>
                  <a:lnTo>
                    <a:pt x="80866" y="8600"/>
                  </a:lnTo>
                  <a:lnTo>
                    <a:pt x="80016" y="11291"/>
                  </a:lnTo>
                  <a:lnTo>
                    <a:pt x="75309" y="18043"/>
                  </a:lnTo>
                  <a:lnTo>
                    <a:pt x="44875" y="38240"/>
                  </a:lnTo>
                  <a:lnTo>
                    <a:pt x="0" y="5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90">
            <a:extLst>
              <a:ext uri="{FF2B5EF4-FFF2-40B4-BE49-F238E27FC236}">
                <a16:creationId xmlns:a16="http://schemas.microsoft.com/office/drawing/2014/main" xmlns="" id="{FF90E1A2-4052-432E-8E77-F9D9AF5C7005}"/>
              </a:ext>
            </a:extLst>
          </p:cNvPr>
          <p:cNvGrpSpPr/>
          <p:nvPr/>
        </p:nvGrpSpPr>
        <p:grpSpPr>
          <a:xfrm>
            <a:off x="5930900" y="4631842"/>
            <a:ext cx="733426" cy="397359"/>
            <a:chOff x="5930900" y="4631842"/>
            <a:chExt cx="733426" cy="397359"/>
          </a:xfrm>
        </p:grpSpPr>
        <p:sp>
          <p:nvSpPr>
            <p:cNvPr id="130" name="SMARTInkShape-1005">
              <a:extLst>
                <a:ext uri="{FF2B5EF4-FFF2-40B4-BE49-F238E27FC236}">
                  <a16:creationId xmlns:a16="http://schemas.microsoft.com/office/drawing/2014/main" xmlns="" id="{259C989A-A7A2-41D7-9053-415FC8E30FD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930900" y="4667250"/>
              <a:ext cx="184151" cy="254001"/>
            </a:xfrm>
            <a:custGeom>
              <a:avLst/>
              <a:gdLst/>
              <a:ahLst/>
              <a:cxnLst/>
              <a:rect l="0" t="0" r="0" b="0"/>
              <a:pathLst>
                <a:path w="184151" h="254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39345" y="43370"/>
                  </a:lnTo>
                  <a:lnTo>
                    <a:pt x="72100" y="88972"/>
                  </a:lnTo>
                  <a:lnTo>
                    <a:pt x="96250" y="121622"/>
                  </a:lnTo>
                  <a:lnTo>
                    <a:pt x="120389" y="154243"/>
                  </a:lnTo>
                  <a:lnTo>
                    <a:pt x="151695" y="198258"/>
                  </a:lnTo>
                  <a:lnTo>
                    <a:pt x="179687" y="245878"/>
                  </a:lnTo>
                  <a:lnTo>
                    <a:pt x="1841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006">
              <a:extLst>
                <a:ext uri="{FF2B5EF4-FFF2-40B4-BE49-F238E27FC236}">
                  <a16:creationId xmlns:a16="http://schemas.microsoft.com/office/drawing/2014/main" xmlns="" id="{2159E43B-3FCE-4CF3-A776-DAA0605D876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426200" y="4631842"/>
              <a:ext cx="68138" cy="397359"/>
            </a:xfrm>
            <a:custGeom>
              <a:avLst/>
              <a:gdLst/>
              <a:ahLst/>
              <a:cxnLst/>
              <a:rect l="0" t="0" r="0" b="0"/>
              <a:pathLst>
                <a:path w="68138" h="397359">
                  <a:moveTo>
                    <a:pt x="12700" y="3658"/>
                  </a:moveTo>
                  <a:lnTo>
                    <a:pt x="12700" y="3658"/>
                  </a:lnTo>
                  <a:lnTo>
                    <a:pt x="12700" y="287"/>
                  </a:lnTo>
                  <a:lnTo>
                    <a:pt x="14111" y="0"/>
                  </a:lnTo>
                  <a:lnTo>
                    <a:pt x="19442" y="1561"/>
                  </a:lnTo>
                  <a:lnTo>
                    <a:pt x="30376" y="9779"/>
                  </a:lnTo>
                  <a:lnTo>
                    <a:pt x="55099" y="51133"/>
                  </a:lnTo>
                  <a:lnTo>
                    <a:pt x="57884" y="69444"/>
                  </a:lnTo>
                  <a:lnTo>
                    <a:pt x="56066" y="88635"/>
                  </a:lnTo>
                  <a:lnTo>
                    <a:pt x="46402" y="115306"/>
                  </a:lnTo>
                  <a:lnTo>
                    <a:pt x="18090" y="160819"/>
                  </a:lnTo>
                  <a:lnTo>
                    <a:pt x="10142" y="176832"/>
                  </a:lnTo>
                  <a:lnTo>
                    <a:pt x="8035" y="188574"/>
                  </a:lnTo>
                  <a:lnTo>
                    <a:pt x="10220" y="207085"/>
                  </a:lnTo>
                  <a:lnTo>
                    <a:pt x="22078" y="225975"/>
                  </a:lnTo>
                  <a:lnTo>
                    <a:pt x="54045" y="267385"/>
                  </a:lnTo>
                  <a:lnTo>
                    <a:pt x="65996" y="300240"/>
                  </a:lnTo>
                  <a:lnTo>
                    <a:pt x="68137" y="317035"/>
                  </a:lnTo>
                  <a:lnTo>
                    <a:pt x="62599" y="342357"/>
                  </a:lnTo>
                  <a:lnTo>
                    <a:pt x="52023" y="364364"/>
                  </a:lnTo>
                  <a:lnTo>
                    <a:pt x="36581" y="380918"/>
                  </a:lnTo>
                  <a:lnTo>
                    <a:pt x="13811" y="393379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007">
              <a:extLst>
                <a:ext uri="{FF2B5EF4-FFF2-40B4-BE49-F238E27FC236}">
                  <a16:creationId xmlns:a16="http://schemas.microsoft.com/office/drawing/2014/main" xmlns="" id="{00DD3208-2EA0-4A28-AE19-DF44247BA0E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178550" y="4905179"/>
              <a:ext cx="133351" cy="100810"/>
            </a:xfrm>
            <a:custGeom>
              <a:avLst/>
              <a:gdLst/>
              <a:ahLst/>
              <a:cxnLst/>
              <a:rect l="0" t="0" r="0" b="0"/>
              <a:pathLst>
                <a:path w="133351" h="100810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9" y="4646"/>
                  </a:lnTo>
                  <a:lnTo>
                    <a:pt x="16838" y="51350"/>
                  </a:lnTo>
                  <a:lnTo>
                    <a:pt x="16732" y="83900"/>
                  </a:lnTo>
                  <a:lnTo>
                    <a:pt x="13786" y="95606"/>
                  </a:lnTo>
                  <a:lnTo>
                    <a:pt x="10125" y="100809"/>
                  </a:lnTo>
                  <a:lnTo>
                    <a:pt x="8866" y="100080"/>
                  </a:lnTo>
                  <a:lnTo>
                    <a:pt x="7469" y="93625"/>
                  </a:lnTo>
                  <a:lnTo>
                    <a:pt x="10053" y="74719"/>
                  </a:lnTo>
                  <a:lnTo>
                    <a:pt x="27386" y="39389"/>
                  </a:lnTo>
                  <a:lnTo>
                    <a:pt x="38983" y="24318"/>
                  </a:lnTo>
                  <a:lnTo>
                    <a:pt x="53073" y="14327"/>
                  </a:lnTo>
                  <a:lnTo>
                    <a:pt x="60782" y="10675"/>
                  </a:lnTo>
                  <a:lnTo>
                    <a:pt x="78756" y="10379"/>
                  </a:lnTo>
                  <a:lnTo>
                    <a:pt x="96386" y="15658"/>
                  </a:lnTo>
                  <a:lnTo>
                    <a:pt x="108925" y="25060"/>
                  </a:lnTo>
                  <a:lnTo>
                    <a:pt x="123918" y="48995"/>
                  </a:lnTo>
                  <a:lnTo>
                    <a:pt x="13335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08">
              <a:extLst>
                <a:ext uri="{FF2B5EF4-FFF2-40B4-BE49-F238E27FC236}">
                  <a16:creationId xmlns:a16="http://schemas.microsoft.com/office/drawing/2014/main" xmlns="" id="{B6D3236F-28C8-49E3-927A-0D28DF3CD0F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949950" y="4678563"/>
              <a:ext cx="196851" cy="312538"/>
            </a:xfrm>
            <a:custGeom>
              <a:avLst/>
              <a:gdLst/>
              <a:ahLst/>
              <a:cxnLst/>
              <a:rect l="0" t="0" r="0" b="0"/>
              <a:pathLst>
                <a:path w="196851" h="312538">
                  <a:moveTo>
                    <a:pt x="196850" y="52187"/>
                  </a:moveTo>
                  <a:lnTo>
                    <a:pt x="196850" y="52187"/>
                  </a:lnTo>
                  <a:lnTo>
                    <a:pt x="196145" y="9581"/>
                  </a:lnTo>
                  <a:lnTo>
                    <a:pt x="193479" y="1971"/>
                  </a:lnTo>
                  <a:lnTo>
                    <a:pt x="192486" y="365"/>
                  </a:lnTo>
                  <a:lnTo>
                    <a:pt x="191824" y="0"/>
                  </a:lnTo>
                  <a:lnTo>
                    <a:pt x="166158" y="37934"/>
                  </a:lnTo>
                  <a:lnTo>
                    <a:pt x="136251" y="82771"/>
                  </a:lnTo>
                  <a:lnTo>
                    <a:pt x="112766" y="119873"/>
                  </a:lnTo>
                  <a:lnTo>
                    <a:pt x="88218" y="159880"/>
                  </a:lnTo>
                  <a:lnTo>
                    <a:pt x="63197" y="201180"/>
                  </a:lnTo>
                  <a:lnTo>
                    <a:pt x="37965" y="237409"/>
                  </a:lnTo>
                  <a:lnTo>
                    <a:pt x="9368" y="278048"/>
                  </a:lnTo>
                  <a:lnTo>
                    <a:pt x="1341" y="294386"/>
                  </a:lnTo>
                  <a:lnTo>
                    <a:pt x="0" y="312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09">
              <a:extLst>
                <a:ext uri="{FF2B5EF4-FFF2-40B4-BE49-F238E27FC236}">
                  <a16:creationId xmlns:a16="http://schemas.microsoft.com/office/drawing/2014/main" xmlns="" id="{EC3027E8-A779-4F2E-A711-9F7E8765D6F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654800" y="5029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91">
            <a:extLst>
              <a:ext uri="{FF2B5EF4-FFF2-40B4-BE49-F238E27FC236}">
                <a16:creationId xmlns:a16="http://schemas.microsoft.com/office/drawing/2014/main" xmlns="" id="{88E100DB-C70A-425B-984A-86E957E24B82}"/>
              </a:ext>
            </a:extLst>
          </p:cNvPr>
          <p:cNvGrpSpPr/>
          <p:nvPr/>
        </p:nvGrpSpPr>
        <p:grpSpPr>
          <a:xfrm>
            <a:off x="7912100" y="4578350"/>
            <a:ext cx="2946401" cy="615951"/>
            <a:chOff x="7912100" y="4578350"/>
            <a:chExt cx="2946401" cy="615951"/>
          </a:xfrm>
        </p:grpSpPr>
        <p:sp>
          <p:nvSpPr>
            <p:cNvPr id="136" name="SMARTInkShape-1010">
              <a:extLst>
                <a:ext uri="{FF2B5EF4-FFF2-40B4-BE49-F238E27FC236}">
                  <a16:creationId xmlns:a16="http://schemas.microsoft.com/office/drawing/2014/main" xmlns="" id="{66937AA7-731C-428D-B116-B22BDCB9CEA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912100" y="4711925"/>
              <a:ext cx="140758" cy="321390"/>
            </a:xfrm>
            <a:custGeom>
              <a:avLst/>
              <a:gdLst/>
              <a:ahLst/>
              <a:cxnLst/>
              <a:rect l="0" t="0" r="0" b="0"/>
              <a:pathLst>
                <a:path w="140758" h="321390">
                  <a:moveTo>
                    <a:pt x="0" y="44225"/>
                  </a:moveTo>
                  <a:lnTo>
                    <a:pt x="0" y="44225"/>
                  </a:lnTo>
                  <a:lnTo>
                    <a:pt x="0" y="40854"/>
                  </a:lnTo>
                  <a:lnTo>
                    <a:pt x="705" y="41272"/>
                  </a:lnTo>
                  <a:lnTo>
                    <a:pt x="3370" y="45500"/>
                  </a:lnTo>
                  <a:lnTo>
                    <a:pt x="10126" y="92245"/>
                  </a:lnTo>
                  <a:lnTo>
                    <a:pt x="11556" y="130949"/>
                  </a:lnTo>
                  <a:lnTo>
                    <a:pt x="12191" y="170258"/>
                  </a:lnTo>
                  <a:lnTo>
                    <a:pt x="12474" y="207484"/>
                  </a:lnTo>
                  <a:lnTo>
                    <a:pt x="11927" y="253386"/>
                  </a:lnTo>
                  <a:lnTo>
                    <a:pt x="8316" y="278119"/>
                  </a:lnTo>
                  <a:lnTo>
                    <a:pt x="7661" y="279882"/>
                  </a:lnTo>
                  <a:lnTo>
                    <a:pt x="7224" y="279646"/>
                  </a:lnTo>
                  <a:lnTo>
                    <a:pt x="1439" y="232148"/>
                  </a:lnTo>
                  <a:lnTo>
                    <a:pt x="2756" y="194774"/>
                  </a:lnTo>
                  <a:lnTo>
                    <a:pt x="6070" y="169991"/>
                  </a:lnTo>
                  <a:lnTo>
                    <a:pt x="10397" y="142886"/>
                  </a:lnTo>
                  <a:lnTo>
                    <a:pt x="16104" y="115643"/>
                  </a:lnTo>
                  <a:lnTo>
                    <a:pt x="22730" y="88309"/>
                  </a:lnTo>
                  <a:lnTo>
                    <a:pt x="38324" y="41240"/>
                  </a:lnTo>
                  <a:lnTo>
                    <a:pt x="57014" y="15617"/>
                  </a:lnTo>
                  <a:lnTo>
                    <a:pt x="73317" y="3288"/>
                  </a:lnTo>
                  <a:lnTo>
                    <a:pt x="80628" y="0"/>
                  </a:lnTo>
                  <a:lnTo>
                    <a:pt x="87619" y="2042"/>
                  </a:lnTo>
                  <a:lnTo>
                    <a:pt x="101030" y="15599"/>
                  </a:lnTo>
                  <a:lnTo>
                    <a:pt x="123852" y="57145"/>
                  </a:lnTo>
                  <a:lnTo>
                    <a:pt x="134538" y="97240"/>
                  </a:lnTo>
                  <a:lnTo>
                    <a:pt x="140228" y="143281"/>
                  </a:lnTo>
                  <a:lnTo>
                    <a:pt x="140757" y="167412"/>
                  </a:lnTo>
                  <a:lnTo>
                    <a:pt x="136642" y="213981"/>
                  </a:lnTo>
                  <a:lnTo>
                    <a:pt x="123054" y="253492"/>
                  </a:lnTo>
                  <a:lnTo>
                    <a:pt x="92199" y="297357"/>
                  </a:lnTo>
                  <a:lnTo>
                    <a:pt x="68494" y="313831"/>
                  </a:lnTo>
                  <a:lnTo>
                    <a:pt x="45258" y="321389"/>
                  </a:lnTo>
                  <a:lnTo>
                    <a:pt x="25524" y="320044"/>
                  </a:lnTo>
                  <a:lnTo>
                    <a:pt x="18427" y="317004"/>
                  </a:lnTo>
                  <a:lnTo>
                    <a:pt x="0" y="29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011">
              <a:extLst>
                <a:ext uri="{FF2B5EF4-FFF2-40B4-BE49-F238E27FC236}">
                  <a16:creationId xmlns:a16="http://schemas.microsoft.com/office/drawing/2014/main" xmlns="" id="{AAAA8467-C51B-4350-88F9-5CB71FF38EB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141222" y="4959350"/>
              <a:ext cx="56629" cy="69851"/>
            </a:xfrm>
            <a:custGeom>
              <a:avLst/>
              <a:gdLst/>
              <a:ahLst/>
              <a:cxnLst/>
              <a:rect l="0" t="0" r="0" b="0"/>
              <a:pathLst>
                <a:path w="56629" h="69851">
                  <a:moveTo>
                    <a:pt x="12178" y="0"/>
                  </a:moveTo>
                  <a:lnTo>
                    <a:pt x="12178" y="0"/>
                  </a:lnTo>
                  <a:lnTo>
                    <a:pt x="5436" y="0"/>
                  </a:lnTo>
                  <a:lnTo>
                    <a:pt x="3451" y="705"/>
                  </a:lnTo>
                  <a:lnTo>
                    <a:pt x="2126" y="1881"/>
                  </a:lnTo>
                  <a:lnTo>
                    <a:pt x="655" y="5069"/>
                  </a:lnTo>
                  <a:lnTo>
                    <a:pt x="0" y="8839"/>
                  </a:lnTo>
                  <a:lnTo>
                    <a:pt x="6374" y="21669"/>
                  </a:lnTo>
                  <a:lnTo>
                    <a:pt x="5662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012">
              <a:extLst>
                <a:ext uri="{FF2B5EF4-FFF2-40B4-BE49-F238E27FC236}">
                  <a16:creationId xmlns:a16="http://schemas.microsoft.com/office/drawing/2014/main" xmlns="" id="{D444B38A-D849-485D-A92C-A52912302ED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210550" y="4953000"/>
              <a:ext cx="107951" cy="190501"/>
            </a:xfrm>
            <a:custGeom>
              <a:avLst/>
              <a:gdLst/>
              <a:ahLst/>
              <a:cxnLst/>
              <a:rect l="0" t="0" r="0" b="0"/>
              <a:pathLst>
                <a:path w="107951" h="190501">
                  <a:moveTo>
                    <a:pt x="107950" y="0"/>
                  </a:moveTo>
                  <a:lnTo>
                    <a:pt x="107950" y="0"/>
                  </a:lnTo>
                  <a:lnTo>
                    <a:pt x="86902" y="0"/>
                  </a:lnTo>
                  <a:lnTo>
                    <a:pt x="69257" y="6742"/>
                  </a:lnTo>
                  <a:lnTo>
                    <a:pt x="24117" y="50155"/>
                  </a:lnTo>
                  <a:lnTo>
                    <a:pt x="11585" y="59139"/>
                  </a:lnTo>
                  <a:lnTo>
                    <a:pt x="4529" y="68950"/>
                  </a:lnTo>
                  <a:lnTo>
                    <a:pt x="895" y="95046"/>
                  </a:lnTo>
                  <a:lnTo>
                    <a:pt x="3488" y="135718"/>
                  </a:lnTo>
                  <a:lnTo>
                    <a:pt x="421" y="18319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013">
              <a:extLst>
                <a:ext uri="{FF2B5EF4-FFF2-40B4-BE49-F238E27FC236}">
                  <a16:creationId xmlns:a16="http://schemas.microsoft.com/office/drawing/2014/main" xmlns="" id="{D8666FB4-C750-4B62-BDF7-CD7C6C45710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223250" y="4578350"/>
              <a:ext cx="69851" cy="146051"/>
            </a:xfrm>
            <a:custGeom>
              <a:avLst/>
              <a:gdLst/>
              <a:ahLst/>
              <a:cxnLst/>
              <a:rect l="0" t="0" r="0" b="0"/>
              <a:pathLst>
                <a:path w="69851" h="146051">
                  <a:moveTo>
                    <a:pt x="69850" y="0"/>
                  </a:moveTo>
                  <a:lnTo>
                    <a:pt x="69850" y="0"/>
                  </a:lnTo>
                  <a:lnTo>
                    <a:pt x="69144" y="6480"/>
                  </a:lnTo>
                  <a:lnTo>
                    <a:pt x="54270" y="46087"/>
                  </a:lnTo>
                  <a:lnTo>
                    <a:pt x="30504" y="86406"/>
                  </a:lnTo>
                  <a:lnTo>
                    <a:pt x="7489" y="13061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14">
              <a:extLst>
                <a:ext uri="{FF2B5EF4-FFF2-40B4-BE49-F238E27FC236}">
                  <a16:creationId xmlns:a16="http://schemas.microsoft.com/office/drawing/2014/main" xmlns="" id="{94E10163-DA3A-48CA-BC02-08963343127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546133" y="5003800"/>
              <a:ext cx="77168" cy="9103"/>
            </a:xfrm>
            <a:custGeom>
              <a:avLst/>
              <a:gdLst/>
              <a:ahLst/>
              <a:cxnLst/>
              <a:rect l="0" t="0" r="0" b="0"/>
              <a:pathLst>
                <a:path w="77168" h="9103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69"/>
                  </a:lnTo>
                  <a:lnTo>
                    <a:pt x="1028" y="6907"/>
                  </a:lnTo>
                  <a:lnTo>
                    <a:pt x="3124" y="8838"/>
                  </a:lnTo>
                  <a:lnTo>
                    <a:pt x="12979" y="9102"/>
                  </a:lnTo>
                  <a:lnTo>
                    <a:pt x="52415" y="3523"/>
                  </a:lnTo>
                  <a:lnTo>
                    <a:pt x="77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015">
              <a:extLst>
                <a:ext uri="{FF2B5EF4-FFF2-40B4-BE49-F238E27FC236}">
                  <a16:creationId xmlns:a16="http://schemas.microsoft.com/office/drawing/2014/main" xmlns="" id="{5F99C757-1688-47E8-A21A-A9E5E5C1336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781256" y="4680273"/>
              <a:ext cx="191295" cy="422308"/>
            </a:xfrm>
            <a:custGeom>
              <a:avLst/>
              <a:gdLst/>
              <a:ahLst/>
              <a:cxnLst/>
              <a:rect l="0" t="0" r="0" b="0"/>
              <a:pathLst>
                <a:path w="191295" h="422308">
                  <a:moveTo>
                    <a:pt x="165894" y="44127"/>
                  </a:moveTo>
                  <a:lnTo>
                    <a:pt x="165894" y="44127"/>
                  </a:lnTo>
                  <a:lnTo>
                    <a:pt x="157105" y="18379"/>
                  </a:lnTo>
                  <a:lnTo>
                    <a:pt x="153685" y="12145"/>
                  </a:lnTo>
                  <a:lnTo>
                    <a:pt x="142358" y="3336"/>
                  </a:lnTo>
                  <a:lnTo>
                    <a:pt x="135387" y="0"/>
                  </a:lnTo>
                  <a:lnTo>
                    <a:pt x="118233" y="56"/>
                  </a:lnTo>
                  <a:lnTo>
                    <a:pt x="108720" y="2046"/>
                  </a:lnTo>
                  <a:lnTo>
                    <a:pt x="94387" y="11784"/>
                  </a:lnTo>
                  <a:lnTo>
                    <a:pt x="84018" y="25519"/>
                  </a:lnTo>
                  <a:lnTo>
                    <a:pt x="77058" y="41031"/>
                  </a:lnTo>
                  <a:lnTo>
                    <a:pt x="75376" y="57332"/>
                  </a:lnTo>
                  <a:lnTo>
                    <a:pt x="80278" y="84258"/>
                  </a:lnTo>
                  <a:lnTo>
                    <a:pt x="92547" y="112697"/>
                  </a:lnTo>
                  <a:lnTo>
                    <a:pt x="115338" y="151072"/>
                  </a:lnTo>
                  <a:lnTo>
                    <a:pt x="118730" y="164330"/>
                  </a:lnTo>
                  <a:lnTo>
                    <a:pt x="116475" y="177278"/>
                  </a:lnTo>
                  <a:lnTo>
                    <a:pt x="113898" y="183694"/>
                  </a:lnTo>
                  <a:lnTo>
                    <a:pt x="101627" y="194586"/>
                  </a:lnTo>
                  <a:lnTo>
                    <a:pt x="62076" y="221802"/>
                  </a:lnTo>
                  <a:lnTo>
                    <a:pt x="53195" y="231514"/>
                  </a:lnTo>
                  <a:lnTo>
                    <a:pt x="51250" y="235374"/>
                  </a:lnTo>
                  <a:lnTo>
                    <a:pt x="50659" y="238652"/>
                  </a:lnTo>
                  <a:lnTo>
                    <a:pt x="50971" y="241544"/>
                  </a:lnTo>
                  <a:lnTo>
                    <a:pt x="56960" y="248520"/>
                  </a:lnTo>
                  <a:lnTo>
                    <a:pt x="74683" y="264496"/>
                  </a:lnTo>
                  <a:lnTo>
                    <a:pt x="79495" y="274713"/>
                  </a:lnTo>
                  <a:lnTo>
                    <a:pt x="80777" y="280401"/>
                  </a:lnTo>
                  <a:lnTo>
                    <a:pt x="78440" y="294247"/>
                  </a:lnTo>
                  <a:lnTo>
                    <a:pt x="70581" y="310513"/>
                  </a:lnTo>
                  <a:lnTo>
                    <a:pt x="30279" y="356656"/>
                  </a:lnTo>
                  <a:lnTo>
                    <a:pt x="3771" y="397748"/>
                  </a:lnTo>
                  <a:lnTo>
                    <a:pt x="661" y="404758"/>
                  </a:lnTo>
                  <a:lnTo>
                    <a:pt x="0" y="410136"/>
                  </a:lnTo>
                  <a:lnTo>
                    <a:pt x="971" y="414428"/>
                  </a:lnTo>
                  <a:lnTo>
                    <a:pt x="3029" y="417994"/>
                  </a:lnTo>
                  <a:lnTo>
                    <a:pt x="16604" y="421957"/>
                  </a:lnTo>
                  <a:lnTo>
                    <a:pt x="39570" y="422307"/>
                  </a:lnTo>
                  <a:lnTo>
                    <a:pt x="73296" y="417759"/>
                  </a:lnTo>
                  <a:lnTo>
                    <a:pt x="117448" y="409152"/>
                  </a:lnTo>
                  <a:lnTo>
                    <a:pt x="158474" y="400388"/>
                  </a:lnTo>
                  <a:lnTo>
                    <a:pt x="191294" y="39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016">
              <a:extLst>
                <a:ext uri="{FF2B5EF4-FFF2-40B4-BE49-F238E27FC236}">
                  <a16:creationId xmlns:a16="http://schemas.microsoft.com/office/drawing/2014/main" xmlns="" id="{2BCD3A5C-F0FF-47DF-B458-E20E4888252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144000" y="4794511"/>
              <a:ext cx="127001" cy="241040"/>
            </a:xfrm>
            <a:custGeom>
              <a:avLst/>
              <a:gdLst/>
              <a:ahLst/>
              <a:cxnLst/>
              <a:rect l="0" t="0" r="0" b="0"/>
              <a:pathLst>
                <a:path w="127001" h="2410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22603" y="34929"/>
                  </a:lnTo>
                  <a:lnTo>
                    <a:pt x="45503" y="78839"/>
                  </a:lnTo>
                  <a:lnTo>
                    <a:pt x="62557" y="111095"/>
                  </a:lnTo>
                  <a:lnTo>
                    <a:pt x="81896" y="144245"/>
                  </a:lnTo>
                  <a:lnTo>
                    <a:pt x="105875" y="187900"/>
                  </a:lnTo>
                  <a:lnTo>
                    <a:pt x="127000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017">
              <a:extLst>
                <a:ext uri="{FF2B5EF4-FFF2-40B4-BE49-F238E27FC236}">
                  <a16:creationId xmlns:a16="http://schemas.microsoft.com/office/drawing/2014/main" xmlns="" id="{043E759E-C2EB-4E07-990D-D1F2B19A445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131300" y="4799172"/>
              <a:ext cx="203201" cy="236379"/>
            </a:xfrm>
            <a:custGeom>
              <a:avLst/>
              <a:gdLst/>
              <a:ahLst/>
              <a:cxnLst/>
              <a:rect l="0" t="0" r="0" b="0"/>
              <a:pathLst>
                <a:path w="203201" h="236379">
                  <a:moveTo>
                    <a:pt x="203200" y="26828"/>
                  </a:moveTo>
                  <a:lnTo>
                    <a:pt x="203200" y="26828"/>
                  </a:lnTo>
                  <a:lnTo>
                    <a:pt x="202494" y="16689"/>
                  </a:lnTo>
                  <a:lnTo>
                    <a:pt x="198131" y="5871"/>
                  </a:lnTo>
                  <a:lnTo>
                    <a:pt x="194362" y="345"/>
                  </a:lnTo>
                  <a:lnTo>
                    <a:pt x="190957" y="0"/>
                  </a:lnTo>
                  <a:lnTo>
                    <a:pt x="181531" y="3381"/>
                  </a:lnTo>
                  <a:lnTo>
                    <a:pt x="146410" y="47381"/>
                  </a:lnTo>
                  <a:lnTo>
                    <a:pt x="110643" y="94536"/>
                  </a:lnTo>
                  <a:lnTo>
                    <a:pt x="83747" y="129593"/>
                  </a:lnTo>
                  <a:lnTo>
                    <a:pt x="57682" y="163988"/>
                  </a:lnTo>
                  <a:lnTo>
                    <a:pt x="25950" y="204973"/>
                  </a:lnTo>
                  <a:lnTo>
                    <a:pt x="0" y="236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018">
              <a:extLst>
                <a:ext uri="{FF2B5EF4-FFF2-40B4-BE49-F238E27FC236}">
                  <a16:creationId xmlns:a16="http://schemas.microsoft.com/office/drawing/2014/main" xmlns="" id="{105AFC13-7184-4797-AA92-C95F1782630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344973" y="4978400"/>
              <a:ext cx="14928" cy="101601"/>
            </a:xfrm>
            <a:custGeom>
              <a:avLst/>
              <a:gdLst/>
              <a:ahLst/>
              <a:cxnLst/>
              <a:rect l="0" t="0" r="0" b="0"/>
              <a:pathLst>
                <a:path w="14928" h="101601">
                  <a:moveTo>
                    <a:pt x="14927" y="0"/>
                  </a:moveTo>
                  <a:lnTo>
                    <a:pt x="14927" y="0"/>
                  </a:lnTo>
                  <a:lnTo>
                    <a:pt x="0" y="42063"/>
                  </a:lnTo>
                  <a:lnTo>
                    <a:pt x="1705" y="87807"/>
                  </a:lnTo>
                  <a:lnTo>
                    <a:pt x="222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019">
              <a:extLst>
                <a:ext uri="{FF2B5EF4-FFF2-40B4-BE49-F238E27FC236}">
                  <a16:creationId xmlns:a16="http://schemas.microsoft.com/office/drawing/2014/main" xmlns="" id="{AD63C4FA-83C8-4A5D-9A10-8B3EE38C17E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385300" y="5086350"/>
              <a:ext cx="127001" cy="63501"/>
            </a:xfrm>
            <a:custGeom>
              <a:avLst/>
              <a:gdLst/>
              <a:ahLst/>
              <a:cxnLst/>
              <a:rect l="0" t="0" r="0" b="0"/>
              <a:pathLst>
                <a:path w="127001" h="63501">
                  <a:moveTo>
                    <a:pt x="127000" y="0"/>
                  </a:moveTo>
                  <a:lnTo>
                    <a:pt x="127000" y="0"/>
                  </a:lnTo>
                  <a:lnTo>
                    <a:pt x="88275" y="17677"/>
                  </a:lnTo>
                  <a:lnTo>
                    <a:pt x="43777" y="4274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020">
              <a:extLst>
                <a:ext uri="{FF2B5EF4-FFF2-40B4-BE49-F238E27FC236}">
                  <a16:creationId xmlns:a16="http://schemas.microsoft.com/office/drawing/2014/main" xmlns="" id="{5B5FB040-98F8-44DA-BC79-C9A1B96A03F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26600" y="479425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8837" y="3371"/>
                  </a:lnTo>
                  <a:lnTo>
                    <a:pt x="18297" y="18951"/>
                  </a:lnTo>
                  <a:lnTo>
                    <a:pt x="34842" y="64708"/>
                  </a:lnTo>
                  <a:lnTo>
                    <a:pt x="51716" y="105407"/>
                  </a:lnTo>
                  <a:lnTo>
                    <a:pt x="762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021">
              <a:extLst>
                <a:ext uri="{FF2B5EF4-FFF2-40B4-BE49-F238E27FC236}">
                  <a16:creationId xmlns:a16="http://schemas.microsoft.com/office/drawing/2014/main" xmlns="" id="{357313D4-3FAD-448B-B93D-3812AA7C390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673757" y="4820533"/>
              <a:ext cx="143344" cy="291218"/>
            </a:xfrm>
            <a:custGeom>
              <a:avLst/>
              <a:gdLst/>
              <a:ahLst/>
              <a:cxnLst/>
              <a:rect l="0" t="0" r="0" b="0"/>
              <a:pathLst>
                <a:path w="143344" h="291218">
                  <a:moveTo>
                    <a:pt x="143343" y="5467"/>
                  </a:moveTo>
                  <a:lnTo>
                    <a:pt x="143343" y="5467"/>
                  </a:lnTo>
                  <a:lnTo>
                    <a:pt x="139972" y="2096"/>
                  </a:lnTo>
                  <a:lnTo>
                    <a:pt x="134554" y="441"/>
                  </a:lnTo>
                  <a:lnTo>
                    <a:pt x="131134" y="0"/>
                  </a:lnTo>
                  <a:lnTo>
                    <a:pt x="121688" y="3272"/>
                  </a:lnTo>
                  <a:lnTo>
                    <a:pt x="110435" y="10841"/>
                  </a:lnTo>
                  <a:lnTo>
                    <a:pt x="72948" y="50041"/>
                  </a:lnTo>
                  <a:lnTo>
                    <a:pt x="31132" y="92223"/>
                  </a:lnTo>
                  <a:lnTo>
                    <a:pt x="7426" y="119343"/>
                  </a:lnTo>
                  <a:lnTo>
                    <a:pt x="1797" y="130397"/>
                  </a:lnTo>
                  <a:lnTo>
                    <a:pt x="0" y="139308"/>
                  </a:lnTo>
                  <a:lnTo>
                    <a:pt x="6830" y="177514"/>
                  </a:lnTo>
                  <a:lnTo>
                    <a:pt x="19628" y="212509"/>
                  </a:lnTo>
                  <a:lnTo>
                    <a:pt x="19903" y="241556"/>
                  </a:lnTo>
                  <a:lnTo>
                    <a:pt x="16343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022">
              <a:extLst>
                <a:ext uri="{FF2B5EF4-FFF2-40B4-BE49-F238E27FC236}">
                  <a16:creationId xmlns:a16="http://schemas.microsoft.com/office/drawing/2014/main" xmlns="" id="{E1D57F83-633E-44BA-AFFE-14E9A4C7104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789219" y="5029539"/>
              <a:ext cx="72332" cy="88236"/>
            </a:xfrm>
            <a:custGeom>
              <a:avLst/>
              <a:gdLst/>
              <a:ahLst/>
              <a:cxnLst/>
              <a:rect l="0" t="0" r="0" b="0"/>
              <a:pathLst>
                <a:path w="72332" h="88236">
                  <a:moveTo>
                    <a:pt x="15181" y="12361"/>
                  </a:moveTo>
                  <a:lnTo>
                    <a:pt x="15181" y="12361"/>
                  </a:lnTo>
                  <a:lnTo>
                    <a:pt x="875" y="3522"/>
                  </a:lnTo>
                  <a:lnTo>
                    <a:pt x="0" y="2235"/>
                  </a:lnTo>
                  <a:lnTo>
                    <a:pt x="121" y="1377"/>
                  </a:lnTo>
                  <a:lnTo>
                    <a:pt x="907" y="805"/>
                  </a:lnTo>
                  <a:lnTo>
                    <a:pt x="8756" y="0"/>
                  </a:lnTo>
                  <a:lnTo>
                    <a:pt x="20019" y="3132"/>
                  </a:lnTo>
                  <a:lnTo>
                    <a:pt x="55802" y="28902"/>
                  </a:lnTo>
                  <a:lnTo>
                    <a:pt x="61457" y="39468"/>
                  </a:lnTo>
                  <a:lnTo>
                    <a:pt x="62966" y="45249"/>
                  </a:lnTo>
                  <a:lnTo>
                    <a:pt x="62560" y="50514"/>
                  </a:lnTo>
                  <a:lnTo>
                    <a:pt x="58346" y="60127"/>
                  </a:lnTo>
                  <a:lnTo>
                    <a:pt x="44669" y="73473"/>
                  </a:lnTo>
                  <a:lnTo>
                    <a:pt x="27210" y="82993"/>
                  </a:lnTo>
                  <a:lnTo>
                    <a:pt x="5303" y="88072"/>
                  </a:lnTo>
                  <a:lnTo>
                    <a:pt x="5774" y="88235"/>
                  </a:lnTo>
                  <a:lnTo>
                    <a:pt x="44018" y="86660"/>
                  </a:lnTo>
                  <a:lnTo>
                    <a:pt x="72331" y="82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023">
              <a:extLst>
                <a:ext uri="{FF2B5EF4-FFF2-40B4-BE49-F238E27FC236}">
                  <a16:creationId xmlns:a16="http://schemas.microsoft.com/office/drawing/2014/main" xmlns="" id="{AF7AF4A3-A152-485A-97F1-D69019227C1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893300" y="514985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29360" y="2104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024">
              <a:extLst>
                <a:ext uri="{FF2B5EF4-FFF2-40B4-BE49-F238E27FC236}">
                  <a16:creationId xmlns:a16="http://schemas.microsoft.com/office/drawing/2014/main" xmlns="" id="{97D64DBB-3A52-481E-A100-B2E5E44235E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115550" y="4851400"/>
              <a:ext cx="120651" cy="234951"/>
            </a:xfrm>
            <a:custGeom>
              <a:avLst/>
              <a:gdLst/>
              <a:ahLst/>
              <a:cxnLst/>
              <a:rect l="0" t="0" r="0" b="0"/>
              <a:pathLst>
                <a:path w="120651" h="234951">
                  <a:moveTo>
                    <a:pt x="0" y="0"/>
                  </a:moveTo>
                  <a:lnTo>
                    <a:pt x="0" y="0"/>
                  </a:lnTo>
                  <a:lnTo>
                    <a:pt x="21675" y="28156"/>
                  </a:lnTo>
                  <a:lnTo>
                    <a:pt x="43739" y="66120"/>
                  </a:lnTo>
                  <a:lnTo>
                    <a:pt x="59892" y="99237"/>
                  </a:lnTo>
                  <a:lnTo>
                    <a:pt x="78359" y="135122"/>
                  </a:lnTo>
                  <a:lnTo>
                    <a:pt x="96209" y="170826"/>
                  </a:lnTo>
                  <a:lnTo>
                    <a:pt x="112780" y="213755"/>
                  </a:lnTo>
                  <a:lnTo>
                    <a:pt x="1206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025">
              <a:extLst>
                <a:ext uri="{FF2B5EF4-FFF2-40B4-BE49-F238E27FC236}">
                  <a16:creationId xmlns:a16="http://schemas.microsoft.com/office/drawing/2014/main" xmlns="" id="{3FFC9A48-0A3E-432D-99C2-704943E03CC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102850" y="4897615"/>
              <a:ext cx="171451" cy="207786"/>
            </a:xfrm>
            <a:custGeom>
              <a:avLst/>
              <a:gdLst/>
              <a:ahLst/>
              <a:cxnLst/>
              <a:rect l="0" t="0" r="0" b="0"/>
              <a:pathLst>
                <a:path w="171451" h="207786">
                  <a:moveTo>
                    <a:pt x="171450" y="10935"/>
                  </a:moveTo>
                  <a:lnTo>
                    <a:pt x="171450" y="10935"/>
                  </a:lnTo>
                  <a:lnTo>
                    <a:pt x="171449" y="4193"/>
                  </a:lnTo>
                  <a:lnTo>
                    <a:pt x="170039" y="2207"/>
                  </a:lnTo>
                  <a:lnTo>
                    <a:pt x="167687" y="883"/>
                  </a:lnTo>
                  <a:lnTo>
                    <a:pt x="164708" y="0"/>
                  </a:lnTo>
                  <a:lnTo>
                    <a:pt x="153873" y="4664"/>
                  </a:lnTo>
                  <a:lnTo>
                    <a:pt x="138943" y="16614"/>
                  </a:lnTo>
                  <a:lnTo>
                    <a:pt x="109999" y="52520"/>
                  </a:lnTo>
                  <a:lnTo>
                    <a:pt x="86988" y="85156"/>
                  </a:lnTo>
                  <a:lnTo>
                    <a:pt x="62649" y="118946"/>
                  </a:lnTo>
                  <a:lnTo>
                    <a:pt x="28911" y="165940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026">
              <a:extLst>
                <a:ext uri="{FF2B5EF4-FFF2-40B4-BE49-F238E27FC236}">
                  <a16:creationId xmlns:a16="http://schemas.microsoft.com/office/drawing/2014/main" xmlns="" id="{F99E6BD6-0282-45FA-98D0-2ABBB3C567C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191750" y="5051529"/>
              <a:ext cx="125445" cy="121314"/>
            </a:xfrm>
            <a:custGeom>
              <a:avLst/>
              <a:gdLst/>
              <a:ahLst/>
              <a:cxnLst/>
              <a:rect l="0" t="0" r="0" b="0"/>
              <a:pathLst>
                <a:path w="125445" h="121314">
                  <a:moveTo>
                    <a:pt x="69850" y="9421"/>
                  </a:moveTo>
                  <a:lnTo>
                    <a:pt x="69850" y="9421"/>
                  </a:lnTo>
                  <a:lnTo>
                    <a:pt x="66480" y="6050"/>
                  </a:lnTo>
                  <a:lnTo>
                    <a:pt x="66897" y="4352"/>
                  </a:lnTo>
                  <a:lnTo>
                    <a:pt x="71124" y="582"/>
                  </a:lnTo>
                  <a:lnTo>
                    <a:pt x="74228" y="0"/>
                  </a:lnTo>
                  <a:lnTo>
                    <a:pt x="81438" y="1236"/>
                  </a:lnTo>
                  <a:lnTo>
                    <a:pt x="101929" y="12848"/>
                  </a:lnTo>
                  <a:lnTo>
                    <a:pt x="111389" y="20586"/>
                  </a:lnTo>
                  <a:lnTo>
                    <a:pt x="113065" y="25331"/>
                  </a:lnTo>
                  <a:lnTo>
                    <a:pt x="111164" y="36248"/>
                  </a:lnTo>
                  <a:lnTo>
                    <a:pt x="105615" y="44392"/>
                  </a:lnTo>
                  <a:lnTo>
                    <a:pt x="95857" y="53316"/>
                  </a:lnTo>
                  <a:lnTo>
                    <a:pt x="121748" y="68783"/>
                  </a:lnTo>
                  <a:lnTo>
                    <a:pt x="124665" y="72963"/>
                  </a:lnTo>
                  <a:lnTo>
                    <a:pt x="125444" y="75065"/>
                  </a:lnTo>
                  <a:lnTo>
                    <a:pt x="122544" y="83046"/>
                  </a:lnTo>
                  <a:lnTo>
                    <a:pt x="119796" y="88138"/>
                  </a:lnTo>
                  <a:lnTo>
                    <a:pt x="102443" y="102045"/>
                  </a:lnTo>
                  <a:lnTo>
                    <a:pt x="61158" y="117976"/>
                  </a:lnTo>
                  <a:lnTo>
                    <a:pt x="27527" y="121313"/>
                  </a:lnTo>
                  <a:lnTo>
                    <a:pt x="0" y="11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027">
              <a:extLst>
                <a:ext uri="{FF2B5EF4-FFF2-40B4-BE49-F238E27FC236}">
                  <a16:creationId xmlns:a16="http://schemas.microsoft.com/office/drawing/2014/main" xmlns="" id="{0BCC08FF-834A-4147-85B8-321FAA2C1ED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356850" y="51498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69850" y="0"/>
                  </a:moveTo>
                  <a:lnTo>
                    <a:pt x="69850" y="0"/>
                  </a:lnTo>
                  <a:lnTo>
                    <a:pt x="24435" y="1083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028">
              <a:extLst>
                <a:ext uri="{FF2B5EF4-FFF2-40B4-BE49-F238E27FC236}">
                  <a16:creationId xmlns:a16="http://schemas.microsoft.com/office/drawing/2014/main" xmlns="" id="{894062FD-023D-4CAB-870E-0BF9ED645BC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553700" y="51244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4191" y="7233"/>
                  </a:lnTo>
                  <a:lnTo>
                    <a:pt x="89088" y="6401"/>
                  </a:lnTo>
                  <a:lnTo>
                    <a:pt x="98990" y="565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029">
              <a:extLst>
                <a:ext uri="{FF2B5EF4-FFF2-40B4-BE49-F238E27FC236}">
                  <a16:creationId xmlns:a16="http://schemas.microsoft.com/office/drawing/2014/main" xmlns="" id="{41A92588-5431-43DA-AFAF-D744C0A0F72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820400" y="51308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4502" y="705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030">
              <a:extLst>
                <a:ext uri="{FF2B5EF4-FFF2-40B4-BE49-F238E27FC236}">
                  <a16:creationId xmlns:a16="http://schemas.microsoft.com/office/drawing/2014/main" xmlns="" id="{4E762D7F-ECE4-4DA2-BCB1-2F927541A9F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788650" y="516255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69850" y="0"/>
                  </a:moveTo>
                  <a:lnTo>
                    <a:pt x="69850" y="0"/>
                  </a:lnTo>
                  <a:lnTo>
                    <a:pt x="47454" y="1450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1031">
            <a:extLst>
              <a:ext uri="{FF2B5EF4-FFF2-40B4-BE49-F238E27FC236}">
                <a16:creationId xmlns:a16="http://schemas.microsoft.com/office/drawing/2014/main" xmlns="" id="{B6BEA351-29EE-434E-AF3F-AB10DF85CC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53450" y="4895850"/>
            <a:ext cx="114301" cy="12701"/>
          </a:xfrm>
          <a:custGeom>
            <a:avLst/>
            <a:gdLst/>
            <a:ahLst/>
            <a:cxnLst/>
            <a:rect l="0" t="0" r="0" b="0"/>
            <a:pathLst>
              <a:path w="114301" h="12701">
                <a:moveTo>
                  <a:pt x="0" y="12700"/>
                </a:moveTo>
                <a:lnTo>
                  <a:pt x="0" y="12700"/>
                </a:lnTo>
                <a:lnTo>
                  <a:pt x="39998" y="9329"/>
                </a:lnTo>
                <a:lnTo>
                  <a:pt x="83504" y="3861"/>
                </a:lnTo>
                <a:lnTo>
                  <a:pt x="114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193">
            <a:extLst>
              <a:ext uri="{FF2B5EF4-FFF2-40B4-BE49-F238E27FC236}">
                <a16:creationId xmlns:a16="http://schemas.microsoft.com/office/drawing/2014/main" xmlns="" id="{3C125693-6FE4-454F-A98B-FB8D775FA485}"/>
              </a:ext>
            </a:extLst>
          </p:cNvPr>
          <p:cNvGrpSpPr/>
          <p:nvPr/>
        </p:nvGrpSpPr>
        <p:grpSpPr>
          <a:xfrm>
            <a:off x="11163300" y="4864100"/>
            <a:ext cx="402813" cy="321745"/>
            <a:chOff x="11163300" y="4864100"/>
            <a:chExt cx="402813" cy="321745"/>
          </a:xfrm>
        </p:grpSpPr>
        <p:sp>
          <p:nvSpPr>
            <p:cNvPr id="159" name="SMARTInkShape-1032">
              <a:extLst>
                <a:ext uri="{FF2B5EF4-FFF2-40B4-BE49-F238E27FC236}">
                  <a16:creationId xmlns:a16="http://schemas.microsoft.com/office/drawing/2014/main" xmlns="" id="{43B47E86-50CE-4CA5-AC52-4CCC7BFA4AC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163300" y="488315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26006" y="43309"/>
                  </a:lnTo>
                  <a:lnTo>
                    <a:pt x="34516" y="77744"/>
                  </a:lnTo>
                  <a:lnTo>
                    <a:pt x="37392" y="120563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033">
              <a:extLst>
                <a:ext uri="{FF2B5EF4-FFF2-40B4-BE49-F238E27FC236}">
                  <a16:creationId xmlns:a16="http://schemas.microsoft.com/office/drawing/2014/main" xmlns="" id="{D0C25E1B-C242-46D0-9064-842DD1C713D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182350" y="4916665"/>
              <a:ext cx="124310" cy="239536"/>
            </a:xfrm>
            <a:custGeom>
              <a:avLst/>
              <a:gdLst/>
              <a:ahLst/>
              <a:cxnLst/>
              <a:rect l="0" t="0" r="0" b="0"/>
              <a:pathLst>
                <a:path w="124310" h="239536">
                  <a:moveTo>
                    <a:pt x="120650" y="10935"/>
                  </a:moveTo>
                  <a:lnTo>
                    <a:pt x="120650" y="10935"/>
                  </a:lnTo>
                  <a:lnTo>
                    <a:pt x="124020" y="4193"/>
                  </a:lnTo>
                  <a:lnTo>
                    <a:pt x="124309" y="2207"/>
                  </a:lnTo>
                  <a:lnTo>
                    <a:pt x="123793" y="883"/>
                  </a:lnTo>
                  <a:lnTo>
                    <a:pt x="122746" y="0"/>
                  </a:lnTo>
                  <a:lnTo>
                    <a:pt x="121341" y="117"/>
                  </a:lnTo>
                  <a:lnTo>
                    <a:pt x="105254" y="10599"/>
                  </a:lnTo>
                  <a:lnTo>
                    <a:pt x="68938" y="52824"/>
                  </a:lnTo>
                  <a:lnTo>
                    <a:pt x="44179" y="90139"/>
                  </a:lnTo>
                  <a:lnTo>
                    <a:pt x="22732" y="132475"/>
                  </a:lnTo>
                  <a:lnTo>
                    <a:pt x="9323" y="172535"/>
                  </a:lnTo>
                  <a:lnTo>
                    <a:pt x="1228" y="217646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034">
              <a:extLst>
                <a:ext uri="{FF2B5EF4-FFF2-40B4-BE49-F238E27FC236}">
                  <a16:creationId xmlns:a16="http://schemas.microsoft.com/office/drawing/2014/main" xmlns="" id="{B3E8B0C3-EBEC-40F1-86A7-F2F64B4D6B6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254880" y="5118100"/>
              <a:ext cx="120276" cy="63501"/>
            </a:xfrm>
            <a:custGeom>
              <a:avLst/>
              <a:gdLst/>
              <a:ahLst/>
              <a:cxnLst/>
              <a:rect l="0" t="0" r="0" b="0"/>
              <a:pathLst>
                <a:path w="120276" h="63501">
                  <a:moveTo>
                    <a:pt x="3670" y="0"/>
                  </a:moveTo>
                  <a:lnTo>
                    <a:pt x="3670" y="0"/>
                  </a:lnTo>
                  <a:lnTo>
                    <a:pt x="299" y="3371"/>
                  </a:lnTo>
                  <a:lnTo>
                    <a:pt x="526" y="10670"/>
                  </a:lnTo>
                  <a:lnTo>
                    <a:pt x="3615" y="57715"/>
                  </a:lnTo>
                  <a:lnTo>
                    <a:pt x="2928" y="59643"/>
                  </a:lnTo>
                  <a:lnTo>
                    <a:pt x="1764" y="60929"/>
                  </a:lnTo>
                  <a:lnTo>
                    <a:pt x="283" y="61786"/>
                  </a:lnTo>
                  <a:lnTo>
                    <a:pt x="0" y="60240"/>
                  </a:lnTo>
                  <a:lnTo>
                    <a:pt x="1569" y="52879"/>
                  </a:lnTo>
                  <a:lnTo>
                    <a:pt x="18463" y="26542"/>
                  </a:lnTo>
                  <a:lnTo>
                    <a:pt x="38421" y="5870"/>
                  </a:lnTo>
                  <a:lnTo>
                    <a:pt x="41654" y="3913"/>
                  </a:lnTo>
                  <a:lnTo>
                    <a:pt x="44515" y="3315"/>
                  </a:lnTo>
                  <a:lnTo>
                    <a:pt x="47128" y="3621"/>
                  </a:lnTo>
                  <a:lnTo>
                    <a:pt x="49575" y="4531"/>
                  </a:lnTo>
                  <a:lnTo>
                    <a:pt x="50500" y="7254"/>
                  </a:lnTo>
                  <a:lnTo>
                    <a:pt x="48209" y="34265"/>
                  </a:lnTo>
                  <a:lnTo>
                    <a:pt x="48159" y="33338"/>
                  </a:lnTo>
                  <a:lnTo>
                    <a:pt x="84064" y="5309"/>
                  </a:lnTo>
                  <a:lnTo>
                    <a:pt x="100163" y="1573"/>
                  </a:lnTo>
                  <a:lnTo>
                    <a:pt x="104687" y="3165"/>
                  </a:lnTo>
                  <a:lnTo>
                    <a:pt x="111597" y="10579"/>
                  </a:lnTo>
                  <a:lnTo>
                    <a:pt x="119452" y="23282"/>
                  </a:lnTo>
                  <a:lnTo>
                    <a:pt x="120275" y="35513"/>
                  </a:lnTo>
                  <a:lnTo>
                    <a:pt x="118289" y="48239"/>
                  </a:lnTo>
                  <a:lnTo>
                    <a:pt x="11162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035">
              <a:extLst>
                <a:ext uri="{FF2B5EF4-FFF2-40B4-BE49-F238E27FC236}">
                  <a16:creationId xmlns:a16="http://schemas.microsoft.com/office/drawing/2014/main" xmlns="" id="{9A578C24-76FA-4C3E-89B3-53D8DDA500E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436350" y="4864100"/>
              <a:ext cx="129763" cy="321745"/>
            </a:xfrm>
            <a:custGeom>
              <a:avLst/>
              <a:gdLst/>
              <a:ahLst/>
              <a:cxnLst/>
              <a:rect l="0" t="0" r="0" b="0"/>
              <a:pathLst>
                <a:path w="129763" h="321745">
                  <a:moveTo>
                    <a:pt x="82550" y="0"/>
                  </a:moveTo>
                  <a:lnTo>
                    <a:pt x="82550" y="0"/>
                  </a:lnTo>
                  <a:lnTo>
                    <a:pt x="89291" y="0"/>
                  </a:lnTo>
                  <a:lnTo>
                    <a:pt x="103598" y="6742"/>
                  </a:lnTo>
                  <a:lnTo>
                    <a:pt x="125278" y="29685"/>
                  </a:lnTo>
                  <a:lnTo>
                    <a:pt x="129762" y="37417"/>
                  </a:lnTo>
                  <a:lnTo>
                    <a:pt x="127991" y="48850"/>
                  </a:lnTo>
                  <a:lnTo>
                    <a:pt x="121796" y="61928"/>
                  </a:lnTo>
                  <a:lnTo>
                    <a:pt x="82740" y="104806"/>
                  </a:lnTo>
                  <a:lnTo>
                    <a:pt x="79106" y="113844"/>
                  </a:lnTo>
                  <a:lnTo>
                    <a:pt x="76774" y="134514"/>
                  </a:lnTo>
                  <a:lnTo>
                    <a:pt x="80217" y="146567"/>
                  </a:lnTo>
                  <a:lnTo>
                    <a:pt x="86328" y="163371"/>
                  </a:lnTo>
                  <a:lnTo>
                    <a:pt x="97588" y="208938"/>
                  </a:lnTo>
                  <a:lnTo>
                    <a:pt x="101247" y="256434"/>
                  </a:lnTo>
                  <a:lnTo>
                    <a:pt x="94753" y="281611"/>
                  </a:lnTo>
                  <a:lnTo>
                    <a:pt x="80521" y="303573"/>
                  </a:lnTo>
                  <a:lnTo>
                    <a:pt x="67066" y="313191"/>
                  </a:lnTo>
                  <a:lnTo>
                    <a:pt x="45507" y="320692"/>
                  </a:lnTo>
                  <a:lnTo>
                    <a:pt x="38805" y="321744"/>
                  </a:lnTo>
                  <a:lnTo>
                    <a:pt x="23832" y="31915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194">
            <a:extLst>
              <a:ext uri="{FF2B5EF4-FFF2-40B4-BE49-F238E27FC236}">
                <a16:creationId xmlns:a16="http://schemas.microsoft.com/office/drawing/2014/main" xmlns="" id="{62BCA53A-7F57-4173-9947-9F532461A170}"/>
              </a:ext>
            </a:extLst>
          </p:cNvPr>
          <p:cNvGrpSpPr/>
          <p:nvPr/>
        </p:nvGrpSpPr>
        <p:grpSpPr>
          <a:xfrm>
            <a:off x="2216150" y="5715000"/>
            <a:ext cx="457201" cy="419101"/>
            <a:chOff x="2216150" y="5715000"/>
            <a:chExt cx="457201" cy="419101"/>
          </a:xfrm>
        </p:grpSpPr>
        <p:sp>
          <p:nvSpPr>
            <p:cNvPr id="164" name="SMARTInkShape-1036">
              <a:extLst>
                <a:ext uri="{FF2B5EF4-FFF2-40B4-BE49-F238E27FC236}">
                  <a16:creationId xmlns:a16="http://schemas.microsoft.com/office/drawing/2014/main" xmlns="" id="{F803F2EC-EAE1-4979-992E-833E6840405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317750" y="5848350"/>
              <a:ext cx="196851" cy="280075"/>
            </a:xfrm>
            <a:custGeom>
              <a:avLst/>
              <a:gdLst/>
              <a:ahLst/>
              <a:cxnLst/>
              <a:rect l="0" t="0" r="0" b="0"/>
              <a:pathLst>
                <a:path w="196851" h="280075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8682" y="38974"/>
                  </a:lnTo>
                  <a:lnTo>
                    <a:pt x="67043" y="73402"/>
                  </a:lnTo>
                  <a:lnTo>
                    <a:pt x="97084" y="118723"/>
                  </a:lnTo>
                  <a:lnTo>
                    <a:pt x="115350" y="151309"/>
                  </a:lnTo>
                  <a:lnTo>
                    <a:pt x="138130" y="194645"/>
                  </a:lnTo>
                  <a:lnTo>
                    <a:pt x="159720" y="241440"/>
                  </a:lnTo>
                  <a:lnTo>
                    <a:pt x="178511" y="277214"/>
                  </a:lnTo>
                  <a:lnTo>
                    <a:pt x="181802" y="279354"/>
                  </a:lnTo>
                  <a:lnTo>
                    <a:pt x="185407" y="280074"/>
                  </a:lnTo>
                  <a:lnTo>
                    <a:pt x="1968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037">
              <a:extLst>
                <a:ext uri="{FF2B5EF4-FFF2-40B4-BE49-F238E27FC236}">
                  <a16:creationId xmlns:a16="http://schemas.microsoft.com/office/drawing/2014/main" xmlns="" id="{877A0CCD-E1D4-45F7-AE7D-82BDB77AB5B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17750" y="5842000"/>
              <a:ext cx="203201" cy="292101"/>
            </a:xfrm>
            <a:custGeom>
              <a:avLst/>
              <a:gdLst/>
              <a:ahLst/>
              <a:cxnLst/>
              <a:rect l="0" t="0" r="0" b="0"/>
              <a:pathLst>
                <a:path w="203201" h="292101">
                  <a:moveTo>
                    <a:pt x="203200" y="0"/>
                  </a:moveTo>
                  <a:lnTo>
                    <a:pt x="203200" y="0"/>
                  </a:lnTo>
                  <a:lnTo>
                    <a:pt x="185888" y="38282"/>
                  </a:lnTo>
                  <a:lnTo>
                    <a:pt x="164518" y="77351"/>
                  </a:lnTo>
                  <a:lnTo>
                    <a:pt x="134745" y="124362"/>
                  </a:lnTo>
                  <a:lnTo>
                    <a:pt x="109040" y="157341"/>
                  </a:lnTo>
                  <a:lnTo>
                    <a:pt x="81153" y="190815"/>
                  </a:lnTo>
                  <a:lnTo>
                    <a:pt x="41449" y="237630"/>
                  </a:lnTo>
                  <a:lnTo>
                    <a:pt x="6608" y="282627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038">
              <a:extLst>
                <a:ext uri="{FF2B5EF4-FFF2-40B4-BE49-F238E27FC236}">
                  <a16:creationId xmlns:a16="http://schemas.microsoft.com/office/drawing/2014/main" xmlns="" id="{F7E19C7B-0AC2-44D4-9533-B79E9BA6164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609850" y="5819292"/>
              <a:ext cx="63501" cy="92559"/>
            </a:xfrm>
            <a:custGeom>
              <a:avLst/>
              <a:gdLst/>
              <a:ahLst/>
              <a:cxnLst/>
              <a:rect l="0" t="0" r="0" b="0"/>
              <a:pathLst>
                <a:path w="63501" h="92559">
                  <a:moveTo>
                    <a:pt x="63500" y="3658"/>
                  </a:moveTo>
                  <a:lnTo>
                    <a:pt x="63500" y="3658"/>
                  </a:lnTo>
                  <a:lnTo>
                    <a:pt x="60129" y="287"/>
                  </a:lnTo>
                  <a:lnTo>
                    <a:pt x="58430" y="0"/>
                  </a:lnTo>
                  <a:lnTo>
                    <a:pt x="56593" y="513"/>
                  </a:lnTo>
                  <a:lnTo>
                    <a:pt x="54662" y="1562"/>
                  </a:lnTo>
                  <a:lnTo>
                    <a:pt x="24624" y="42198"/>
                  </a:lnTo>
                  <a:lnTo>
                    <a:pt x="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039">
              <a:extLst>
                <a:ext uri="{FF2B5EF4-FFF2-40B4-BE49-F238E27FC236}">
                  <a16:creationId xmlns:a16="http://schemas.microsoft.com/office/drawing/2014/main" xmlns="" id="{09EE0C70-2450-48ED-B063-35FCFDB4095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216150" y="5715000"/>
              <a:ext cx="450851" cy="44451"/>
            </a:xfrm>
            <a:custGeom>
              <a:avLst/>
              <a:gdLst/>
              <a:ahLst/>
              <a:cxnLst/>
              <a:rect l="0" t="0" r="0" b="0"/>
              <a:pathLst>
                <a:path w="450851" h="44451">
                  <a:moveTo>
                    <a:pt x="0" y="44450"/>
                  </a:moveTo>
                  <a:lnTo>
                    <a:pt x="0" y="44450"/>
                  </a:lnTo>
                  <a:lnTo>
                    <a:pt x="46758" y="44450"/>
                  </a:lnTo>
                  <a:lnTo>
                    <a:pt x="87103" y="43038"/>
                  </a:lnTo>
                  <a:lnTo>
                    <a:pt x="111691" y="40687"/>
                  </a:lnTo>
                  <a:lnTo>
                    <a:pt x="137961" y="37708"/>
                  </a:lnTo>
                  <a:lnTo>
                    <a:pt x="166057" y="35016"/>
                  </a:lnTo>
                  <a:lnTo>
                    <a:pt x="195371" y="32517"/>
                  </a:lnTo>
                  <a:lnTo>
                    <a:pt x="225498" y="30145"/>
                  </a:lnTo>
                  <a:lnTo>
                    <a:pt x="255460" y="27152"/>
                  </a:lnTo>
                  <a:lnTo>
                    <a:pt x="285312" y="23745"/>
                  </a:lnTo>
                  <a:lnTo>
                    <a:pt x="315091" y="20064"/>
                  </a:lnTo>
                  <a:lnTo>
                    <a:pt x="343411" y="16198"/>
                  </a:lnTo>
                  <a:lnTo>
                    <a:pt x="370757" y="12210"/>
                  </a:lnTo>
                  <a:lnTo>
                    <a:pt x="415253" y="5427"/>
                  </a:lnTo>
                  <a:lnTo>
                    <a:pt x="450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95">
            <a:extLst>
              <a:ext uri="{FF2B5EF4-FFF2-40B4-BE49-F238E27FC236}">
                <a16:creationId xmlns:a16="http://schemas.microsoft.com/office/drawing/2014/main" xmlns="" id="{BC668BB1-6DCA-4A44-BD61-E2B41D448B45}"/>
              </a:ext>
            </a:extLst>
          </p:cNvPr>
          <p:cNvGrpSpPr/>
          <p:nvPr/>
        </p:nvGrpSpPr>
        <p:grpSpPr>
          <a:xfrm>
            <a:off x="3073400" y="5975350"/>
            <a:ext cx="133351" cy="120651"/>
            <a:chOff x="3073400" y="5975350"/>
            <a:chExt cx="133351" cy="120651"/>
          </a:xfrm>
        </p:grpSpPr>
        <p:sp>
          <p:nvSpPr>
            <p:cNvPr id="169" name="SMARTInkShape-1040">
              <a:extLst>
                <a:ext uri="{FF2B5EF4-FFF2-40B4-BE49-F238E27FC236}">
                  <a16:creationId xmlns:a16="http://schemas.microsoft.com/office/drawing/2014/main" xmlns="" id="{8ADDC447-FC8A-4D5B-B55E-C4EB660895A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073400" y="59753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2691"/>
                  </a:lnTo>
                  <a:lnTo>
                    <a:pt x="6481" y="4953"/>
                  </a:lnTo>
                  <a:lnTo>
                    <a:pt x="49458" y="6166"/>
                  </a:lnTo>
                  <a:lnTo>
                    <a:pt x="95245" y="292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041">
              <a:extLst>
                <a:ext uri="{FF2B5EF4-FFF2-40B4-BE49-F238E27FC236}">
                  <a16:creationId xmlns:a16="http://schemas.microsoft.com/office/drawing/2014/main" xmlns="" id="{F5541828-51D9-4060-B970-1BF30B96A49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92450" y="60769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2" y="8839"/>
                  </a:lnTo>
                  <a:lnTo>
                    <a:pt x="48421" y="16301"/>
                  </a:lnTo>
                  <a:lnTo>
                    <a:pt x="91958" y="18236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96">
            <a:extLst>
              <a:ext uri="{FF2B5EF4-FFF2-40B4-BE49-F238E27FC236}">
                <a16:creationId xmlns:a16="http://schemas.microsoft.com/office/drawing/2014/main" xmlns="" id="{E6E946B5-32D5-4C99-9AA4-71EAC3BAD324}"/>
              </a:ext>
            </a:extLst>
          </p:cNvPr>
          <p:cNvGrpSpPr/>
          <p:nvPr/>
        </p:nvGrpSpPr>
        <p:grpSpPr>
          <a:xfrm>
            <a:off x="3619500" y="5550783"/>
            <a:ext cx="1892301" cy="302348"/>
            <a:chOff x="3619500" y="5550783"/>
            <a:chExt cx="1892301" cy="302348"/>
          </a:xfrm>
        </p:grpSpPr>
        <p:sp>
          <p:nvSpPr>
            <p:cNvPr id="172" name="SMARTInkShape-1042">
              <a:extLst>
                <a:ext uri="{FF2B5EF4-FFF2-40B4-BE49-F238E27FC236}">
                  <a16:creationId xmlns:a16="http://schemas.microsoft.com/office/drawing/2014/main" xmlns="" id="{D269A626-F3E7-4C3B-82F6-CDACC57ED1F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73700" y="57467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043">
              <a:extLst>
                <a:ext uri="{FF2B5EF4-FFF2-40B4-BE49-F238E27FC236}">
                  <a16:creationId xmlns:a16="http://schemas.microsoft.com/office/drawing/2014/main" xmlns="" id="{8EDCEABB-1ECD-4AC9-803E-A193FBCC0C1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295900" y="57721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2619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044">
              <a:extLst>
                <a:ext uri="{FF2B5EF4-FFF2-40B4-BE49-F238E27FC236}">
                  <a16:creationId xmlns:a16="http://schemas.microsoft.com/office/drawing/2014/main" xmlns="" id="{B3423888-8077-408A-8584-E3BF054D9BD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096561" y="5689600"/>
              <a:ext cx="21540" cy="95251"/>
            </a:xfrm>
            <a:custGeom>
              <a:avLst/>
              <a:gdLst/>
              <a:ahLst/>
              <a:cxnLst/>
              <a:rect l="0" t="0" r="0" b="0"/>
              <a:pathLst>
                <a:path w="21540" h="95251">
                  <a:moveTo>
                    <a:pt x="8839" y="0"/>
                  </a:moveTo>
                  <a:lnTo>
                    <a:pt x="8839" y="0"/>
                  </a:lnTo>
                  <a:lnTo>
                    <a:pt x="0" y="29886"/>
                  </a:lnTo>
                  <a:lnTo>
                    <a:pt x="654" y="53619"/>
                  </a:lnTo>
                  <a:lnTo>
                    <a:pt x="5316" y="75154"/>
                  </a:lnTo>
                  <a:lnTo>
                    <a:pt x="11037" y="84672"/>
                  </a:lnTo>
                  <a:lnTo>
                    <a:pt x="2153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045">
              <a:extLst>
                <a:ext uri="{FF2B5EF4-FFF2-40B4-BE49-F238E27FC236}">
                  <a16:creationId xmlns:a16="http://schemas.microsoft.com/office/drawing/2014/main" xmlns="" id="{377BD188-D624-46EA-A180-60C5DE02261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35550" y="57340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3309" y="7791"/>
                  </a:lnTo>
                  <a:lnTo>
                    <a:pt x="89324" y="217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046">
              <a:extLst>
                <a:ext uri="{FF2B5EF4-FFF2-40B4-BE49-F238E27FC236}">
                  <a16:creationId xmlns:a16="http://schemas.microsoft.com/office/drawing/2014/main" xmlns="" id="{4E517DFC-B5CA-496A-B68C-3BCDD467E03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619500" y="5575300"/>
              <a:ext cx="133351" cy="88901"/>
            </a:xfrm>
            <a:custGeom>
              <a:avLst/>
              <a:gdLst/>
              <a:ahLst/>
              <a:cxnLst/>
              <a:rect l="0" t="0" r="0" b="0"/>
              <a:pathLst>
                <a:path w="13335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9513" y="22782"/>
                  </a:lnTo>
                  <a:lnTo>
                    <a:pt x="81933" y="39911"/>
                  </a:lnTo>
                  <a:lnTo>
                    <a:pt x="133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047">
              <a:extLst>
                <a:ext uri="{FF2B5EF4-FFF2-40B4-BE49-F238E27FC236}">
                  <a16:creationId xmlns:a16="http://schemas.microsoft.com/office/drawing/2014/main" xmlns="" id="{DEFE9D30-C7CE-49FB-ABF0-29E63DCDEB0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755139" y="5550783"/>
              <a:ext cx="86612" cy="221368"/>
            </a:xfrm>
            <a:custGeom>
              <a:avLst/>
              <a:gdLst/>
              <a:ahLst/>
              <a:cxnLst/>
              <a:rect l="0" t="0" r="0" b="0"/>
              <a:pathLst>
                <a:path w="86612" h="221368">
                  <a:moveTo>
                    <a:pt x="86611" y="5467"/>
                  </a:moveTo>
                  <a:lnTo>
                    <a:pt x="86611" y="5467"/>
                  </a:lnTo>
                  <a:lnTo>
                    <a:pt x="61371" y="0"/>
                  </a:lnTo>
                  <a:lnTo>
                    <a:pt x="43306" y="6120"/>
                  </a:lnTo>
                  <a:lnTo>
                    <a:pt x="20079" y="20242"/>
                  </a:lnTo>
                  <a:lnTo>
                    <a:pt x="9299" y="33671"/>
                  </a:lnTo>
                  <a:lnTo>
                    <a:pt x="2861" y="48341"/>
                  </a:lnTo>
                  <a:lnTo>
                    <a:pt x="0" y="61916"/>
                  </a:lnTo>
                  <a:lnTo>
                    <a:pt x="3379" y="109494"/>
                  </a:lnTo>
                  <a:lnTo>
                    <a:pt x="10879" y="151558"/>
                  </a:lnTo>
                  <a:lnTo>
                    <a:pt x="16245" y="197294"/>
                  </a:lnTo>
                  <a:lnTo>
                    <a:pt x="16761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048">
              <a:extLst>
                <a:ext uri="{FF2B5EF4-FFF2-40B4-BE49-F238E27FC236}">
                  <a16:creationId xmlns:a16="http://schemas.microsoft.com/office/drawing/2014/main" xmlns="" id="{CD873998-B027-4BE0-A1A8-9FF97996D96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57429" y="5746750"/>
              <a:ext cx="16072" cy="101601"/>
            </a:xfrm>
            <a:custGeom>
              <a:avLst/>
              <a:gdLst/>
              <a:ahLst/>
              <a:cxnLst/>
              <a:rect l="0" t="0" r="0" b="0"/>
              <a:pathLst>
                <a:path w="16072" h="101601">
                  <a:moveTo>
                    <a:pt x="3371" y="0"/>
                  </a:moveTo>
                  <a:lnTo>
                    <a:pt x="3371" y="0"/>
                  </a:lnTo>
                  <a:lnTo>
                    <a:pt x="2665" y="10844"/>
                  </a:lnTo>
                  <a:lnTo>
                    <a:pt x="0" y="21047"/>
                  </a:lnTo>
                  <a:lnTo>
                    <a:pt x="2108" y="34519"/>
                  </a:lnTo>
                  <a:lnTo>
                    <a:pt x="7465" y="57970"/>
                  </a:lnTo>
                  <a:lnTo>
                    <a:pt x="160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049">
              <a:extLst>
                <a:ext uri="{FF2B5EF4-FFF2-40B4-BE49-F238E27FC236}">
                  <a16:creationId xmlns:a16="http://schemas.microsoft.com/office/drawing/2014/main" xmlns="" id="{AA6D9316-9558-47F5-B89D-C6041801D48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59029" y="5708650"/>
              <a:ext cx="181172" cy="19051"/>
            </a:xfrm>
            <a:custGeom>
              <a:avLst/>
              <a:gdLst/>
              <a:ahLst/>
              <a:cxnLst/>
              <a:rect l="0" t="0" r="0" b="0"/>
              <a:pathLst>
                <a:path w="1811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6183" y="18345"/>
                  </a:lnTo>
                  <a:lnTo>
                    <a:pt x="78788" y="13275"/>
                  </a:lnTo>
                  <a:lnTo>
                    <a:pt x="125749" y="4561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50">
              <a:extLst>
                <a:ext uri="{FF2B5EF4-FFF2-40B4-BE49-F238E27FC236}">
                  <a16:creationId xmlns:a16="http://schemas.microsoft.com/office/drawing/2014/main" xmlns="" id="{DA91C7C5-23A4-447F-8C34-36FABA29AB3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064000" y="5638800"/>
              <a:ext cx="31751" cy="133351"/>
            </a:xfrm>
            <a:custGeom>
              <a:avLst/>
              <a:gdLst/>
              <a:ahLst/>
              <a:cxnLst/>
              <a:rect l="0" t="0" r="0" b="0"/>
              <a:pathLst>
                <a:path w="31751" h="133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8297" y="48183"/>
                  </a:lnTo>
                  <a:lnTo>
                    <a:pt x="28361" y="94577"/>
                  </a:lnTo>
                  <a:lnTo>
                    <a:pt x="317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51">
              <a:extLst>
                <a:ext uri="{FF2B5EF4-FFF2-40B4-BE49-F238E27FC236}">
                  <a16:creationId xmlns:a16="http://schemas.microsoft.com/office/drawing/2014/main" xmlns="" id="{8745CBFB-3BDA-415E-B47B-EB5E45ECE90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193692" y="5584342"/>
              <a:ext cx="111609" cy="162409"/>
            </a:xfrm>
            <a:custGeom>
              <a:avLst/>
              <a:gdLst/>
              <a:ahLst/>
              <a:cxnLst/>
              <a:rect l="0" t="0" r="0" b="0"/>
              <a:pathLst>
                <a:path w="111609" h="1624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24521" y="45569"/>
                  </a:lnTo>
                  <a:lnTo>
                    <a:pt x="49037" y="80987"/>
                  </a:lnTo>
                  <a:lnTo>
                    <a:pt x="75273" y="118293"/>
                  </a:lnTo>
                  <a:lnTo>
                    <a:pt x="111608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52">
              <a:extLst>
                <a:ext uri="{FF2B5EF4-FFF2-40B4-BE49-F238E27FC236}">
                  <a16:creationId xmlns:a16="http://schemas.microsoft.com/office/drawing/2014/main" xmlns="" id="{DC75AC2C-02AB-4228-AD14-F7E6A5E7C8B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229100" y="5573627"/>
              <a:ext cx="152401" cy="217574"/>
            </a:xfrm>
            <a:custGeom>
              <a:avLst/>
              <a:gdLst/>
              <a:ahLst/>
              <a:cxnLst/>
              <a:rect l="0" t="0" r="0" b="0"/>
              <a:pathLst>
                <a:path w="152401" h="217574">
                  <a:moveTo>
                    <a:pt x="152400" y="8023"/>
                  </a:moveTo>
                  <a:lnTo>
                    <a:pt x="152400" y="8023"/>
                  </a:lnTo>
                  <a:lnTo>
                    <a:pt x="142287" y="1281"/>
                  </a:lnTo>
                  <a:lnTo>
                    <a:pt x="137896" y="0"/>
                  </a:lnTo>
                  <a:lnTo>
                    <a:pt x="129256" y="460"/>
                  </a:lnTo>
                  <a:lnTo>
                    <a:pt x="118830" y="8660"/>
                  </a:lnTo>
                  <a:lnTo>
                    <a:pt x="99179" y="36669"/>
                  </a:lnTo>
                  <a:lnTo>
                    <a:pt x="73601" y="78835"/>
                  </a:lnTo>
                  <a:lnTo>
                    <a:pt x="45561" y="122608"/>
                  </a:lnTo>
                  <a:lnTo>
                    <a:pt x="23142" y="164976"/>
                  </a:lnTo>
                  <a:lnTo>
                    <a:pt x="0" y="21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053">
              <a:extLst>
                <a:ext uri="{FF2B5EF4-FFF2-40B4-BE49-F238E27FC236}">
                  <a16:creationId xmlns:a16="http://schemas.microsoft.com/office/drawing/2014/main" xmlns="" id="{782599A3-D3AA-4370-95DB-0794DC5D253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368800" y="5730391"/>
              <a:ext cx="107951" cy="84485"/>
            </a:xfrm>
            <a:custGeom>
              <a:avLst/>
              <a:gdLst/>
              <a:ahLst/>
              <a:cxnLst/>
              <a:rect l="0" t="0" r="0" b="0"/>
              <a:pathLst>
                <a:path w="107951" h="84485">
                  <a:moveTo>
                    <a:pt x="0" y="3659"/>
                  </a:moveTo>
                  <a:lnTo>
                    <a:pt x="0" y="3659"/>
                  </a:lnTo>
                  <a:lnTo>
                    <a:pt x="6742" y="288"/>
                  </a:lnTo>
                  <a:lnTo>
                    <a:pt x="9434" y="0"/>
                  </a:lnTo>
                  <a:lnTo>
                    <a:pt x="21015" y="3038"/>
                  </a:lnTo>
                  <a:lnTo>
                    <a:pt x="30843" y="10217"/>
                  </a:lnTo>
                  <a:lnTo>
                    <a:pt x="34875" y="17392"/>
                  </a:lnTo>
                  <a:lnTo>
                    <a:pt x="35950" y="21281"/>
                  </a:lnTo>
                  <a:lnTo>
                    <a:pt x="33381" y="31246"/>
                  </a:lnTo>
                  <a:lnTo>
                    <a:pt x="8666" y="77477"/>
                  </a:lnTo>
                  <a:lnTo>
                    <a:pt x="7894" y="80388"/>
                  </a:lnTo>
                  <a:lnTo>
                    <a:pt x="8085" y="82329"/>
                  </a:lnTo>
                  <a:lnTo>
                    <a:pt x="8918" y="83622"/>
                  </a:lnTo>
                  <a:lnTo>
                    <a:pt x="10178" y="84484"/>
                  </a:lnTo>
                  <a:lnTo>
                    <a:pt x="51203" y="77219"/>
                  </a:lnTo>
                  <a:lnTo>
                    <a:pt x="107950" y="73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54">
              <a:extLst>
                <a:ext uri="{FF2B5EF4-FFF2-40B4-BE49-F238E27FC236}">
                  <a16:creationId xmlns:a16="http://schemas.microsoft.com/office/drawing/2014/main" xmlns="" id="{4163B4A1-84E0-4AB4-BE6A-0445B9C04E9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559300" y="5700073"/>
              <a:ext cx="146051" cy="14928"/>
            </a:xfrm>
            <a:custGeom>
              <a:avLst/>
              <a:gdLst/>
              <a:ahLst/>
              <a:cxnLst/>
              <a:rect l="0" t="0" r="0" b="0"/>
              <a:pathLst>
                <a:path w="146051" h="14928">
                  <a:moveTo>
                    <a:pt x="0" y="14927"/>
                  </a:moveTo>
                  <a:lnTo>
                    <a:pt x="0" y="14927"/>
                  </a:lnTo>
                  <a:lnTo>
                    <a:pt x="19459" y="8019"/>
                  </a:lnTo>
                  <a:lnTo>
                    <a:pt x="63110" y="0"/>
                  </a:lnTo>
                  <a:lnTo>
                    <a:pt x="101485" y="470"/>
                  </a:lnTo>
                  <a:lnTo>
                    <a:pt x="14605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55">
              <a:extLst>
                <a:ext uri="{FF2B5EF4-FFF2-40B4-BE49-F238E27FC236}">
                  <a16:creationId xmlns:a16="http://schemas.microsoft.com/office/drawing/2014/main" xmlns="" id="{27AE92B9-7105-45AC-9581-B6202FF261C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645332" y="5619750"/>
              <a:ext cx="6013" cy="165101"/>
            </a:xfrm>
            <a:custGeom>
              <a:avLst/>
              <a:gdLst/>
              <a:ahLst/>
              <a:cxnLst/>
              <a:rect l="0" t="0" r="0" b="0"/>
              <a:pathLst>
                <a:path w="6013" h="165101">
                  <a:moveTo>
                    <a:pt x="2868" y="0"/>
                  </a:moveTo>
                  <a:lnTo>
                    <a:pt x="2868" y="0"/>
                  </a:lnTo>
                  <a:lnTo>
                    <a:pt x="6012" y="47403"/>
                  </a:lnTo>
                  <a:lnTo>
                    <a:pt x="1918" y="87188"/>
                  </a:lnTo>
                  <a:lnTo>
                    <a:pt x="0" y="129080"/>
                  </a:lnTo>
                  <a:lnTo>
                    <a:pt x="286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56">
              <a:extLst>
                <a:ext uri="{FF2B5EF4-FFF2-40B4-BE49-F238E27FC236}">
                  <a16:creationId xmlns:a16="http://schemas.microsoft.com/office/drawing/2014/main" xmlns="" id="{1799A502-3E39-4A18-9557-13130F38719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749800" y="556260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44964" y="50902"/>
                  </a:lnTo>
                  <a:lnTo>
                    <a:pt x="73757" y="96798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57">
              <a:extLst>
                <a:ext uri="{FF2B5EF4-FFF2-40B4-BE49-F238E27FC236}">
                  <a16:creationId xmlns:a16="http://schemas.microsoft.com/office/drawing/2014/main" xmlns="" id="{2E6EC625-DBA9-448B-9D81-F7156FE3023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838700" y="5567344"/>
              <a:ext cx="76201" cy="185757"/>
            </a:xfrm>
            <a:custGeom>
              <a:avLst/>
              <a:gdLst/>
              <a:ahLst/>
              <a:cxnLst/>
              <a:rect l="0" t="0" r="0" b="0"/>
              <a:pathLst>
                <a:path w="76201" h="185757">
                  <a:moveTo>
                    <a:pt x="76200" y="14306"/>
                  </a:moveTo>
                  <a:lnTo>
                    <a:pt x="76200" y="14306"/>
                  </a:lnTo>
                  <a:lnTo>
                    <a:pt x="67361" y="0"/>
                  </a:lnTo>
                  <a:lnTo>
                    <a:pt x="63252" y="536"/>
                  </a:lnTo>
                  <a:lnTo>
                    <a:pt x="51160" y="6774"/>
                  </a:lnTo>
                  <a:lnTo>
                    <a:pt x="35227" y="25559"/>
                  </a:lnTo>
                  <a:lnTo>
                    <a:pt x="17905" y="72380"/>
                  </a:lnTo>
                  <a:lnTo>
                    <a:pt x="9773" y="103480"/>
                  </a:lnTo>
                  <a:lnTo>
                    <a:pt x="2437" y="151089"/>
                  </a:lnTo>
                  <a:lnTo>
                    <a:pt x="0" y="18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058">
              <a:extLst>
                <a:ext uri="{FF2B5EF4-FFF2-40B4-BE49-F238E27FC236}">
                  <a16:creationId xmlns:a16="http://schemas.microsoft.com/office/drawing/2014/main" xmlns="" id="{FAB3DB2D-57F3-4CED-97B1-79380D0C404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908550" y="5731154"/>
              <a:ext cx="77220" cy="121977"/>
            </a:xfrm>
            <a:custGeom>
              <a:avLst/>
              <a:gdLst/>
              <a:ahLst/>
              <a:cxnLst/>
              <a:rect l="0" t="0" r="0" b="0"/>
              <a:pathLst>
                <a:path w="77220" h="121977">
                  <a:moveTo>
                    <a:pt x="0" y="15596"/>
                  </a:moveTo>
                  <a:lnTo>
                    <a:pt x="0" y="15596"/>
                  </a:lnTo>
                  <a:lnTo>
                    <a:pt x="0" y="12225"/>
                  </a:lnTo>
                  <a:lnTo>
                    <a:pt x="1882" y="8689"/>
                  </a:lnTo>
                  <a:lnTo>
                    <a:pt x="5775" y="4764"/>
                  </a:lnTo>
                  <a:lnTo>
                    <a:pt x="12209" y="669"/>
                  </a:lnTo>
                  <a:lnTo>
                    <a:pt x="15901" y="0"/>
                  </a:lnTo>
                  <a:lnTo>
                    <a:pt x="23765" y="1138"/>
                  </a:lnTo>
                  <a:lnTo>
                    <a:pt x="39606" y="7618"/>
                  </a:lnTo>
                  <a:lnTo>
                    <a:pt x="45355" y="11580"/>
                  </a:lnTo>
                  <a:lnTo>
                    <a:pt x="47170" y="14330"/>
                  </a:lnTo>
                  <a:lnTo>
                    <a:pt x="51964" y="27000"/>
                  </a:lnTo>
                  <a:lnTo>
                    <a:pt x="53693" y="29549"/>
                  </a:lnTo>
                  <a:lnTo>
                    <a:pt x="54139" y="31248"/>
                  </a:lnTo>
                  <a:lnTo>
                    <a:pt x="53731" y="32380"/>
                  </a:lnTo>
                  <a:lnTo>
                    <a:pt x="52754" y="33135"/>
                  </a:lnTo>
                  <a:lnTo>
                    <a:pt x="52808" y="34344"/>
                  </a:lnTo>
                  <a:lnTo>
                    <a:pt x="54750" y="37569"/>
                  </a:lnTo>
                  <a:lnTo>
                    <a:pt x="61040" y="45389"/>
                  </a:lnTo>
                  <a:lnTo>
                    <a:pt x="69059" y="63013"/>
                  </a:lnTo>
                  <a:lnTo>
                    <a:pt x="75613" y="71007"/>
                  </a:lnTo>
                  <a:lnTo>
                    <a:pt x="77219" y="75820"/>
                  </a:lnTo>
                  <a:lnTo>
                    <a:pt x="77124" y="86812"/>
                  </a:lnTo>
                  <a:lnTo>
                    <a:pt x="74699" y="91296"/>
                  </a:lnTo>
                  <a:lnTo>
                    <a:pt x="66360" y="98159"/>
                  </a:lnTo>
                  <a:lnTo>
                    <a:pt x="20845" y="120012"/>
                  </a:lnTo>
                  <a:lnTo>
                    <a:pt x="13262" y="121976"/>
                  </a:lnTo>
                  <a:lnTo>
                    <a:pt x="12369" y="120382"/>
                  </a:lnTo>
                  <a:lnTo>
                    <a:pt x="19050" y="104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97">
            <a:extLst>
              <a:ext uri="{FF2B5EF4-FFF2-40B4-BE49-F238E27FC236}">
                <a16:creationId xmlns:a16="http://schemas.microsoft.com/office/drawing/2014/main" xmlns="" id="{FA588CE2-5998-49E5-B1A1-3CA493397B08}"/>
              </a:ext>
            </a:extLst>
          </p:cNvPr>
          <p:cNvGrpSpPr/>
          <p:nvPr/>
        </p:nvGrpSpPr>
        <p:grpSpPr>
          <a:xfrm>
            <a:off x="3943901" y="5571929"/>
            <a:ext cx="2236753" cy="727272"/>
            <a:chOff x="3943901" y="5571929"/>
            <a:chExt cx="2236753" cy="727272"/>
          </a:xfrm>
        </p:grpSpPr>
        <p:sp>
          <p:nvSpPr>
            <p:cNvPr id="190" name="SMARTInkShape-1059">
              <a:extLst>
                <a:ext uri="{FF2B5EF4-FFF2-40B4-BE49-F238E27FC236}">
                  <a16:creationId xmlns:a16="http://schemas.microsoft.com/office/drawing/2014/main" xmlns="" id="{ACD62D61-A578-49B7-81C7-CC630A234CF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927600" y="6175959"/>
              <a:ext cx="158751" cy="123242"/>
            </a:xfrm>
            <a:custGeom>
              <a:avLst/>
              <a:gdLst/>
              <a:ahLst/>
              <a:cxnLst/>
              <a:rect l="0" t="0" r="0" b="0"/>
              <a:pathLst>
                <a:path w="158751" h="123242">
                  <a:moveTo>
                    <a:pt x="0" y="21641"/>
                  </a:moveTo>
                  <a:lnTo>
                    <a:pt x="0" y="21641"/>
                  </a:lnTo>
                  <a:lnTo>
                    <a:pt x="3371" y="21641"/>
                  </a:lnTo>
                  <a:lnTo>
                    <a:pt x="4364" y="23052"/>
                  </a:lnTo>
                  <a:lnTo>
                    <a:pt x="11740" y="69171"/>
                  </a:lnTo>
                  <a:lnTo>
                    <a:pt x="16874" y="94373"/>
                  </a:lnTo>
                  <a:lnTo>
                    <a:pt x="17599" y="96234"/>
                  </a:lnTo>
                  <a:lnTo>
                    <a:pt x="18083" y="96770"/>
                  </a:lnTo>
                  <a:lnTo>
                    <a:pt x="35599" y="51488"/>
                  </a:lnTo>
                  <a:lnTo>
                    <a:pt x="64007" y="10502"/>
                  </a:lnTo>
                  <a:lnTo>
                    <a:pt x="82070" y="2579"/>
                  </a:lnTo>
                  <a:lnTo>
                    <a:pt x="110395" y="0"/>
                  </a:lnTo>
                  <a:lnTo>
                    <a:pt x="118047" y="864"/>
                  </a:lnTo>
                  <a:lnTo>
                    <a:pt x="130311" y="7468"/>
                  </a:lnTo>
                  <a:lnTo>
                    <a:pt x="140466" y="18870"/>
                  </a:lnTo>
                  <a:lnTo>
                    <a:pt x="149683" y="35697"/>
                  </a:lnTo>
                  <a:lnTo>
                    <a:pt x="156959" y="79608"/>
                  </a:lnTo>
                  <a:lnTo>
                    <a:pt x="158750" y="123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60">
              <a:extLst>
                <a:ext uri="{FF2B5EF4-FFF2-40B4-BE49-F238E27FC236}">
                  <a16:creationId xmlns:a16="http://schemas.microsoft.com/office/drawing/2014/main" xmlns="" id="{B9FA18F7-A113-41E0-A856-5EEAFD0F996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943901" y="6051815"/>
              <a:ext cx="1644100" cy="18786"/>
            </a:xfrm>
            <a:custGeom>
              <a:avLst/>
              <a:gdLst/>
              <a:ahLst/>
              <a:cxnLst/>
              <a:rect l="0" t="0" r="0" b="0"/>
              <a:pathLst>
                <a:path w="1644100" h="18786">
                  <a:moveTo>
                    <a:pt x="18499" y="18785"/>
                  </a:moveTo>
                  <a:lnTo>
                    <a:pt x="18499" y="18785"/>
                  </a:lnTo>
                  <a:lnTo>
                    <a:pt x="1748" y="10056"/>
                  </a:lnTo>
                  <a:lnTo>
                    <a:pt x="276" y="8734"/>
                  </a:lnTo>
                  <a:lnTo>
                    <a:pt x="0" y="7850"/>
                  </a:lnTo>
                  <a:lnTo>
                    <a:pt x="33322" y="6608"/>
                  </a:lnTo>
                  <a:lnTo>
                    <a:pt x="58014" y="6434"/>
                  </a:lnTo>
                  <a:lnTo>
                    <a:pt x="89293" y="6318"/>
                  </a:lnTo>
                  <a:lnTo>
                    <a:pt x="124961" y="6240"/>
                  </a:lnTo>
                  <a:lnTo>
                    <a:pt x="171318" y="5483"/>
                  </a:lnTo>
                  <a:lnTo>
                    <a:pt x="224801" y="4272"/>
                  </a:lnTo>
                  <a:lnTo>
                    <a:pt x="283033" y="2760"/>
                  </a:lnTo>
                  <a:lnTo>
                    <a:pt x="355722" y="1752"/>
                  </a:lnTo>
                  <a:lnTo>
                    <a:pt x="438047" y="1079"/>
                  </a:lnTo>
                  <a:lnTo>
                    <a:pt x="526798" y="631"/>
                  </a:lnTo>
                  <a:lnTo>
                    <a:pt x="624771" y="332"/>
                  </a:lnTo>
                  <a:lnTo>
                    <a:pt x="728891" y="133"/>
                  </a:lnTo>
                  <a:lnTo>
                    <a:pt x="837111" y="0"/>
                  </a:lnTo>
                  <a:lnTo>
                    <a:pt x="942417" y="617"/>
                  </a:lnTo>
                  <a:lnTo>
                    <a:pt x="1045783" y="1734"/>
                  </a:lnTo>
                  <a:lnTo>
                    <a:pt x="1147856" y="3184"/>
                  </a:lnTo>
                  <a:lnTo>
                    <a:pt x="1239186" y="4856"/>
                  </a:lnTo>
                  <a:lnTo>
                    <a:pt x="1323357" y="6678"/>
                  </a:lnTo>
                  <a:lnTo>
                    <a:pt x="1402754" y="8596"/>
                  </a:lnTo>
                  <a:lnTo>
                    <a:pt x="1464858" y="9170"/>
                  </a:lnTo>
                  <a:lnTo>
                    <a:pt x="1515433" y="8846"/>
                  </a:lnTo>
                  <a:lnTo>
                    <a:pt x="1558322" y="7926"/>
                  </a:lnTo>
                  <a:lnTo>
                    <a:pt x="1586914" y="7312"/>
                  </a:lnTo>
                  <a:lnTo>
                    <a:pt x="1644099" y="6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061">
              <a:extLst>
                <a:ext uri="{FF2B5EF4-FFF2-40B4-BE49-F238E27FC236}">
                  <a16:creationId xmlns:a16="http://schemas.microsoft.com/office/drawing/2014/main" xmlns="" id="{26E93A09-3275-495B-98E0-3C66643F378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078171" y="5752690"/>
              <a:ext cx="102483" cy="114711"/>
            </a:xfrm>
            <a:custGeom>
              <a:avLst/>
              <a:gdLst/>
              <a:ahLst/>
              <a:cxnLst/>
              <a:rect l="0" t="0" r="0" b="0"/>
              <a:pathLst>
                <a:path w="102483" h="114711">
                  <a:moveTo>
                    <a:pt x="17829" y="13110"/>
                  </a:moveTo>
                  <a:lnTo>
                    <a:pt x="17829" y="13110"/>
                  </a:lnTo>
                  <a:lnTo>
                    <a:pt x="17124" y="19590"/>
                  </a:lnTo>
                  <a:lnTo>
                    <a:pt x="8990" y="42342"/>
                  </a:lnTo>
                  <a:lnTo>
                    <a:pt x="4964" y="47269"/>
                  </a:lnTo>
                  <a:lnTo>
                    <a:pt x="0" y="50431"/>
                  </a:lnTo>
                  <a:lnTo>
                    <a:pt x="42939" y="6365"/>
                  </a:lnTo>
                  <a:lnTo>
                    <a:pt x="52743" y="0"/>
                  </a:lnTo>
                  <a:lnTo>
                    <a:pt x="58038" y="136"/>
                  </a:lnTo>
                  <a:lnTo>
                    <a:pt x="69566" y="5933"/>
                  </a:lnTo>
                  <a:lnTo>
                    <a:pt x="77982" y="15565"/>
                  </a:lnTo>
                  <a:lnTo>
                    <a:pt x="95835" y="51664"/>
                  </a:lnTo>
                  <a:lnTo>
                    <a:pt x="102482" y="82859"/>
                  </a:lnTo>
                  <a:lnTo>
                    <a:pt x="100379" y="114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062">
              <a:extLst>
                <a:ext uri="{FF2B5EF4-FFF2-40B4-BE49-F238E27FC236}">
                  <a16:creationId xmlns:a16="http://schemas.microsoft.com/office/drawing/2014/main" xmlns="" id="{CE1FD55B-8CD1-4567-A523-661614A5B46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943600" y="5581650"/>
              <a:ext cx="215901" cy="222251"/>
            </a:xfrm>
            <a:custGeom>
              <a:avLst/>
              <a:gdLst/>
              <a:ahLst/>
              <a:cxnLst/>
              <a:rect l="0" t="0" r="0" b="0"/>
              <a:pathLst>
                <a:path w="215901" h="222251">
                  <a:moveTo>
                    <a:pt x="215900" y="0"/>
                  </a:moveTo>
                  <a:lnTo>
                    <a:pt x="215900" y="0"/>
                  </a:lnTo>
                  <a:lnTo>
                    <a:pt x="205787" y="0"/>
                  </a:lnTo>
                  <a:lnTo>
                    <a:pt x="195177" y="7526"/>
                  </a:lnTo>
                  <a:lnTo>
                    <a:pt x="157636" y="45466"/>
                  </a:lnTo>
                  <a:lnTo>
                    <a:pt x="113578" y="86223"/>
                  </a:lnTo>
                  <a:lnTo>
                    <a:pt x="81288" y="114991"/>
                  </a:lnTo>
                  <a:lnTo>
                    <a:pt x="38902" y="157073"/>
                  </a:lnTo>
                  <a:lnTo>
                    <a:pt x="14113" y="19259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063">
              <a:extLst>
                <a:ext uri="{FF2B5EF4-FFF2-40B4-BE49-F238E27FC236}">
                  <a16:creationId xmlns:a16="http://schemas.microsoft.com/office/drawing/2014/main" xmlns="" id="{F53C406D-ECC2-4C64-AF86-F1762633C05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981700" y="5571929"/>
              <a:ext cx="63501" cy="193872"/>
            </a:xfrm>
            <a:custGeom>
              <a:avLst/>
              <a:gdLst/>
              <a:ahLst/>
              <a:cxnLst/>
              <a:rect l="0" t="0" r="0" b="0"/>
              <a:pathLst>
                <a:path w="63501" h="193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763" y="3989"/>
                  </a:lnTo>
                  <a:lnTo>
                    <a:pt x="10139" y="15640"/>
                  </a:lnTo>
                  <a:lnTo>
                    <a:pt x="21662" y="50672"/>
                  </a:lnTo>
                  <a:lnTo>
                    <a:pt x="34719" y="96487"/>
                  </a:lnTo>
                  <a:lnTo>
                    <a:pt x="50269" y="142987"/>
                  </a:lnTo>
                  <a:lnTo>
                    <a:pt x="6350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064">
              <a:extLst>
                <a:ext uri="{FF2B5EF4-FFF2-40B4-BE49-F238E27FC236}">
                  <a16:creationId xmlns:a16="http://schemas.microsoft.com/office/drawing/2014/main" xmlns="" id="{5DD921E6-1570-4E4B-B2F9-6E01D63A0F9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822950" y="5670550"/>
              <a:ext cx="31751" cy="133351"/>
            </a:xfrm>
            <a:custGeom>
              <a:avLst/>
              <a:gdLst/>
              <a:ahLst/>
              <a:cxnLst/>
              <a:rect l="0" t="0" r="0" b="0"/>
              <a:pathLst>
                <a:path w="31751" h="133351">
                  <a:moveTo>
                    <a:pt x="0" y="0"/>
                  </a:moveTo>
                  <a:lnTo>
                    <a:pt x="0" y="0"/>
                  </a:lnTo>
                  <a:lnTo>
                    <a:pt x="10140" y="11550"/>
                  </a:lnTo>
                  <a:lnTo>
                    <a:pt x="20956" y="33212"/>
                  </a:lnTo>
                  <a:lnTo>
                    <a:pt x="29409" y="75862"/>
                  </a:lnTo>
                  <a:lnTo>
                    <a:pt x="31441" y="121181"/>
                  </a:lnTo>
                  <a:lnTo>
                    <a:pt x="317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065">
              <a:extLst>
                <a:ext uri="{FF2B5EF4-FFF2-40B4-BE49-F238E27FC236}">
                  <a16:creationId xmlns:a16="http://schemas.microsoft.com/office/drawing/2014/main" xmlns="" id="{6A335526-A9A4-44EA-AB3F-28564177217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49729" y="5734050"/>
              <a:ext cx="143072" cy="6351"/>
            </a:xfrm>
            <a:custGeom>
              <a:avLst/>
              <a:gdLst/>
              <a:ahLst/>
              <a:cxnLst/>
              <a:rect l="0" t="0" r="0" b="0"/>
              <a:pathLst>
                <a:path w="1430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2328" y="4468"/>
                  </a:lnTo>
                  <a:lnTo>
                    <a:pt x="87350" y="1324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98">
            <a:extLst>
              <a:ext uri="{FF2B5EF4-FFF2-40B4-BE49-F238E27FC236}">
                <a16:creationId xmlns:a16="http://schemas.microsoft.com/office/drawing/2014/main" xmlns="" id="{D58F1D08-44AC-4B21-BAA4-AAF83C56CCA7}"/>
              </a:ext>
            </a:extLst>
          </p:cNvPr>
          <p:cNvGrpSpPr/>
          <p:nvPr/>
        </p:nvGrpSpPr>
        <p:grpSpPr>
          <a:xfrm>
            <a:off x="7746999" y="5607651"/>
            <a:ext cx="3669122" cy="723300"/>
            <a:chOff x="7746999" y="5607651"/>
            <a:chExt cx="3669122" cy="723300"/>
          </a:xfrm>
        </p:grpSpPr>
        <p:sp>
          <p:nvSpPr>
            <p:cNvPr id="198" name="SMARTInkShape-1066">
              <a:extLst>
                <a:ext uri="{FF2B5EF4-FFF2-40B4-BE49-F238E27FC236}">
                  <a16:creationId xmlns:a16="http://schemas.microsoft.com/office/drawing/2014/main" xmlns="" id="{1E8796C6-C7BC-46A3-8E71-6F8A678C77A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880932" y="6192289"/>
              <a:ext cx="207456" cy="138662"/>
            </a:xfrm>
            <a:custGeom>
              <a:avLst/>
              <a:gdLst/>
              <a:ahLst/>
              <a:cxnLst/>
              <a:rect l="0" t="0" r="0" b="0"/>
              <a:pathLst>
                <a:path w="207456" h="138662">
                  <a:moveTo>
                    <a:pt x="6018" y="5311"/>
                  </a:moveTo>
                  <a:lnTo>
                    <a:pt x="6018" y="5311"/>
                  </a:lnTo>
                  <a:lnTo>
                    <a:pt x="6018" y="1940"/>
                  </a:lnTo>
                  <a:lnTo>
                    <a:pt x="6723" y="1653"/>
                  </a:lnTo>
                  <a:lnTo>
                    <a:pt x="9388" y="3214"/>
                  </a:lnTo>
                  <a:lnTo>
                    <a:pt x="11485" y="21545"/>
                  </a:lnTo>
                  <a:lnTo>
                    <a:pt x="5344" y="67673"/>
                  </a:lnTo>
                  <a:lnTo>
                    <a:pt x="789" y="88969"/>
                  </a:lnTo>
                  <a:lnTo>
                    <a:pt x="416" y="89304"/>
                  </a:lnTo>
                  <a:lnTo>
                    <a:pt x="0" y="85916"/>
                  </a:lnTo>
                  <a:lnTo>
                    <a:pt x="13250" y="65960"/>
                  </a:lnTo>
                  <a:lnTo>
                    <a:pt x="48534" y="30964"/>
                  </a:lnTo>
                  <a:lnTo>
                    <a:pt x="91365" y="6170"/>
                  </a:lnTo>
                  <a:lnTo>
                    <a:pt x="109331" y="519"/>
                  </a:lnTo>
                  <a:lnTo>
                    <a:pt x="115110" y="0"/>
                  </a:lnTo>
                  <a:lnTo>
                    <a:pt x="118258" y="2476"/>
                  </a:lnTo>
                  <a:lnTo>
                    <a:pt x="119649" y="6949"/>
                  </a:lnTo>
                  <a:lnTo>
                    <a:pt x="119872" y="12752"/>
                  </a:lnTo>
                  <a:lnTo>
                    <a:pt x="108326" y="46699"/>
                  </a:lnTo>
                  <a:lnTo>
                    <a:pt x="102662" y="62719"/>
                  </a:lnTo>
                  <a:lnTo>
                    <a:pt x="102903" y="63339"/>
                  </a:lnTo>
                  <a:lnTo>
                    <a:pt x="107319" y="56057"/>
                  </a:lnTo>
                  <a:lnTo>
                    <a:pt x="118661" y="37359"/>
                  </a:lnTo>
                  <a:lnTo>
                    <a:pt x="131810" y="24493"/>
                  </a:lnTo>
                  <a:lnTo>
                    <a:pt x="147063" y="17364"/>
                  </a:lnTo>
                  <a:lnTo>
                    <a:pt x="155081" y="15463"/>
                  </a:lnTo>
                  <a:lnTo>
                    <a:pt x="169634" y="17114"/>
                  </a:lnTo>
                  <a:lnTo>
                    <a:pt x="182452" y="23256"/>
                  </a:lnTo>
                  <a:lnTo>
                    <a:pt x="192854" y="33043"/>
                  </a:lnTo>
                  <a:lnTo>
                    <a:pt x="203272" y="60565"/>
                  </a:lnTo>
                  <a:lnTo>
                    <a:pt x="207455" y="92160"/>
                  </a:lnTo>
                  <a:lnTo>
                    <a:pt x="196518" y="138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67">
              <a:extLst>
                <a:ext uri="{FF2B5EF4-FFF2-40B4-BE49-F238E27FC236}">
                  <a16:creationId xmlns:a16="http://schemas.microsoft.com/office/drawing/2014/main" xmlns="" id="{C0D1BD12-574A-4E7F-93CB-82D7C4018E2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42672" y="6039373"/>
              <a:ext cx="1782479" cy="93424"/>
            </a:xfrm>
            <a:custGeom>
              <a:avLst/>
              <a:gdLst/>
              <a:ahLst/>
              <a:cxnLst/>
              <a:rect l="0" t="0" r="0" b="0"/>
              <a:pathLst>
                <a:path w="1782479" h="93424">
                  <a:moveTo>
                    <a:pt x="42578" y="12177"/>
                  </a:moveTo>
                  <a:lnTo>
                    <a:pt x="42578" y="12177"/>
                  </a:lnTo>
                  <a:lnTo>
                    <a:pt x="936" y="1242"/>
                  </a:lnTo>
                  <a:lnTo>
                    <a:pt x="0" y="654"/>
                  </a:lnTo>
                  <a:lnTo>
                    <a:pt x="4604" y="0"/>
                  </a:lnTo>
                  <a:lnTo>
                    <a:pt x="49435" y="6374"/>
                  </a:lnTo>
                  <a:lnTo>
                    <a:pt x="75371" y="9719"/>
                  </a:lnTo>
                  <a:lnTo>
                    <a:pt x="106069" y="13361"/>
                  </a:lnTo>
                  <a:lnTo>
                    <a:pt x="139939" y="17199"/>
                  </a:lnTo>
                  <a:lnTo>
                    <a:pt x="185802" y="19759"/>
                  </a:lnTo>
                  <a:lnTo>
                    <a:pt x="239661" y="21464"/>
                  </a:lnTo>
                  <a:lnTo>
                    <a:pt x="298850" y="22602"/>
                  </a:lnTo>
                  <a:lnTo>
                    <a:pt x="370764" y="26182"/>
                  </a:lnTo>
                  <a:lnTo>
                    <a:pt x="451162" y="31392"/>
                  </a:lnTo>
                  <a:lnTo>
                    <a:pt x="537218" y="37687"/>
                  </a:lnTo>
                  <a:lnTo>
                    <a:pt x="631982" y="45411"/>
                  </a:lnTo>
                  <a:lnTo>
                    <a:pt x="732554" y="54089"/>
                  </a:lnTo>
                  <a:lnTo>
                    <a:pt x="836995" y="63401"/>
                  </a:lnTo>
                  <a:lnTo>
                    <a:pt x="942606" y="71726"/>
                  </a:lnTo>
                  <a:lnTo>
                    <a:pt x="1048996" y="79393"/>
                  </a:lnTo>
                  <a:lnTo>
                    <a:pt x="1155907" y="86621"/>
                  </a:lnTo>
                  <a:lnTo>
                    <a:pt x="1250464" y="90734"/>
                  </a:lnTo>
                  <a:lnTo>
                    <a:pt x="1336785" y="92772"/>
                  </a:lnTo>
                  <a:lnTo>
                    <a:pt x="1417617" y="93423"/>
                  </a:lnTo>
                  <a:lnTo>
                    <a:pt x="1487731" y="91741"/>
                  </a:lnTo>
                  <a:lnTo>
                    <a:pt x="1550702" y="88503"/>
                  </a:lnTo>
                  <a:lnTo>
                    <a:pt x="1608912" y="84228"/>
                  </a:lnTo>
                  <a:lnTo>
                    <a:pt x="1654067" y="79261"/>
                  </a:lnTo>
                  <a:lnTo>
                    <a:pt x="1690521" y="73833"/>
                  </a:lnTo>
                  <a:lnTo>
                    <a:pt x="1721173" y="68098"/>
                  </a:lnTo>
                  <a:lnTo>
                    <a:pt x="1782478" y="5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68">
              <a:extLst>
                <a:ext uri="{FF2B5EF4-FFF2-40B4-BE49-F238E27FC236}">
                  <a16:creationId xmlns:a16="http://schemas.microsoft.com/office/drawing/2014/main" xmlns="" id="{366BCEE6-44A5-44C5-9833-E41DF9273B0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241060" y="5873750"/>
              <a:ext cx="175061" cy="120651"/>
            </a:xfrm>
            <a:custGeom>
              <a:avLst/>
              <a:gdLst/>
              <a:ahLst/>
              <a:cxnLst/>
              <a:rect l="0" t="0" r="0" b="0"/>
              <a:pathLst>
                <a:path w="175061" h="120651">
                  <a:moveTo>
                    <a:pt x="30190" y="0"/>
                  </a:moveTo>
                  <a:lnTo>
                    <a:pt x="30190" y="0"/>
                  </a:lnTo>
                  <a:lnTo>
                    <a:pt x="30190" y="15580"/>
                  </a:lnTo>
                  <a:lnTo>
                    <a:pt x="12514" y="54424"/>
                  </a:lnTo>
                  <a:lnTo>
                    <a:pt x="6340" y="62993"/>
                  </a:lnTo>
                  <a:lnTo>
                    <a:pt x="0" y="68495"/>
                  </a:lnTo>
                  <a:lnTo>
                    <a:pt x="46012" y="25656"/>
                  </a:lnTo>
                  <a:lnTo>
                    <a:pt x="67333" y="13168"/>
                  </a:lnTo>
                  <a:lnTo>
                    <a:pt x="76803" y="11262"/>
                  </a:lnTo>
                  <a:lnTo>
                    <a:pt x="80315" y="11741"/>
                  </a:lnTo>
                  <a:lnTo>
                    <a:pt x="81951" y="13471"/>
                  </a:lnTo>
                  <a:lnTo>
                    <a:pt x="82337" y="16037"/>
                  </a:lnTo>
                  <a:lnTo>
                    <a:pt x="77885" y="33663"/>
                  </a:lnTo>
                  <a:lnTo>
                    <a:pt x="69457" y="48970"/>
                  </a:lnTo>
                  <a:lnTo>
                    <a:pt x="89440" y="32963"/>
                  </a:lnTo>
                  <a:lnTo>
                    <a:pt x="126246" y="22530"/>
                  </a:lnTo>
                  <a:lnTo>
                    <a:pt x="142027" y="20596"/>
                  </a:lnTo>
                  <a:lnTo>
                    <a:pt x="156094" y="23501"/>
                  </a:lnTo>
                  <a:lnTo>
                    <a:pt x="162810" y="26250"/>
                  </a:lnTo>
                  <a:lnTo>
                    <a:pt x="167286" y="29494"/>
                  </a:lnTo>
                  <a:lnTo>
                    <a:pt x="172260" y="36862"/>
                  </a:lnTo>
                  <a:lnTo>
                    <a:pt x="175060" y="55686"/>
                  </a:lnTo>
                  <a:lnTo>
                    <a:pt x="169148" y="82509"/>
                  </a:lnTo>
                  <a:lnTo>
                    <a:pt x="14449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69">
              <a:extLst>
                <a:ext uri="{FF2B5EF4-FFF2-40B4-BE49-F238E27FC236}">
                  <a16:creationId xmlns:a16="http://schemas.microsoft.com/office/drawing/2014/main" xmlns="" id="{A3952663-42C7-4E3C-AD5C-935DE131F9E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156696" y="5679548"/>
              <a:ext cx="220739" cy="232303"/>
            </a:xfrm>
            <a:custGeom>
              <a:avLst/>
              <a:gdLst/>
              <a:ahLst/>
              <a:cxnLst/>
              <a:rect l="0" t="0" r="0" b="0"/>
              <a:pathLst>
                <a:path w="220739" h="232303">
                  <a:moveTo>
                    <a:pt x="209804" y="16402"/>
                  </a:moveTo>
                  <a:lnTo>
                    <a:pt x="209804" y="16402"/>
                  </a:lnTo>
                  <a:lnTo>
                    <a:pt x="220738" y="0"/>
                  </a:lnTo>
                  <a:lnTo>
                    <a:pt x="202983" y="11817"/>
                  </a:lnTo>
                  <a:lnTo>
                    <a:pt x="172802" y="32396"/>
                  </a:lnTo>
                  <a:lnTo>
                    <a:pt x="134336" y="58815"/>
                  </a:lnTo>
                  <a:lnTo>
                    <a:pt x="104458" y="78544"/>
                  </a:lnTo>
                  <a:lnTo>
                    <a:pt x="59973" y="106110"/>
                  </a:lnTo>
                  <a:lnTo>
                    <a:pt x="21240" y="136899"/>
                  </a:lnTo>
                  <a:lnTo>
                    <a:pt x="7700" y="156975"/>
                  </a:lnTo>
                  <a:lnTo>
                    <a:pt x="740" y="176245"/>
                  </a:lnTo>
                  <a:lnTo>
                    <a:pt x="0" y="191866"/>
                  </a:lnTo>
                  <a:lnTo>
                    <a:pt x="3904" y="203982"/>
                  </a:lnTo>
                  <a:lnTo>
                    <a:pt x="11049" y="214071"/>
                  </a:lnTo>
                  <a:lnTo>
                    <a:pt x="32004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70">
              <a:extLst>
                <a:ext uri="{FF2B5EF4-FFF2-40B4-BE49-F238E27FC236}">
                  <a16:creationId xmlns:a16="http://schemas.microsoft.com/office/drawing/2014/main" xmlns="" id="{168E3264-7D31-4226-8D05-46A1A28D84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163300" y="5638800"/>
              <a:ext cx="82551" cy="152401"/>
            </a:xfrm>
            <a:custGeom>
              <a:avLst/>
              <a:gdLst/>
              <a:ahLst/>
              <a:cxnLst/>
              <a:rect l="0" t="0" r="0" b="0"/>
              <a:pathLst>
                <a:path w="82551" h="152401">
                  <a:moveTo>
                    <a:pt x="0" y="0"/>
                  </a:moveTo>
                  <a:lnTo>
                    <a:pt x="0" y="0"/>
                  </a:lnTo>
                  <a:lnTo>
                    <a:pt x="18814" y="35748"/>
                  </a:lnTo>
                  <a:lnTo>
                    <a:pt x="33710" y="64049"/>
                  </a:lnTo>
                  <a:lnTo>
                    <a:pt x="54022" y="103019"/>
                  </a:lnTo>
                  <a:lnTo>
                    <a:pt x="825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71">
              <a:extLst>
                <a:ext uri="{FF2B5EF4-FFF2-40B4-BE49-F238E27FC236}">
                  <a16:creationId xmlns:a16="http://schemas.microsoft.com/office/drawing/2014/main" xmlns="" id="{7EE91C59-8F3F-48EE-A096-A51B5CC1100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993174" y="5721350"/>
              <a:ext cx="5027" cy="139701"/>
            </a:xfrm>
            <a:custGeom>
              <a:avLst/>
              <a:gdLst/>
              <a:ahLst/>
              <a:cxnLst/>
              <a:rect l="0" t="0" r="0" b="0"/>
              <a:pathLst>
                <a:path w="5027" h="139701">
                  <a:moveTo>
                    <a:pt x="5026" y="0"/>
                  </a:moveTo>
                  <a:lnTo>
                    <a:pt x="5026" y="0"/>
                  </a:lnTo>
                  <a:lnTo>
                    <a:pt x="0" y="43309"/>
                  </a:lnTo>
                  <a:lnTo>
                    <a:pt x="2308" y="89929"/>
                  </a:lnTo>
                  <a:lnTo>
                    <a:pt x="502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72">
              <a:extLst>
                <a:ext uri="{FF2B5EF4-FFF2-40B4-BE49-F238E27FC236}">
                  <a16:creationId xmlns:a16="http://schemas.microsoft.com/office/drawing/2014/main" xmlns="" id="{921412C9-4674-4452-A40B-FA4382527C2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902949" y="5804016"/>
              <a:ext cx="190502" cy="6235"/>
            </a:xfrm>
            <a:custGeom>
              <a:avLst/>
              <a:gdLst/>
              <a:ahLst/>
              <a:cxnLst/>
              <a:rect l="0" t="0" r="0" b="0"/>
              <a:pathLst>
                <a:path w="190502" h="6235">
                  <a:moveTo>
                    <a:pt x="1" y="6234"/>
                  </a:moveTo>
                  <a:lnTo>
                    <a:pt x="1" y="6234"/>
                  </a:lnTo>
                  <a:lnTo>
                    <a:pt x="0" y="2863"/>
                  </a:lnTo>
                  <a:lnTo>
                    <a:pt x="706" y="1870"/>
                  </a:lnTo>
                  <a:lnTo>
                    <a:pt x="1882" y="1208"/>
                  </a:lnTo>
                  <a:lnTo>
                    <a:pt x="7892" y="472"/>
                  </a:lnTo>
                  <a:lnTo>
                    <a:pt x="46139" y="0"/>
                  </a:lnTo>
                  <a:lnTo>
                    <a:pt x="93164" y="1799"/>
                  </a:lnTo>
                  <a:lnTo>
                    <a:pt x="127485" y="4264"/>
                  </a:lnTo>
                  <a:lnTo>
                    <a:pt x="169633" y="5650"/>
                  </a:lnTo>
                  <a:lnTo>
                    <a:pt x="190501" y="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73">
              <a:extLst>
                <a:ext uri="{FF2B5EF4-FFF2-40B4-BE49-F238E27FC236}">
                  <a16:creationId xmlns:a16="http://schemas.microsoft.com/office/drawing/2014/main" xmlns="" id="{C340F215-2A14-4794-BF9F-2CFCA93AFBA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731500" y="58166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74">
              <a:extLst>
                <a:ext uri="{FF2B5EF4-FFF2-40B4-BE49-F238E27FC236}">
                  <a16:creationId xmlns:a16="http://schemas.microsoft.com/office/drawing/2014/main" xmlns="" id="{31CCB7E0-5499-47BD-92EE-00EE924F535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566400" y="5861049"/>
              <a:ext cx="76201" cy="2"/>
            </a:xfrm>
            <a:custGeom>
              <a:avLst/>
              <a:gdLst/>
              <a:ahLst/>
              <a:cxnLst/>
              <a:rect l="0" t="0" r="0" b="0"/>
              <a:pathLst>
                <a:path w="76201" h="2">
                  <a:moveTo>
                    <a:pt x="0" y="1"/>
                  </a:moveTo>
                  <a:lnTo>
                    <a:pt x="0" y="1"/>
                  </a:lnTo>
                  <a:lnTo>
                    <a:pt x="41446" y="0"/>
                  </a:lnTo>
                  <a:lnTo>
                    <a:pt x="762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75">
              <a:extLst>
                <a:ext uri="{FF2B5EF4-FFF2-40B4-BE49-F238E27FC236}">
                  <a16:creationId xmlns:a16="http://schemas.microsoft.com/office/drawing/2014/main" xmlns="" id="{E0D8024C-3192-44C1-A96C-B4C09C120C8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364605" y="5772150"/>
              <a:ext cx="17646" cy="114301"/>
            </a:xfrm>
            <a:custGeom>
              <a:avLst/>
              <a:gdLst/>
              <a:ahLst/>
              <a:cxnLst/>
              <a:rect l="0" t="0" r="0" b="0"/>
              <a:pathLst>
                <a:path w="17646" h="114301">
                  <a:moveTo>
                    <a:pt x="17645" y="0"/>
                  </a:moveTo>
                  <a:lnTo>
                    <a:pt x="17645" y="0"/>
                  </a:lnTo>
                  <a:lnTo>
                    <a:pt x="10902" y="6742"/>
                  </a:lnTo>
                  <a:lnTo>
                    <a:pt x="3340" y="24419"/>
                  </a:lnTo>
                  <a:lnTo>
                    <a:pt x="0" y="50901"/>
                  </a:lnTo>
                  <a:lnTo>
                    <a:pt x="11965" y="96655"/>
                  </a:lnTo>
                  <a:lnTo>
                    <a:pt x="1764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76">
              <a:extLst>
                <a:ext uri="{FF2B5EF4-FFF2-40B4-BE49-F238E27FC236}">
                  <a16:creationId xmlns:a16="http://schemas.microsoft.com/office/drawing/2014/main" xmlns="" id="{CC6757D5-A961-4AE8-9CEA-91D59B7E6F9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306050" y="58102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15287"/>
                  </a:lnTo>
                  <a:lnTo>
                    <a:pt x="8789" y="8441"/>
                  </a:lnTo>
                  <a:lnTo>
                    <a:pt x="12209" y="5626"/>
                  </a:lnTo>
                  <a:lnTo>
                    <a:pt x="37249" y="1667"/>
                  </a:lnTo>
                  <a:lnTo>
                    <a:pt x="78221" y="494"/>
                  </a:lnTo>
                  <a:lnTo>
                    <a:pt x="123897" y="9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77">
              <a:extLst>
                <a:ext uri="{FF2B5EF4-FFF2-40B4-BE49-F238E27FC236}">
                  <a16:creationId xmlns:a16="http://schemas.microsoft.com/office/drawing/2014/main" xmlns="" id="{3857318D-AF51-4036-A75C-3901BB49584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134600" y="5855754"/>
              <a:ext cx="79243" cy="102971"/>
            </a:xfrm>
            <a:custGeom>
              <a:avLst/>
              <a:gdLst/>
              <a:ahLst/>
              <a:cxnLst/>
              <a:rect l="0" t="0" r="0" b="0"/>
              <a:pathLst>
                <a:path w="79243" h="102971">
                  <a:moveTo>
                    <a:pt x="25400" y="11646"/>
                  </a:moveTo>
                  <a:lnTo>
                    <a:pt x="25400" y="11646"/>
                  </a:lnTo>
                  <a:lnTo>
                    <a:pt x="22029" y="4904"/>
                  </a:lnTo>
                  <a:lnTo>
                    <a:pt x="23153" y="2917"/>
                  </a:lnTo>
                  <a:lnTo>
                    <a:pt x="30045" y="711"/>
                  </a:lnTo>
                  <a:lnTo>
                    <a:pt x="56083" y="0"/>
                  </a:lnTo>
                  <a:lnTo>
                    <a:pt x="69375" y="2473"/>
                  </a:lnTo>
                  <a:lnTo>
                    <a:pt x="73768" y="4825"/>
                  </a:lnTo>
                  <a:lnTo>
                    <a:pt x="76695" y="7803"/>
                  </a:lnTo>
                  <a:lnTo>
                    <a:pt x="78646" y="11201"/>
                  </a:lnTo>
                  <a:lnTo>
                    <a:pt x="79242" y="14878"/>
                  </a:lnTo>
                  <a:lnTo>
                    <a:pt x="78022" y="22725"/>
                  </a:lnTo>
                  <a:lnTo>
                    <a:pt x="73368" y="31705"/>
                  </a:lnTo>
                  <a:lnTo>
                    <a:pt x="60780" y="38834"/>
                  </a:lnTo>
                  <a:lnTo>
                    <a:pt x="44970" y="43277"/>
                  </a:lnTo>
                  <a:lnTo>
                    <a:pt x="74857" y="65051"/>
                  </a:lnTo>
                  <a:lnTo>
                    <a:pt x="79131" y="73247"/>
                  </a:lnTo>
                  <a:lnTo>
                    <a:pt x="78859" y="77407"/>
                  </a:lnTo>
                  <a:lnTo>
                    <a:pt x="74795" y="85794"/>
                  </a:lnTo>
                  <a:lnTo>
                    <a:pt x="64522" y="92343"/>
                  </a:lnTo>
                  <a:lnTo>
                    <a:pt x="34930" y="102297"/>
                  </a:lnTo>
                  <a:lnTo>
                    <a:pt x="20464" y="102970"/>
                  </a:lnTo>
                  <a:lnTo>
                    <a:pt x="9095" y="100917"/>
                  </a:lnTo>
                  <a:lnTo>
                    <a:pt x="6063" y="99382"/>
                  </a:lnTo>
                  <a:lnTo>
                    <a:pt x="0" y="94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78">
              <a:extLst>
                <a:ext uri="{FF2B5EF4-FFF2-40B4-BE49-F238E27FC236}">
                  <a16:creationId xmlns:a16="http://schemas.microsoft.com/office/drawing/2014/main" xmlns="" id="{CCC27857-B729-4414-9C8C-DDDD6B79C84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956800" y="5695950"/>
              <a:ext cx="190501" cy="222251"/>
            </a:xfrm>
            <a:custGeom>
              <a:avLst/>
              <a:gdLst/>
              <a:ahLst/>
              <a:cxnLst/>
              <a:rect l="0" t="0" r="0" b="0"/>
              <a:pathLst>
                <a:path w="190501" h="222251">
                  <a:moveTo>
                    <a:pt x="190500" y="0"/>
                  </a:moveTo>
                  <a:lnTo>
                    <a:pt x="190500" y="0"/>
                  </a:lnTo>
                  <a:lnTo>
                    <a:pt x="170273" y="6742"/>
                  </a:lnTo>
                  <a:lnTo>
                    <a:pt x="134099" y="34531"/>
                  </a:lnTo>
                  <a:lnTo>
                    <a:pt x="95471" y="80787"/>
                  </a:lnTo>
                  <a:lnTo>
                    <a:pt x="69948" y="118220"/>
                  </a:lnTo>
                  <a:lnTo>
                    <a:pt x="45200" y="156259"/>
                  </a:lnTo>
                  <a:lnTo>
                    <a:pt x="14960" y="20050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79">
              <a:extLst>
                <a:ext uri="{FF2B5EF4-FFF2-40B4-BE49-F238E27FC236}">
                  <a16:creationId xmlns:a16="http://schemas.microsoft.com/office/drawing/2014/main" xmlns="" id="{9209D08E-BF4D-42CC-A14F-01072CB6B1A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982200" y="5700480"/>
              <a:ext cx="88901" cy="166921"/>
            </a:xfrm>
            <a:custGeom>
              <a:avLst/>
              <a:gdLst/>
              <a:ahLst/>
              <a:cxnLst/>
              <a:rect l="0" t="0" r="0" b="0"/>
              <a:pathLst>
                <a:path w="88901" h="166921">
                  <a:moveTo>
                    <a:pt x="0" y="8170"/>
                  </a:moveTo>
                  <a:lnTo>
                    <a:pt x="0" y="8170"/>
                  </a:lnTo>
                  <a:lnTo>
                    <a:pt x="0" y="1428"/>
                  </a:lnTo>
                  <a:lnTo>
                    <a:pt x="1412" y="148"/>
                  </a:lnTo>
                  <a:lnTo>
                    <a:pt x="3763" y="0"/>
                  </a:lnTo>
                  <a:lnTo>
                    <a:pt x="6742" y="607"/>
                  </a:lnTo>
                  <a:lnTo>
                    <a:pt x="21048" y="14945"/>
                  </a:lnTo>
                  <a:lnTo>
                    <a:pt x="44845" y="61693"/>
                  </a:lnTo>
                  <a:lnTo>
                    <a:pt x="57325" y="94752"/>
                  </a:lnTo>
                  <a:lnTo>
                    <a:pt x="76252" y="138951"/>
                  </a:lnTo>
                  <a:lnTo>
                    <a:pt x="88900" y="16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80">
              <a:extLst>
                <a:ext uri="{FF2B5EF4-FFF2-40B4-BE49-F238E27FC236}">
                  <a16:creationId xmlns:a16="http://schemas.microsoft.com/office/drawing/2014/main" xmlns="" id="{397DB70C-CD5B-48E1-9A67-F527B11D24D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66300" y="57594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5025" y="47403"/>
                  </a:lnTo>
                  <a:lnTo>
                    <a:pt x="5958" y="83424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81">
              <a:extLst>
                <a:ext uri="{FF2B5EF4-FFF2-40B4-BE49-F238E27FC236}">
                  <a16:creationId xmlns:a16="http://schemas.microsoft.com/office/drawing/2014/main" xmlns="" id="{7927AAD4-3F7B-4BCD-8975-7F02D23ED2D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90100" y="5811656"/>
              <a:ext cx="139701" cy="17645"/>
            </a:xfrm>
            <a:custGeom>
              <a:avLst/>
              <a:gdLst/>
              <a:ahLst/>
              <a:cxnLst/>
              <a:rect l="0" t="0" r="0" b="0"/>
              <a:pathLst>
                <a:path w="139701" h="17645">
                  <a:moveTo>
                    <a:pt x="0" y="17644"/>
                  </a:moveTo>
                  <a:lnTo>
                    <a:pt x="0" y="17644"/>
                  </a:lnTo>
                  <a:lnTo>
                    <a:pt x="3370" y="10902"/>
                  </a:lnTo>
                  <a:lnTo>
                    <a:pt x="10670" y="5711"/>
                  </a:lnTo>
                  <a:lnTo>
                    <a:pt x="15580" y="3339"/>
                  </a:lnTo>
                  <a:lnTo>
                    <a:pt x="42716" y="0"/>
                  </a:lnTo>
                  <a:lnTo>
                    <a:pt x="80939" y="2381"/>
                  </a:lnTo>
                  <a:lnTo>
                    <a:pt x="124434" y="8802"/>
                  </a:lnTo>
                  <a:lnTo>
                    <a:pt x="13970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82">
              <a:extLst>
                <a:ext uri="{FF2B5EF4-FFF2-40B4-BE49-F238E27FC236}">
                  <a16:creationId xmlns:a16="http://schemas.microsoft.com/office/drawing/2014/main" xmlns="" id="{A72968BE-8A3F-4F9D-8C7A-F1EB8263964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508641" y="5821246"/>
              <a:ext cx="111610" cy="109655"/>
            </a:xfrm>
            <a:custGeom>
              <a:avLst/>
              <a:gdLst/>
              <a:ahLst/>
              <a:cxnLst/>
              <a:rect l="0" t="0" r="0" b="0"/>
              <a:pathLst>
                <a:path w="111610" h="109655">
                  <a:moveTo>
                    <a:pt x="3659" y="27104"/>
                  </a:moveTo>
                  <a:lnTo>
                    <a:pt x="3659" y="27104"/>
                  </a:lnTo>
                  <a:lnTo>
                    <a:pt x="288" y="16991"/>
                  </a:lnTo>
                  <a:lnTo>
                    <a:pt x="0" y="13306"/>
                  </a:lnTo>
                  <a:lnTo>
                    <a:pt x="1562" y="7330"/>
                  </a:lnTo>
                  <a:lnTo>
                    <a:pt x="8371" y="2323"/>
                  </a:lnTo>
                  <a:lnTo>
                    <a:pt x="13151" y="0"/>
                  </a:lnTo>
                  <a:lnTo>
                    <a:pt x="29749" y="1182"/>
                  </a:lnTo>
                  <a:lnTo>
                    <a:pt x="48415" y="6411"/>
                  </a:lnTo>
                  <a:lnTo>
                    <a:pt x="61416" y="13439"/>
                  </a:lnTo>
                  <a:lnTo>
                    <a:pt x="64741" y="18699"/>
                  </a:lnTo>
                  <a:lnTo>
                    <a:pt x="66554" y="32070"/>
                  </a:lnTo>
                  <a:lnTo>
                    <a:pt x="63934" y="38882"/>
                  </a:lnTo>
                  <a:lnTo>
                    <a:pt x="35123" y="71433"/>
                  </a:lnTo>
                  <a:lnTo>
                    <a:pt x="9266" y="94499"/>
                  </a:lnTo>
                  <a:lnTo>
                    <a:pt x="4766" y="101565"/>
                  </a:lnTo>
                  <a:lnTo>
                    <a:pt x="9796" y="102531"/>
                  </a:lnTo>
                  <a:lnTo>
                    <a:pt x="56495" y="103907"/>
                  </a:lnTo>
                  <a:lnTo>
                    <a:pt x="111609" y="109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83">
              <a:extLst>
                <a:ext uri="{FF2B5EF4-FFF2-40B4-BE49-F238E27FC236}">
                  <a16:creationId xmlns:a16="http://schemas.microsoft.com/office/drawing/2014/main" xmlns="" id="{56D70D26-5B3E-4105-B05F-01EB709EFDB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353550" y="5673241"/>
              <a:ext cx="158751" cy="213210"/>
            </a:xfrm>
            <a:custGeom>
              <a:avLst/>
              <a:gdLst/>
              <a:ahLst/>
              <a:cxnLst/>
              <a:rect l="0" t="0" r="0" b="0"/>
              <a:pathLst>
                <a:path w="158751" h="213210">
                  <a:moveTo>
                    <a:pt x="158750" y="3659"/>
                  </a:moveTo>
                  <a:lnTo>
                    <a:pt x="158750" y="3659"/>
                  </a:lnTo>
                  <a:lnTo>
                    <a:pt x="155379" y="288"/>
                  </a:lnTo>
                  <a:lnTo>
                    <a:pt x="152974" y="0"/>
                  </a:lnTo>
                  <a:lnTo>
                    <a:pt x="146540" y="1563"/>
                  </a:lnTo>
                  <a:lnTo>
                    <a:pt x="114998" y="30710"/>
                  </a:lnTo>
                  <a:lnTo>
                    <a:pt x="80875" y="72195"/>
                  </a:lnTo>
                  <a:lnTo>
                    <a:pt x="45365" y="116080"/>
                  </a:lnTo>
                  <a:lnTo>
                    <a:pt x="18458" y="158246"/>
                  </a:lnTo>
                  <a:lnTo>
                    <a:pt x="3855" y="195087"/>
                  </a:lnTo>
                  <a:lnTo>
                    <a:pt x="0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84">
              <a:extLst>
                <a:ext uri="{FF2B5EF4-FFF2-40B4-BE49-F238E27FC236}">
                  <a16:creationId xmlns:a16="http://schemas.microsoft.com/office/drawing/2014/main" xmlns="" id="{2E86CDD1-A24E-4512-941A-171A2F92A56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34500" y="5657850"/>
              <a:ext cx="76201" cy="146051"/>
            </a:xfrm>
            <a:custGeom>
              <a:avLst/>
              <a:gdLst/>
              <a:ahLst/>
              <a:cxnLst/>
              <a:rect l="0" t="0" r="0" b="0"/>
              <a:pathLst>
                <a:path w="76201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2603" y="42376"/>
                  </a:lnTo>
                  <a:lnTo>
                    <a:pt x="43621" y="79349"/>
                  </a:lnTo>
                  <a:lnTo>
                    <a:pt x="66315" y="125975"/>
                  </a:lnTo>
                  <a:lnTo>
                    <a:pt x="762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85">
              <a:extLst>
                <a:ext uri="{FF2B5EF4-FFF2-40B4-BE49-F238E27FC236}">
                  <a16:creationId xmlns:a16="http://schemas.microsoft.com/office/drawing/2014/main" xmlns="" id="{75370CD0-E136-47DE-9D0C-0A6ABE39197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182982" y="5702300"/>
              <a:ext cx="37219" cy="165101"/>
            </a:xfrm>
            <a:custGeom>
              <a:avLst/>
              <a:gdLst/>
              <a:ahLst/>
              <a:cxnLst/>
              <a:rect l="0" t="0" r="0" b="0"/>
              <a:pathLst>
                <a:path w="37219" h="1651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8022" y="46139"/>
                  </a:lnTo>
                  <a:lnTo>
                    <a:pt x="18924" y="89400"/>
                  </a:lnTo>
                  <a:lnTo>
                    <a:pt x="29210" y="129735"/>
                  </a:lnTo>
                  <a:lnTo>
                    <a:pt x="3721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86">
              <a:extLst>
                <a:ext uri="{FF2B5EF4-FFF2-40B4-BE49-F238E27FC236}">
                  <a16:creationId xmlns:a16="http://schemas.microsoft.com/office/drawing/2014/main" xmlns="" id="{86846BCD-9BC1-4113-9551-516D29DF47F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18600" y="57531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46160" y="706"/>
                  </a:lnTo>
                  <a:lnTo>
                    <a:pt x="79312" y="3371"/>
                  </a:lnTo>
                  <a:lnTo>
                    <a:pt x="124159" y="12209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87">
              <a:extLst>
                <a:ext uri="{FF2B5EF4-FFF2-40B4-BE49-F238E27FC236}">
                  <a16:creationId xmlns:a16="http://schemas.microsoft.com/office/drawing/2014/main" xmlns="" id="{6913A4A7-83C6-4068-AB5E-AEFFAB74195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997950" y="58039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6219" y="4481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88">
              <a:extLst>
                <a:ext uri="{FF2B5EF4-FFF2-40B4-BE49-F238E27FC236}">
                  <a16:creationId xmlns:a16="http://schemas.microsoft.com/office/drawing/2014/main" xmlns="" id="{3E01E07F-7486-4829-B5BE-9A85076D344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12200" y="5654479"/>
              <a:ext cx="241301" cy="231972"/>
            </a:xfrm>
            <a:custGeom>
              <a:avLst/>
              <a:gdLst/>
              <a:ahLst/>
              <a:cxnLst/>
              <a:rect l="0" t="0" r="0" b="0"/>
              <a:pathLst>
                <a:path w="241301" h="231972">
                  <a:moveTo>
                    <a:pt x="241300" y="3371"/>
                  </a:moveTo>
                  <a:lnTo>
                    <a:pt x="241300" y="3371"/>
                  </a:lnTo>
                  <a:lnTo>
                    <a:pt x="224445" y="0"/>
                  </a:lnTo>
                  <a:lnTo>
                    <a:pt x="206763" y="3990"/>
                  </a:lnTo>
                  <a:lnTo>
                    <a:pt x="186439" y="14935"/>
                  </a:lnTo>
                  <a:lnTo>
                    <a:pt x="138898" y="60219"/>
                  </a:lnTo>
                  <a:lnTo>
                    <a:pt x="113238" y="91431"/>
                  </a:lnTo>
                  <a:lnTo>
                    <a:pt x="85370" y="126470"/>
                  </a:lnTo>
                  <a:lnTo>
                    <a:pt x="56523" y="159446"/>
                  </a:lnTo>
                  <a:lnTo>
                    <a:pt x="21920" y="200133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89">
              <a:extLst>
                <a:ext uri="{FF2B5EF4-FFF2-40B4-BE49-F238E27FC236}">
                  <a16:creationId xmlns:a16="http://schemas.microsoft.com/office/drawing/2014/main" xmlns="" id="{54258C6B-74FC-4368-B608-F6B109E5DD1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731250" y="5676900"/>
              <a:ext cx="171451" cy="184151"/>
            </a:xfrm>
            <a:custGeom>
              <a:avLst/>
              <a:gdLst/>
              <a:ahLst/>
              <a:cxnLst/>
              <a:rect l="0" t="0" r="0" b="0"/>
              <a:pathLst>
                <a:path w="171451" h="184151">
                  <a:moveTo>
                    <a:pt x="0" y="0"/>
                  </a:moveTo>
                  <a:lnTo>
                    <a:pt x="0" y="0"/>
                  </a:lnTo>
                  <a:lnTo>
                    <a:pt x="33257" y="36628"/>
                  </a:lnTo>
                  <a:lnTo>
                    <a:pt x="75940" y="74666"/>
                  </a:lnTo>
                  <a:lnTo>
                    <a:pt x="122062" y="120588"/>
                  </a:lnTo>
                  <a:lnTo>
                    <a:pt x="159500" y="167936"/>
                  </a:lnTo>
                  <a:lnTo>
                    <a:pt x="1714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090">
              <a:extLst>
                <a:ext uri="{FF2B5EF4-FFF2-40B4-BE49-F238E27FC236}">
                  <a16:creationId xmlns:a16="http://schemas.microsoft.com/office/drawing/2014/main" xmlns="" id="{3B9D47A5-8B97-48EE-9DFA-45E09A85CFC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82000" y="60071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4" y="18493"/>
                  </a:lnTo>
                  <a:lnTo>
                    <a:pt x="43369" y="7102"/>
                  </a:lnTo>
                  <a:lnTo>
                    <a:pt x="76895" y="315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091">
              <a:extLst>
                <a:ext uri="{FF2B5EF4-FFF2-40B4-BE49-F238E27FC236}">
                  <a16:creationId xmlns:a16="http://schemas.microsoft.com/office/drawing/2014/main" xmlns="" id="{EAD0FD3C-EA38-41C4-8AB2-D883A36FF0E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350250" y="59309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18737" y="1986"/>
                  </a:lnTo>
                  <a:lnTo>
                    <a:pt x="57841" y="588"/>
                  </a:lnTo>
                  <a:lnTo>
                    <a:pt x="99531" y="17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92">
              <a:extLst>
                <a:ext uri="{FF2B5EF4-FFF2-40B4-BE49-F238E27FC236}">
                  <a16:creationId xmlns:a16="http://schemas.microsoft.com/office/drawing/2014/main" xmlns="" id="{6E606ECD-49B3-4B15-B147-C212BA0F611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108950" y="57023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7395" y="6481"/>
                  </a:lnTo>
                  <a:lnTo>
                    <a:pt x="34729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93">
              <a:extLst>
                <a:ext uri="{FF2B5EF4-FFF2-40B4-BE49-F238E27FC236}">
                  <a16:creationId xmlns:a16="http://schemas.microsoft.com/office/drawing/2014/main" xmlns="" id="{82ADED16-3453-4F92-BBA1-0BD75CD8EB4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46999" y="5607651"/>
              <a:ext cx="234952" cy="18450"/>
            </a:xfrm>
            <a:custGeom>
              <a:avLst/>
              <a:gdLst/>
              <a:ahLst/>
              <a:cxnLst/>
              <a:rect l="0" t="0" r="0" b="0"/>
              <a:pathLst>
                <a:path w="234952" h="18450">
                  <a:moveTo>
                    <a:pt x="1" y="18449"/>
                  </a:moveTo>
                  <a:lnTo>
                    <a:pt x="1" y="18449"/>
                  </a:lnTo>
                  <a:lnTo>
                    <a:pt x="0" y="15078"/>
                  </a:lnTo>
                  <a:lnTo>
                    <a:pt x="6742" y="6240"/>
                  </a:lnTo>
                  <a:lnTo>
                    <a:pt x="21342" y="2439"/>
                  </a:lnTo>
                  <a:lnTo>
                    <a:pt x="68412" y="300"/>
                  </a:lnTo>
                  <a:lnTo>
                    <a:pt x="92175" y="0"/>
                  </a:lnTo>
                  <a:lnTo>
                    <a:pt x="118600" y="505"/>
                  </a:lnTo>
                  <a:lnTo>
                    <a:pt x="146801" y="1548"/>
                  </a:lnTo>
                  <a:lnTo>
                    <a:pt x="176185" y="2948"/>
                  </a:lnTo>
                  <a:lnTo>
                    <a:pt x="234951" y="5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94">
              <a:extLst>
                <a:ext uri="{FF2B5EF4-FFF2-40B4-BE49-F238E27FC236}">
                  <a16:creationId xmlns:a16="http://schemas.microsoft.com/office/drawing/2014/main" xmlns="" id="{00462C60-13D5-45FF-8ED5-1F25DBD0A63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08044" y="5731569"/>
              <a:ext cx="124707" cy="332682"/>
            </a:xfrm>
            <a:custGeom>
              <a:avLst/>
              <a:gdLst/>
              <a:ahLst/>
              <a:cxnLst/>
              <a:rect l="0" t="0" r="0" b="0"/>
              <a:pathLst>
                <a:path w="124707" h="332682">
                  <a:moveTo>
                    <a:pt x="124706" y="15181"/>
                  </a:moveTo>
                  <a:lnTo>
                    <a:pt x="124706" y="15181"/>
                  </a:lnTo>
                  <a:lnTo>
                    <a:pt x="121335" y="8439"/>
                  </a:lnTo>
                  <a:lnTo>
                    <a:pt x="121047" y="5747"/>
                  </a:lnTo>
                  <a:lnTo>
                    <a:pt x="122610" y="876"/>
                  </a:lnTo>
                  <a:lnTo>
                    <a:pt x="123308" y="0"/>
                  </a:lnTo>
                  <a:lnTo>
                    <a:pt x="123774" y="121"/>
                  </a:lnTo>
                  <a:lnTo>
                    <a:pt x="124084" y="908"/>
                  </a:lnTo>
                  <a:lnTo>
                    <a:pt x="100232" y="38971"/>
                  </a:lnTo>
                  <a:lnTo>
                    <a:pt x="73789" y="80478"/>
                  </a:lnTo>
                  <a:lnTo>
                    <a:pt x="55744" y="112170"/>
                  </a:lnTo>
                  <a:lnTo>
                    <a:pt x="38317" y="145776"/>
                  </a:lnTo>
                  <a:lnTo>
                    <a:pt x="21165" y="181879"/>
                  </a:lnTo>
                  <a:lnTo>
                    <a:pt x="9778" y="217210"/>
                  </a:lnTo>
                  <a:lnTo>
                    <a:pt x="3071" y="250315"/>
                  </a:lnTo>
                  <a:lnTo>
                    <a:pt x="0" y="290638"/>
                  </a:lnTo>
                  <a:lnTo>
                    <a:pt x="3246" y="315520"/>
                  </a:lnTo>
                  <a:lnTo>
                    <a:pt x="10406" y="33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95">
              <a:extLst>
                <a:ext uri="{FF2B5EF4-FFF2-40B4-BE49-F238E27FC236}">
                  <a16:creationId xmlns:a16="http://schemas.microsoft.com/office/drawing/2014/main" xmlns="" id="{02CF2DFE-4B0F-4DF7-B318-283EF93A66B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94098" y="5694130"/>
              <a:ext cx="156103" cy="236771"/>
            </a:xfrm>
            <a:custGeom>
              <a:avLst/>
              <a:gdLst/>
              <a:ahLst/>
              <a:cxnLst/>
              <a:rect l="0" t="0" r="0" b="0"/>
              <a:pathLst>
                <a:path w="156103" h="236771">
                  <a:moveTo>
                    <a:pt x="16402" y="8170"/>
                  </a:moveTo>
                  <a:lnTo>
                    <a:pt x="16402" y="8170"/>
                  </a:lnTo>
                  <a:lnTo>
                    <a:pt x="3310" y="147"/>
                  </a:lnTo>
                  <a:lnTo>
                    <a:pt x="1324" y="0"/>
                  </a:lnTo>
                  <a:lnTo>
                    <a:pt x="0" y="607"/>
                  </a:lnTo>
                  <a:lnTo>
                    <a:pt x="8249" y="18316"/>
                  </a:lnTo>
                  <a:lnTo>
                    <a:pt x="37584" y="62760"/>
                  </a:lnTo>
                  <a:lnTo>
                    <a:pt x="65562" y="100635"/>
                  </a:lnTo>
                  <a:lnTo>
                    <a:pt x="94695" y="138871"/>
                  </a:lnTo>
                  <a:lnTo>
                    <a:pt x="119403" y="172328"/>
                  </a:lnTo>
                  <a:lnTo>
                    <a:pt x="143032" y="212189"/>
                  </a:lnTo>
                  <a:lnTo>
                    <a:pt x="156102" y="236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8524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99">
            <a:extLst>
              <a:ext uri="{FF2B5EF4-FFF2-40B4-BE49-F238E27FC236}">
                <a16:creationId xmlns:a16="http://schemas.microsoft.com/office/drawing/2014/main" xmlns="" id="{9680DF49-4339-45A6-A801-7F0400EB9193}"/>
              </a:ext>
            </a:extLst>
          </p:cNvPr>
          <p:cNvGrpSpPr/>
          <p:nvPr/>
        </p:nvGrpSpPr>
        <p:grpSpPr>
          <a:xfrm>
            <a:off x="1720850" y="607899"/>
            <a:ext cx="400051" cy="331387"/>
            <a:chOff x="1720850" y="607899"/>
            <a:chExt cx="400051" cy="331387"/>
          </a:xfrm>
        </p:grpSpPr>
        <p:sp>
          <p:nvSpPr>
            <p:cNvPr id="2" name="SMARTInkShape-1096">
              <a:extLst>
                <a:ext uri="{FF2B5EF4-FFF2-40B4-BE49-F238E27FC236}">
                  <a16:creationId xmlns:a16="http://schemas.microsoft.com/office/drawing/2014/main" xmlns="" id="{B569DCC5-A80A-4247-AEFE-D70DAADDDB55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1720850" y="607899"/>
              <a:ext cx="177801" cy="331387"/>
            </a:xfrm>
            <a:custGeom>
              <a:avLst/>
              <a:gdLst/>
              <a:ahLst/>
              <a:cxnLst/>
              <a:rect l="0" t="0" r="0" b="0"/>
              <a:pathLst>
                <a:path w="177801" h="331387">
                  <a:moveTo>
                    <a:pt x="0" y="8051"/>
                  </a:moveTo>
                  <a:lnTo>
                    <a:pt x="0" y="8051"/>
                  </a:lnTo>
                  <a:lnTo>
                    <a:pt x="3371" y="8051"/>
                  </a:lnTo>
                  <a:lnTo>
                    <a:pt x="12209" y="21535"/>
                  </a:lnTo>
                  <a:lnTo>
                    <a:pt x="23474" y="68701"/>
                  </a:lnTo>
                  <a:lnTo>
                    <a:pt x="30659" y="104386"/>
                  </a:lnTo>
                  <a:lnTo>
                    <a:pt x="34793" y="145646"/>
                  </a:lnTo>
                  <a:lnTo>
                    <a:pt x="38041" y="189149"/>
                  </a:lnTo>
                  <a:lnTo>
                    <a:pt x="44189" y="232002"/>
                  </a:lnTo>
                  <a:lnTo>
                    <a:pt x="49743" y="268922"/>
                  </a:lnTo>
                  <a:lnTo>
                    <a:pt x="54955" y="311829"/>
                  </a:lnTo>
                  <a:lnTo>
                    <a:pt x="56500" y="331128"/>
                  </a:lnTo>
                  <a:lnTo>
                    <a:pt x="56716" y="331386"/>
                  </a:lnTo>
                  <a:lnTo>
                    <a:pt x="47631" y="294196"/>
                  </a:lnTo>
                  <a:lnTo>
                    <a:pt x="42806" y="259874"/>
                  </a:lnTo>
                  <a:lnTo>
                    <a:pt x="39494" y="217740"/>
                  </a:lnTo>
                  <a:lnTo>
                    <a:pt x="32755" y="183508"/>
                  </a:lnTo>
                  <a:lnTo>
                    <a:pt x="33125" y="182878"/>
                  </a:lnTo>
                  <a:lnTo>
                    <a:pt x="34078" y="183163"/>
                  </a:lnTo>
                  <a:lnTo>
                    <a:pt x="44757" y="190567"/>
                  </a:lnTo>
                  <a:lnTo>
                    <a:pt x="56816" y="194532"/>
                  </a:lnTo>
                  <a:lnTo>
                    <a:pt x="69701" y="193002"/>
                  </a:lnTo>
                  <a:lnTo>
                    <a:pt x="76101" y="190618"/>
                  </a:lnTo>
                  <a:lnTo>
                    <a:pt x="86974" y="180444"/>
                  </a:lnTo>
                  <a:lnTo>
                    <a:pt x="108824" y="144174"/>
                  </a:lnTo>
                  <a:lnTo>
                    <a:pt x="123888" y="98478"/>
                  </a:lnTo>
                  <a:lnTo>
                    <a:pt x="133917" y="51464"/>
                  </a:lnTo>
                  <a:lnTo>
                    <a:pt x="143965" y="4692"/>
                  </a:lnTo>
                  <a:lnTo>
                    <a:pt x="145123" y="208"/>
                  </a:lnTo>
                  <a:lnTo>
                    <a:pt x="145432" y="0"/>
                  </a:lnTo>
                  <a:lnTo>
                    <a:pt x="149299" y="24962"/>
                  </a:lnTo>
                  <a:lnTo>
                    <a:pt x="151481" y="70212"/>
                  </a:lnTo>
                  <a:lnTo>
                    <a:pt x="153873" y="107409"/>
                  </a:lnTo>
                  <a:lnTo>
                    <a:pt x="157288" y="146755"/>
                  </a:lnTo>
                  <a:lnTo>
                    <a:pt x="161158" y="185408"/>
                  </a:lnTo>
                  <a:lnTo>
                    <a:pt x="167303" y="232757"/>
                  </a:lnTo>
                  <a:lnTo>
                    <a:pt x="177800" y="287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97">
              <a:extLst>
                <a:ext uri="{FF2B5EF4-FFF2-40B4-BE49-F238E27FC236}">
                  <a16:creationId xmlns:a16="http://schemas.microsoft.com/office/drawing/2014/main" xmlns="" id="{A11407D8-1F57-4424-8E6E-DFABC3BC467E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1954717" y="819150"/>
              <a:ext cx="55418" cy="95231"/>
            </a:xfrm>
            <a:custGeom>
              <a:avLst/>
              <a:gdLst/>
              <a:ahLst/>
              <a:cxnLst/>
              <a:rect l="0" t="0" r="0" b="0"/>
              <a:pathLst>
                <a:path w="55418" h="95231">
                  <a:moveTo>
                    <a:pt x="26483" y="12700"/>
                  </a:moveTo>
                  <a:lnTo>
                    <a:pt x="26483" y="12700"/>
                  </a:lnTo>
                  <a:lnTo>
                    <a:pt x="12668" y="21489"/>
                  </a:lnTo>
                  <a:lnTo>
                    <a:pt x="5526" y="29306"/>
                  </a:lnTo>
                  <a:lnTo>
                    <a:pt x="0" y="39836"/>
                  </a:lnTo>
                  <a:lnTo>
                    <a:pt x="3036" y="71148"/>
                  </a:lnTo>
                  <a:lnTo>
                    <a:pt x="11123" y="86420"/>
                  </a:lnTo>
                  <a:lnTo>
                    <a:pt x="16243" y="91480"/>
                  </a:lnTo>
                  <a:lnTo>
                    <a:pt x="21773" y="94148"/>
                  </a:lnTo>
                  <a:lnTo>
                    <a:pt x="33562" y="95230"/>
                  </a:lnTo>
                  <a:lnTo>
                    <a:pt x="38963" y="92415"/>
                  </a:lnTo>
                  <a:lnTo>
                    <a:pt x="48728" y="81760"/>
                  </a:lnTo>
                  <a:lnTo>
                    <a:pt x="54009" y="67617"/>
                  </a:lnTo>
                  <a:lnTo>
                    <a:pt x="55417" y="59895"/>
                  </a:lnTo>
                  <a:lnTo>
                    <a:pt x="53218" y="43789"/>
                  </a:lnTo>
                  <a:lnTo>
                    <a:pt x="47538" y="28634"/>
                  </a:lnTo>
                  <a:lnTo>
                    <a:pt x="36406" y="12874"/>
                  </a:lnTo>
                  <a:lnTo>
                    <a:pt x="26287" y="4128"/>
                  </a:lnTo>
                  <a:lnTo>
                    <a:pt x="25647" y="2752"/>
                  </a:lnTo>
                  <a:lnTo>
                    <a:pt x="26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98">
              <a:extLst>
                <a:ext uri="{FF2B5EF4-FFF2-40B4-BE49-F238E27FC236}">
                  <a16:creationId xmlns:a16="http://schemas.microsoft.com/office/drawing/2014/main" xmlns="" id="{79C4E9A3-C8F9-4FB4-88AB-8A63D2303168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2091842" y="6667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99">
              <a:extLst>
                <a:ext uri="{FF2B5EF4-FFF2-40B4-BE49-F238E27FC236}">
                  <a16:creationId xmlns:a16="http://schemas.microsoft.com/office/drawing/2014/main" xmlns="" id="{19554AC0-66C3-4B7E-8CE2-6F63A8C18C95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2108200" y="8191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00">
            <a:extLst>
              <a:ext uri="{FF2B5EF4-FFF2-40B4-BE49-F238E27FC236}">
                <a16:creationId xmlns:a16="http://schemas.microsoft.com/office/drawing/2014/main" xmlns="" id="{46081D8C-2A43-4EB2-B34B-DBF8F34FB2E2}"/>
              </a:ext>
            </a:extLst>
          </p:cNvPr>
          <p:cNvGrpSpPr/>
          <p:nvPr/>
        </p:nvGrpSpPr>
        <p:grpSpPr>
          <a:xfrm>
            <a:off x="2470150" y="520700"/>
            <a:ext cx="810109" cy="355601"/>
            <a:chOff x="2470150" y="520700"/>
            <a:chExt cx="810109" cy="355601"/>
          </a:xfrm>
        </p:grpSpPr>
        <p:sp>
          <p:nvSpPr>
            <p:cNvPr id="7" name="SMARTInkShape-1100">
              <a:extLst>
                <a:ext uri="{FF2B5EF4-FFF2-40B4-BE49-F238E27FC236}">
                  <a16:creationId xmlns:a16="http://schemas.microsoft.com/office/drawing/2014/main" xmlns="" id="{11567157-47E8-4C19-ACAF-3EF30D058DF5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2470150" y="609600"/>
              <a:ext cx="196851" cy="241301"/>
            </a:xfrm>
            <a:custGeom>
              <a:avLst/>
              <a:gdLst/>
              <a:ahLst/>
              <a:cxnLst/>
              <a:rect l="0" t="0" r="0" b="0"/>
              <a:pathLst>
                <a:path w="196851" h="241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10113"/>
                  </a:lnTo>
                  <a:lnTo>
                    <a:pt x="55275" y="48408"/>
                  </a:lnTo>
                  <a:lnTo>
                    <a:pt x="89521" y="89289"/>
                  </a:lnTo>
                  <a:lnTo>
                    <a:pt x="122323" y="135425"/>
                  </a:lnTo>
                  <a:lnTo>
                    <a:pt x="152974" y="175828"/>
                  </a:lnTo>
                  <a:lnTo>
                    <a:pt x="181127" y="217679"/>
                  </a:lnTo>
                  <a:lnTo>
                    <a:pt x="1968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01">
              <a:extLst>
                <a:ext uri="{FF2B5EF4-FFF2-40B4-BE49-F238E27FC236}">
                  <a16:creationId xmlns:a16="http://schemas.microsoft.com/office/drawing/2014/main" xmlns="" id="{D8CE1BA9-C4A2-4DED-A8CE-73916432166D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2470150" y="552450"/>
              <a:ext cx="215901" cy="323851"/>
            </a:xfrm>
            <a:custGeom>
              <a:avLst/>
              <a:gdLst/>
              <a:ahLst/>
              <a:cxnLst/>
              <a:rect l="0" t="0" r="0" b="0"/>
              <a:pathLst>
                <a:path w="215901" h="323851">
                  <a:moveTo>
                    <a:pt x="215900" y="0"/>
                  </a:moveTo>
                  <a:lnTo>
                    <a:pt x="215900" y="0"/>
                  </a:lnTo>
                  <a:lnTo>
                    <a:pt x="212529" y="0"/>
                  </a:lnTo>
                  <a:lnTo>
                    <a:pt x="200320" y="10113"/>
                  </a:lnTo>
                  <a:lnTo>
                    <a:pt x="167797" y="53477"/>
                  </a:lnTo>
                  <a:lnTo>
                    <a:pt x="140577" y="100825"/>
                  </a:lnTo>
                  <a:lnTo>
                    <a:pt x="118218" y="138885"/>
                  </a:lnTo>
                  <a:lnTo>
                    <a:pt x="92288" y="177438"/>
                  </a:lnTo>
                  <a:lnTo>
                    <a:pt x="65711" y="215739"/>
                  </a:lnTo>
                  <a:lnTo>
                    <a:pt x="42140" y="253928"/>
                  </a:lnTo>
                  <a:lnTo>
                    <a:pt x="15779" y="29764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02">
              <a:extLst>
                <a:ext uri="{FF2B5EF4-FFF2-40B4-BE49-F238E27FC236}">
                  <a16:creationId xmlns:a16="http://schemas.microsoft.com/office/drawing/2014/main" xmlns="" id="{4DD25CF4-D7DE-4410-870D-CD957F8F1869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2796979" y="673100"/>
              <a:ext cx="162122" cy="12701"/>
            </a:xfrm>
            <a:custGeom>
              <a:avLst/>
              <a:gdLst/>
              <a:ahLst/>
              <a:cxnLst/>
              <a:rect l="0" t="0" r="0" b="0"/>
              <a:pathLst>
                <a:path w="1621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5616" y="11994"/>
                  </a:lnTo>
                  <a:lnTo>
                    <a:pt x="77885" y="9329"/>
                  </a:lnTo>
                  <a:lnTo>
                    <a:pt x="111512" y="5792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03">
              <a:extLst>
                <a:ext uri="{FF2B5EF4-FFF2-40B4-BE49-F238E27FC236}">
                  <a16:creationId xmlns:a16="http://schemas.microsoft.com/office/drawing/2014/main" xmlns="" id="{E341A46D-F3D6-42C5-ADDC-4CC856896387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2825750" y="7366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19459" y="12142"/>
                  </a:lnTo>
                  <a:lnTo>
                    <a:pt x="66481" y="4123"/>
                  </a:lnTo>
                  <a:lnTo>
                    <a:pt x="111387" y="81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04">
              <a:extLst>
                <a:ext uri="{FF2B5EF4-FFF2-40B4-BE49-F238E27FC236}">
                  <a16:creationId xmlns:a16="http://schemas.microsoft.com/office/drawing/2014/main" xmlns="" id="{89EE4B3F-DACF-432B-9D87-5E9624FF2D40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2857500" y="7874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9050"/>
                  </a:lnTo>
                  <a:lnTo>
                    <a:pt x="52097" y="71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05">
              <a:extLst>
                <a:ext uri="{FF2B5EF4-FFF2-40B4-BE49-F238E27FC236}">
                  <a16:creationId xmlns:a16="http://schemas.microsoft.com/office/drawing/2014/main" xmlns="" id="{9BD5982B-26D6-4769-B227-E9E130FD6067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3086100" y="52070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27790" y="18951"/>
                  </a:lnTo>
                  <a:lnTo>
                    <a:pt x="71767" y="66483"/>
                  </a:lnTo>
                  <a:lnTo>
                    <a:pt x="100286" y="104365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06">
              <a:extLst>
                <a:ext uri="{FF2B5EF4-FFF2-40B4-BE49-F238E27FC236}">
                  <a16:creationId xmlns:a16="http://schemas.microsoft.com/office/drawing/2014/main" xmlns="" id="{92D7BF33-516B-4DF3-86CD-2114770E2111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3187700" y="529742"/>
              <a:ext cx="92559" cy="308459"/>
            </a:xfrm>
            <a:custGeom>
              <a:avLst/>
              <a:gdLst/>
              <a:ahLst/>
              <a:cxnLst/>
              <a:rect l="0" t="0" r="0" b="0"/>
              <a:pathLst>
                <a:path w="92559" h="308459">
                  <a:moveTo>
                    <a:pt x="88900" y="3658"/>
                  </a:moveTo>
                  <a:lnTo>
                    <a:pt x="88900" y="3658"/>
                  </a:lnTo>
                  <a:lnTo>
                    <a:pt x="92558" y="0"/>
                  </a:lnTo>
                  <a:lnTo>
                    <a:pt x="48507" y="44757"/>
                  </a:lnTo>
                  <a:lnTo>
                    <a:pt x="28501" y="72846"/>
                  </a:lnTo>
                  <a:lnTo>
                    <a:pt x="25350" y="79417"/>
                  </a:lnTo>
                  <a:lnTo>
                    <a:pt x="23731" y="92362"/>
                  </a:lnTo>
                  <a:lnTo>
                    <a:pt x="25302" y="136997"/>
                  </a:lnTo>
                  <a:lnTo>
                    <a:pt x="20361" y="177545"/>
                  </a:lnTo>
                  <a:lnTo>
                    <a:pt x="15938" y="217923"/>
                  </a:lnTo>
                  <a:lnTo>
                    <a:pt x="4612" y="264234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01">
            <a:extLst>
              <a:ext uri="{FF2B5EF4-FFF2-40B4-BE49-F238E27FC236}">
                <a16:creationId xmlns:a16="http://schemas.microsoft.com/office/drawing/2014/main" xmlns="" id="{3FD6CCCB-75B1-4290-94A1-3F362F55C33F}"/>
              </a:ext>
            </a:extLst>
          </p:cNvPr>
          <p:cNvGrpSpPr/>
          <p:nvPr/>
        </p:nvGrpSpPr>
        <p:grpSpPr>
          <a:xfrm>
            <a:off x="5060950" y="682360"/>
            <a:ext cx="393701" cy="163868"/>
            <a:chOff x="5060950" y="682360"/>
            <a:chExt cx="393701" cy="163868"/>
          </a:xfrm>
        </p:grpSpPr>
        <p:sp>
          <p:nvSpPr>
            <p:cNvPr id="15" name="SMARTInkShape-1107">
              <a:extLst>
                <a:ext uri="{FF2B5EF4-FFF2-40B4-BE49-F238E27FC236}">
                  <a16:creationId xmlns:a16="http://schemas.microsoft.com/office/drawing/2014/main" xmlns="" id="{AB0417E9-A0DC-4865-847F-393BE9D8750A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5060950" y="712965"/>
              <a:ext cx="171451" cy="133263"/>
            </a:xfrm>
            <a:custGeom>
              <a:avLst/>
              <a:gdLst/>
              <a:ahLst/>
              <a:cxnLst/>
              <a:rect l="0" t="0" r="0" b="0"/>
              <a:pathLst>
                <a:path w="171451" h="133263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2656" y="41794"/>
                  </a:lnTo>
                  <a:lnTo>
                    <a:pt x="57418" y="80521"/>
                  </a:lnTo>
                  <a:lnTo>
                    <a:pt x="87699" y="121420"/>
                  </a:lnTo>
                  <a:lnTo>
                    <a:pt x="99184" y="130595"/>
                  </a:lnTo>
                  <a:lnTo>
                    <a:pt x="104223" y="133042"/>
                  </a:lnTo>
                  <a:lnTo>
                    <a:pt x="108993" y="133262"/>
                  </a:lnTo>
                  <a:lnTo>
                    <a:pt x="118056" y="129743"/>
                  </a:lnTo>
                  <a:lnTo>
                    <a:pt x="124907" y="115950"/>
                  </a:lnTo>
                  <a:lnTo>
                    <a:pt x="131682" y="72601"/>
                  </a:lnTo>
                  <a:lnTo>
                    <a:pt x="145064" y="28271"/>
                  </a:lnTo>
                  <a:lnTo>
                    <a:pt x="147509" y="22493"/>
                  </a:lnTo>
                  <a:lnTo>
                    <a:pt x="155870" y="14190"/>
                  </a:lnTo>
                  <a:lnTo>
                    <a:pt x="1714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08">
              <a:extLst>
                <a:ext uri="{FF2B5EF4-FFF2-40B4-BE49-F238E27FC236}">
                  <a16:creationId xmlns:a16="http://schemas.microsoft.com/office/drawing/2014/main" xmlns="" id="{2A0E159F-6065-4CC6-B7FC-5D288C7CD92C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5295900" y="682360"/>
              <a:ext cx="82551" cy="144384"/>
            </a:xfrm>
            <a:custGeom>
              <a:avLst/>
              <a:gdLst/>
              <a:ahLst/>
              <a:cxnLst/>
              <a:rect l="0" t="0" r="0" b="0"/>
              <a:pathLst>
                <a:path w="82551" h="144384">
                  <a:moveTo>
                    <a:pt x="82550" y="22490"/>
                  </a:moveTo>
                  <a:lnTo>
                    <a:pt x="82550" y="22490"/>
                  </a:lnTo>
                  <a:lnTo>
                    <a:pt x="71705" y="16009"/>
                  </a:lnTo>
                  <a:lnTo>
                    <a:pt x="56524" y="3636"/>
                  </a:lnTo>
                  <a:lnTo>
                    <a:pt x="47229" y="0"/>
                  </a:lnTo>
                  <a:lnTo>
                    <a:pt x="36512" y="265"/>
                  </a:lnTo>
                  <a:lnTo>
                    <a:pt x="15758" y="6184"/>
                  </a:lnTo>
                  <a:lnTo>
                    <a:pt x="8649" y="13832"/>
                  </a:lnTo>
                  <a:lnTo>
                    <a:pt x="3844" y="24286"/>
                  </a:lnTo>
                  <a:lnTo>
                    <a:pt x="1708" y="35988"/>
                  </a:lnTo>
                  <a:lnTo>
                    <a:pt x="4522" y="46363"/>
                  </a:lnTo>
                  <a:lnTo>
                    <a:pt x="11888" y="56384"/>
                  </a:lnTo>
                  <a:lnTo>
                    <a:pt x="56685" y="92914"/>
                  </a:lnTo>
                  <a:lnTo>
                    <a:pt x="60471" y="101767"/>
                  </a:lnTo>
                  <a:lnTo>
                    <a:pt x="61480" y="107092"/>
                  </a:lnTo>
                  <a:lnTo>
                    <a:pt x="60743" y="112052"/>
                  </a:lnTo>
                  <a:lnTo>
                    <a:pt x="56159" y="121327"/>
                  </a:lnTo>
                  <a:lnTo>
                    <a:pt x="38904" y="134482"/>
                  </a:lnTo>
                  <a:lnTo>
                    <a:pt x="19288" y="143946"/>
                  </a:lnTo>
                  <a:lnTo>
                    <a:pt x="14270" y="144383"/>
                  </a:lnTo>
                  <a:lnTo>
                    <a:pt x="10219" y="143263"/>
                  </a:lnTo>
                  <a:lnTo>
                    <a:pt x="0" y="136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09">
              <a:extLst>
                <a:ext uri="{FF2B5EF4-FFF2-40B4-BE49-F238E27FC236}">
                  <a16:creationId xmlns:a16="http://schemas.microsoft.com/office/drawing/2014/main" xmlns="" id="{E26980E6-A3C8-400A-B04D-2EB4E9627B2B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5448300" y="812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02">
            <a:extLst>
              <a:ext uri="{FF2B5EF4-FFF2-40B4-BE49-F238E27FC236}">
                <a16:creationId xmlns:a16="http://schemas.microsoft.com/office/drawing/2014/main" xmlns="" id="{5B2BFBFB-3737-4E69-81E0-AF954635D827}"/>
              </a:ext>
            </a:extLst>
          </p:cNvPr>
          <p:cNvGrpSpPr/>
          <p:nvPr/>
        </p:nvGrpSpPr>
        <p:grpSpPr>
          <a:xfrm>
            <a:off x="6623050" y="533400"/>
            <a:ext cx="393701" cy="304801"/>
            <a:chOff x="6623050" y="533400"/>
            <a:chExt cx="393701" cy="304801"/>
          </a:xfrm>
        </p:grpSpPr>
        <p:sp>
          <p:nvSpPr>
            <p:cNvPr id="19" name="SMARTInkShape-1110">
              <a:extLst>
                <a:ext uri="{FF2B5EF4-FFF2-40B4-BE49-F238E27FC236}">
                  <a16:creationId xmlns:a16="http://schemas.microsoft.com/office/drawing/2014/main" xmlns="" id="{220E6678-E745-441E-ACB3-801CB2C434DB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6623050" y="533400"/>
              <a:ext cx="189614" cy="276735"/>
            </a:xfrm>
            <a:custGeom>
              <a:avLst/>
              <a:gdLst/>
              <a:ahLst/>
              <a:cxnLst/>
              <a:rect l="0" t="0" r="0" b="0"/>
              <a:pathLst>
                <a:path w="189614" h="276735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2117"/>
                  </a:lnTo>
                  <a:lnTo>
                    <a:pt x="9459" y="46741"/>
                  </a:lnTo>
                  <a:lnTo>
                    <a:pt x="13140" y="80040"/>
                  </a:lnTo>
                  <a:lnTo>
                    <a:pt x="17835" y="117418"/>
                  </a:lnTo>
                  <a:lnTo>
                    <a:pt x="24623" y="159901"/>
                  </a:lnTo>
                  <a:lnTo>
                    <a:pt x="28583" y="197126"/>
                  </a:lnTo>
                  <a:lnTo>
                    <a:pt x="34574" y="242087"/>
                  </a:lnTo>
                  <a:lnTo>
                    <a:pt x="39642" y="270226"/>
                  </a:lnTo>
                  <a:lnTo>
                    <a:pt x="38785" y="276734"/>
                  </a:lnTo>
                  <a:lnTo>
                    <a:pt x="28726" y="238148"/>
                  </a:lnTo>
                  <a:lnTo>
                    <a:pt x="20463" y="196243"/>
                  </a:lnTo>
                  <a:lnTo>
                    <a:pt x="20698" y="192212"/>
                  </a:lnTo>
                  <a:lnTo>
                    <a:pt x="21560" y="189525"/>
                  </a:lnTo>
                  <a:lnTo>
                    <a:pt x="22840" y="187733"/>
                  </a:lnTo>
                  <a:lnTo>
                    <a:pt x="29907" y="185742"/>
                  </a:lnTo>
                  <a:lnTo>
                    <a:pt x="67882" y="182949"/>
                  </a:lnTo>
                  <a:lnTo>
                    <a:pt x="108397" y="168495"/>
                  </a:lnTo>
                  <a:lnTo>
                    <a:pt x="128610" y="156026"/>
                  </a:lnTo>
                  <a:lnTo>
                    <a:pt x="147000" y="138724"/>
                  </a:lnTo>
                  <a:lnTo>
                    <a:pt x="166479" y="102408"/>
                  </a:lnTo>
                  <a:lnTo>
                    <a:pt x="179928" y="58146"/>
                  </a:lnTo>
                  <a:lnTo>
                    <a:pt x="183984" y="27395"/>
                  </a:lnTo>
                  <a:lnTo>
                    <a:pt x="187506" y="71041"/>
                  </a:lnTo>
                  <a:lnTo>
                    <a:pt x="189613" y="111674"/>
                  </a:lnTo>
                  <a:lnTo>
                    <a:pt x="186866" y="158364"/>
                  </a:lnTo>
                  <a:lnTo>
                    <a:pt x="184955" y="204575"/>
                  </a:lnTo>
                  <a:lnTo>
                    <a:pt x="1841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11">
              <a:extLst>
                <a:ext uri="{FF2B5EF4-FFF2-40B4-BE49-F238E27FC236}">
                  <a16:creationId xmlns:a16="http://schemas.microsoft.com/office/drawing/2014/main" xmlns="" id="{C46D521D-1252-46FD-A0EA-F1B58A38B9D6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6892955" y="736600"/>
              <a:ext cx="3146" cy="101601"/>
            </a:xfrm>
            <a:custGeom>
              <a:avLst/>
              <a:gdLst/>
              <a:ahLst/>
              <a:cxnLst/>
              <a:rect l="0" t="0" r="0" b="0"/>
              <a:pathLst>
                <a:path w="3146" h="101601">
                  <a:moveTo>
                    <a:pt x="3145" y="0"/>
                  </a:moveTo>
                  <a:lnTo>
                    <a:pt x="3145" y="0"/>
                  </a:lnTo>
                  <a:lnTo>
                    <a:pt x="3145" y="42358"/>
                  </a:lnTo>
                  <a:lnTo>
                    <a:pt x="0" y="86277"/>
                  </a:lnTo>
                  <a:lnTo>
                    <a:pt x="314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12">
              <a:extLst>
                <a:ext uri="{FF2B5EF4-FFF2-40B4-BE49-F238E27FC236}">
                  <a16:creationId xmlns:a16="http://schemas.microsoft.com/office/drawing/2014/main" xmlns="" id="{6C9D1167-D6E6-4D29-BD41-C32A075C7CA4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6997700" y="603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13">
              <a:extLst>
                <a:ext uri="{FF2B5EF4-FFF2-40B4-BE49-F238E27FC236}">
                  <a16:creationId xmlns:a16="http://schemas.microsoft.com/office/drawing/2014/main" xmlns="" id="{39388CFD-2770-46ED-AD25-DB24B4745280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6997700" y="7366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03">
            <a:extLst>
              <a:ext uri="{FF2B5EF4-FFF2-40B4-BE49-F238E27FC236}">
                <a16:creationId xmlns:a16="http://schemas.microsoft.com/office/drawing/2014/main" xmlns="" id="{E6CFC113-4A80-4220-A6D1-37401A189C52}"/>
              </a:ext>
            </a:extLst>
          </p:cNvPr>
          <p:cNvGrpSpPr/>
          <p:nvPr/>
        </p:nvGrpSpPr>
        <p:grpSpPr>
          <a:xfrm>
            <a:off x="7336941" y="476250"/>
            <a:ext cx="1029185" cy="374651"/>
            <a:chOff x="7336941" y="476250"/>
            <a:chExt cx="1029185" cy="374651"/>
          </a:xfrm>
        </p:grpSpPr>
        <p:sp>
          <p:nvSpPr>
            <p:cNvPr id="24" name="SMARTInkShape-1114">
              <a:extLst>
                <a:ext uri="{FF2B5EF4-FFF2-40B4-BE49-F238E27FC236}">
                  <a16:creationId xmlns:a16="http://schemas.microsoft.com/office/drawing/2014/main" xmlns="" id="{2B3846D1-D456-48CF-93F7-57699CB40F6B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7336941" y="540633"/>
              <a:ext cx="194160" cy="253118"/>
            </a:xfrm>
            <a:custGeom>
              <a:avLst/>
              <a:gdLst/>
              <a:ahLst/>
              <a:cxnLst/>
              <a:rect l="0" t="0" r="0" b="0"/>
              <a:pathLst>
                <a:path w="194160" h="2531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16522" y="6120"/>
                  </a:lnTo>
                  <a:lnTo>
                    <a:pt x="51930" y="41815"/>
                  </a:lnTo>
                  <a:lnTo>
                    <a:pt x="83892" y="82245"/>
                  </a:lnTo>
                  <a:lnTo>
                    <a:pt x="110109" y="113439"/>
                  </a:lnTo>
                  <a:lnTo>
                    <a:pt x="136342" y="147999"/>
                  </a:lnTo>
                  <a:lnTo>
                    <a:pt x="159997" y="183820"/>
                  </a:lnTo>
                  <a:lnTo>
                    <a:pt x="183095" y="230076"/>
                  </a:lnTo>
                  <a:lnTo>
                    <a:pt x="194159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15">
              <a:extLst>
                <a:ext uri="{FF2B5EF4-FFF2-40B4-BE49-F238E27FC236}">
                  <a16:creationId xmlns:a16="http://schemas.microsoft.com/office/drawing/2014/main" xmlns="" id="{2EA44A08-2966-4880-B65E-CE79CD1F5950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7355949" y="513383"/>
              <a:ext cx="213252" cy="337518"/>
            </a:xfrm>
            <a:custGeom>
              <a:avLst/>
              <a:gdLst/>
              <a:ahLst/>
              <a:cxnLst/>
              <a:rect l="0" t="0" r="0" b="0"/>
              <a:pathLst>
                <a:path w="213252" h="337518">
                  <a:moveTo>
                    <a:pt x="213251" y="7317"/>
                  </a:moveTo>
                  <a:lnTo>
                    <a:pt x="213251" y="7317"/>
                  </a:lnTo>
                  <a:lnTo>
                    <a:pt x="206509" y="575"/>
                  </a:lnTo>
                  <a:lnTo>
                    <a:pt x="202406" y="0"/>
                  </a:lnTo>
                  <a:lnTo>
                    <a:pt x="192203" y="3124"/>
                  </a:lnTo>
                  <a:lnTo>
                    <a:pt x="167817" y="26301"/>
                  </a:lnTo>
                  <a:lnTo>
                    <a:pt x="134877" y="73463"/>
                  </a:lnTo>
                  <a:lnTo>
                    <a:pt x="108803" y="113856"/>
                  </a:lnTo>
                  <a:lnTo>
                    <a:pt x="81457" y="156973"/>
                  </a:lnTo>
                  <a:lnTo>
                    <a:pt x="55192" y="199655"/>
                  </a:lnTo>
                  <a:lnTo>
                    <a:pt x="33171" y="240262"/>
                  </a:lnTo>
                  <a:lnTo>
                    <a:pt x="15387" y="276654"/>
                  </a:lnTo>
                  <a:lnTo>
                    <a:pt x="265" y="314152"/>
                  </a:lnTo>
                  <a:lnTo>
                    <a:pt x="0" y="321235"/>
                  </a:lnTo>
                  <a:lnTo>
                    <a:pt x="3701" y="337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16">
              <a:extLst>
                <a:ext uri="{FF2B5EF4-FFF2-40B4-BE49-F238E27FC236}">
                  <a16:creationId xmlns:a16="http://schemas.microsoft.com/office/drawing/2014/main" xmlns="" id="{849E7EF3-7215-47F3-A9CD-F58D673BA357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7721600" y="6350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0"/>
                  </a:moveTo>
                  <a:lnTo>
                    <a:pt x="0" y="0"/>
                  </a:lnTo>
                  <a:lnTo>
                    <a:pt x="41113" y="0"/>
                  </a:lnTo>
                  <a:lnTo>
                    <a:pt x="85324" y="0"/>
                  </a:lnTo>
                  <a:lnTo>
                    <a:pt x="117649" y="706"/>
                  </a:lnTo>
                  <a:lnTo>
                    <a:pt x="161937" y="4364"/>
                  </a:lnTo>
                  <a:lnTo>
                    <a:pt x="184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17">
              <a:extLst>
                <a:ext uri="{FF2B5EF4-FFF2-40B4-BE49-F238E27FC236}">
                  <a16:creationId xmlns:a16="http://schemas.microsoft.com/office/drawing/2014/main" xmlns="" id="{2196573A-FC90-4B0E-9E35-4E0D304D0707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7727949" y="692150"/>
              <a:ext cx="228602" cy="22709"/>
            </a:xfrm>
            <a:custGeom>
              <a:avLst/>
              <a:gdLst/>
              <a:ahLst/>
              <a:cxnLst/>
              <a:rect l="0" t="0" r="0" b="0"/>
              <a:pathLst>
                <a:path w="228602" h="22709">
                  <a:moveTo>
                    <a:pt x="1" y="19050"/>
                  </a:moveTo>
                  <a:lnTo>
                    <a:pt x="1" y="19050"/>
                  </a:lnTo>
                  <a:lnTo>
                    <a:pt x="0" y="22421"/>
                  </a:lnTo>
                  <a:lnTo>
                    <a:pt x="2117" y="22708"/>
                  </a:lnTo>
                  <a:lnTo>
                    <a:pt x="46742" y="16300"/>
                  </a:lnTo>
                  <a:lnTo>
                    <a:pt x="80041" y="12419"/>
                  </a:lnTo>
                  <a:lnTo>
                    <a:pt x="116007" y="8342"/>
                  </a:lnTo>
                  <a:lnTo>
                    <a:pt x="153159" y="4178"/>
                  </a:lnTo>
                  <a:lnTo>
                    <a:pt x="199662" y="1238"/>
                  </a:lnTo>
                  <a:lnTo>
                    <a:pt x="228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18">
              <a:extLst>
                <a:ext uri="{FF2B5EF4-FFF2-40B4-BE49-F238E27FC236}">
                  <a16:creationId xmlns:a16="http://schemas.microsoft.com/office/drawing/2014/main" xmlns="" id="{B1318746-B5FC-4623-90F4-1C72B0DAD010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7747000" y="73660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19459" y="31192"/>
                  </a:lnTo>
                  <a:lnTo>
                    <a:pt x="53978" y="25235"/>
                  </a:lnTo>
                  <a:lnTo>
                    <a:pt x="86785" y="20388"/>
                  </a:lnTo>
                  <a:lnTo>
                    <a:pt x="122532" y="13530"/>
                  </a:lnTo>
                  <a:lnTo>
                    <a:pt x="168245" y="510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19">
              <a:extLst>
                <a:ext uri="{FF2B5EF4-FFF2-40B4-BE49-F238E27FC236}">
                  <a16:creationId xmlns:a16="http://schemas.microsoft.com/office/drawing/2014/main" xmlns="" id="{C0914B89-A433-4AE8-862E-7D09230DDD9F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7740650" y="533400"/>
              <a:ext cx="139701" cy="266701"/>
            </a:xfrm>
            <a:custGeom>
              <a:avLst/>
              <a:gdLst/>
              <a:ahLst/>
              <a:cxnLst/>
              <a:rect l="0" t="0" r="0" b="0"/>
              <a:pathLst>
                <a:path w="139701" h="266701">
                  <a:moveTo>
                    <a:pt x="139700" y="0"/>
                  </a:moveTo>
                  <a:lnTo>
                    <a:pt x="139700" y="0"/>
                  </a:lnTo>
                  <a:lnTo>
                    <a:pt x="124003" y="45208"/>
                  </a:lnTo>
                  <a:lnTo>
                    <a:pt x="110851" y="77242"/>
                  </a:lnTo>
                  <a:lnTo>
                    <a:pt x="90895" y="117350"/>
                  </a:lnTo>
                  <a:lnTo>
                    <a:pt x="64151" y="159165"/>
                  </a:lnTo>
                  <a:lnTo>
                    <a:pt x="36978" y="199151"/>
                  </a:lnTo>
                  <a:lnTo>
                    <a:pt x="11897" y="24449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20">
              <a:extLst>
                <a:ext uri="{FF2B5EF4-FFF2-40B4-BE49-F238E27FC236}">
                  <a16:creationId xmlns:a16="http://schemas.microsoft.com/office/drawing/2014/main" xmlns="" id="{1B4CC3BF-03E7-438E-AA59-8FAD10D0C9F2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8102600" y="476250"/>
              <a:ext cx="101601" cy="177801"/>
            </a:xfrm>
            <a:custGeom>
              <a:avLst/>
              <a:gdLst/>
              <a:ahLst/>
              <a:cxnLst/>
              <a:rect l="0" t="0" r="0" b="0"/>
              <a:pathLst>
                <a:path w="101601" h="1778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0278" y="47702"/>
                  </a:lnTo>
                  <a:lnTo>
                    <a:pt x="44030" y="84925"/>
                  </a:lnTo>
                  <a:lnTo>
                    <a:pt x="71685" y="128958"/>
                  </a:lnTo>
                  <a:lnTo>
                    <a:pt x="1016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21">
              <a:extLst>
                <a:ext uri="{FF2B5EF4-FFF2-40B4-BE49-F238E27FC236}">
                  <a16:creationId xmlns:a16="http://schemas.microsoft.com/office/drawing/2014/main" xmlns="" id="{17B5028F-5C8E-468D-A39F-D28E2A2E7B2B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8130029" y="517042"/>
              <a:ext cx="169422" cy="251309"/>
            </a:xfrm>
            <a:custGeom>
              <a:avLst/>
              <a:gdLst/>
              <a:ahLst/>
              <a:cxnLst/>
              <a:rect l="0" t="0" r="0" b="0"/>
              <a:pathLst>
                <a:path w="169422" h="251309">
                  <a:moveTo>
                    <a:pt x="169421" y="3658"/>
                  </a:moveTo>
                  <a:lnTo>
                    <a:pt x="169421" y="3658"/>
                  </a:lnTo>
                  <a:lnTo>
                    <a:pt x="166050" y="287"/>
                  </a:lnTo>
                  <a:lnTo>
                    <a:pt x="164352" y="0"/>
                  </a:lnTo>
                  <a:lnTo>
                    <a:pt x="162514" y="513"/>
                  </a:lnTo>
                  <a:lnTo>
                    <a:pt x="120810" y="29749"/>
                  </a:lnTo>
                  <a:lnTo>
                    <a:pt x="87519" y="64776"/>
                  </a:lnTo>
                  <a:lnTo>
                    <a:pt x="55313" y="106434"/>
                  </a:lnTo>
                  <a:lnTo>
                    <a:pt x="25309" y="150056"/>
                  </a:lnTo>
                  <a:lnTo>
                    <a:pt x="4189" y="188617"/>
                  </a:lnTo>
                  <a:lnTo>
                    <a:pt x="0" y="198930"/>
                  </a:lnTo>
                  <a:lnTo>
                    <a:pt x="989" y="219798"/>
                  </a:lnTo>
                  <a:lnTo>
                    <a:pt x="10671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22">
              <a:extLst>
                <a:ext uri="{FF2B5EF4-FFF2-40B4-BE49-F238E27FC236}">
                  <a16:creationId xmlns:a16="http://schemas.microsoft.com/office/drawing/2014/main" xmlns="" id="{C398657E-EC1A-487C-9200-DC46CA94DFC8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8356600" y="787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1123">
            <a:extLst>
              <a:ext uri="{FF2B5EF4-FFF2-40B4-BE49-F238E27FC236}">
                <a16:creationId xmlns:a16="http://schemas.microsoft.com/office/drawing/2014/main" xmlns="" id="{847FDA0C-013B-4772-B95E-4C38C84A9C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24190" y="1578369"/>
            <a:ext cx="252646" cy="377858"/>
          </a:xfrm>
          <a:custGeom>
            <a:avLst/>
            <a:gdLst/>
            <a:ahLst/>
            <a:cxnLst/>
            <a:rect l="0" t="0" r="0" b="0"/>
            <a:pathLst>
              <a:path w="252646" h="377858">
                <a:moveTo>
                  <a:pt x="6260" y="72631"/>
                </a:moveTo>
                <a:lnTo>
                  <a:pt x="6260" y="72631"/>
                </a:lnTo>
                <a:lnTo>
                  <a:pt x="2889" y="69260"/>
                </a:lnTo>
                <a:lnTo>
                  <a:pt x="2602" y="68267"/>
                </a:lnTo>
                <a:lnTo>
                  <a:pt x="3115" y="67605"/>
                </a:lnTo>
                <a:lnTo>
                  <a:pt x="6076" y="66359"/>
                </a:lnTo>
                <a:lnTo>
                  <a:pt x="17080" y="93723"/>
                </a:lnTo>
                <a:lnTo>
                  <a:pt x="31414" y="141282"/>
                </a:lnTo>
                <a:lnTo>
                  <a:pt x="31650" y="142434"/>
                </a:lnTo>
                <a:lnTo>
                  <a:pt x="28286" y="145838"/>
                </a:lnTo>
                <a:lnTo>
                  <a:pt x="26192" y="164799"/>
                </a:lnTo>
                <a:lnTo>
                  <a:pt x="29848" y="208586"/>
                </a:lnTo>
                <a:lnTo>
                  <a:pt x="31829" y="249713"/>
                </a:lnTo>
                <a:lnTo>
                  <a:pt x="36570" y="293179"/>
                </a:lnTo>
                <a:lnTo>
                  <a:pt x="41738" y="335221"/>
                </a:lnTo>
                <a:lnTo>
                  <a:pt x="44207" y="377857"/>
                </a:lnTo>
                <a:lnTo>
                  <a:pt x="44258" y="377715"/>
                </a:lnTo>
                <a:lnTo>
                  <a:pt x="35557" y="342313"/>
                </a:lnTo>
                <a:lnTo>
                  <a:pt x="28453" y="312434"/>
                </a:lnTo>
                <a:lnTo>
                  <a:pt x="20592" y="275636"/>
                </a:lnTo>
                <a:lnTo>
                  <a:pt x="14276" y="237644"/>
                </a:lnTo>
                <a:lnTo>
                  <a:pt x="9823" y="200298"/>
                </a:lnTo>
                <a:lnTo>
                  <a:pt x="7843" y="164885"/>
                </a:lnTo>
                <a:lnTo>
                  <a:pt x="3358" y="123327"/>
                </a:lnTo>
                <a:lnTo>
                  <a:pt x="364" y="77495"/>
                </a:lnTo>
                <a:lnTo>
                  <a:pt x="0" y="63401"/>
                </a:lnTo>
                <a:lnTo>
                  <a:pt x="2086" y="64361"/>
                </a:lnTo>
                <a:lnTo>
                  <a:pt x="37478" y="102766"/>
                </a:lnTo>
                <a:lnTo>
                  <a:pt x="71954" y="144880"/>
                </a:lnTo>
                <a:lnTo>
                  <a:pt x="100278" y="185055"/>
                </a:lnTo>
                <a:lnTo>
                  <a:pt x="128427" y="230825"/>
                </a:lnTo>
                <a:lnTo>
                  <a:pt x="157228" y="275666"/>
                </a:lnTo>
                <a:lnTo>
                  <a:pt x="188873" y="321581"/>
                </a:lnTo>
                <a:lnTo>
                  <a:pt x="205633" y="337443"/>
                </a:lnTo>
                <a:lnTo>
                  <a:pt x="210437" y="338778"/>
                </a:lnTo>
                <a:lnTo>
                  <a:pt x="215050" y="338256"/>
                </a:lnTo>
                <a:lnTo>
                  <a:pt x="219537" y="336498"/>
                </a:lnTo>
                <a:lnTo>
                  <a:pt x="226403" y="323255"/>
                </a:lnTo>
                <a:lnTo>
                  <a:pt x="234236" y="286355"/>
                </a:lnTo>
                <a:lnTo>
                  <a:pt x="238816" y="252286"/>
                </a:lnTo>
                <a:lnTo>
                  <a:pt x="243203" y="213626"/>
                </a:lnTo>
                <a:lnTo>
                  <a:pt x="247505" y="171043"/>
                </a:lnTo>
                <a:lnTo>
                  <a:pt x="251063" y="126953"/>
                </a:lnTo>
                <a:lnTo>
                  <a:pt x="252645" y="83839"/>
                </a:lnTo>
                <a:lnTo>
                  <a:pt x="251466" y="48685"/>
                </a:lnTo>
                <a:lnTo>
                  <a:pt x="247369" y="4462"/>
                </a:lnTo>
                <a:lnTo>
                  <a:pt x="246022" y="1785"/>
                </a:lnTo>
                <a:lnTo>
                  <a:pt x="244418" y="0"/>
                </a:lnTo>
                <a:lnTo>
                  <a:pt x="242643" y="222"/>
                </a:lnTo>
                <a:lnTo>
                  <a:pt x="238790" y="4230"/>
                </a:lnTo>
                <a:lnTo>
                  <a:pt x="238488" y="14479"/>
                </a:lnTo>
                <a:lnTo>
                  <a:pt x="247560" y="599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205">
            <a:extLst>
              <a:ext uri="{FF2B5EF4-FFF2-40B4-BE49-F238E27FC236}">
                <a16:creationId xmlns:a16="http://schemas.microsoft.com/office/drawing/2014/main" xmlns="" id="{66B08D16-18C7-496E-9477-E8E52FA068D6}"/>
              </a:ext>
            </a:extLst>
          </p:cNvPr>
          <p:cNvGrpSpPr/>
          <p:nvPr/>
        </p:nvGrpSpPr>
        <p:grpSpPr>
          <a:xfrm>
            <a:off x="2857500" y="1720850"/>
            <a:ext cx="215901" cy="111609"/>
            <a:chOff x="2857500" y="1720850"/>
            <a:chExt cx="215901" cy="111609"/>
          </a:xfrm>
        </p:grpSpPr>
        <p:sp>
          <p:nvSpPr>
            <p:cNvPr id="35" name="SMARTInkShape-1124">
              <a:extLst>
                <a:ext uri="{FF2B5EF4-FFF2-40B4-BE49-F238E27FC236}">
                  <a16:creationId xmlns:a16="http://schemas.microsoft.com/office/drawing/2014/main" xmlns="" id="{2D14A99D-FA79-48B0-A543-47099C05DEB8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2857500" y="17208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42716" y="6350"/>
                  </a:lnTo>
                  <a:lnTo>
                    <a:pt x="84310" y="2979"/>
                  </a:lnTo>
                  <a:lnTo>
                    <a:pt x="129011" y="88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25">
              <a:extLst>
                <a:ext uri="{FF2B5EF4-FFF2-40B4-BE49-F238E27FC236}">
                  <a16:creationId xmlns:a16="http://schemas.microsoft.com/office/drawing/2014/main" xmlns="" id="{FA2ABA46-3EED-4354-B302-6F4C2756DCDC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2885879" y="1784350"/>
              <a:ext cx="187522" cy="48109"/>
            </a:xfrm>
            <a:custGeom>
              <a:avLst/>
              <a:gdLst/>
              <a:ahLst/>
              <a:cxnLst/>
              <a:rect l="0" t="0" r="0" b="0"/>
              <a:pathLst>
                <a:path w="187522" h="48109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1123" y="48108"/>
                  </a:lnTo>
                  <a:lnTo>
                    <a:pt x="40652" y="38329"/>
                  </a:lnTo>
                  <a:lnTo>
                    <a:pt x="74033" y="29029"/>
                  </a:lnTo>
                  <a:lnTo>
                    <a:pt x="111682" y="18546"/>
                  </a:lnTo>
                  <a:lnTo>
                    <a:pt x="149581" y="9184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06">
            <a:extLst>
              <a:ext uri="{FF2B5EF4-FFF2-40B4-BE49-F238E27FC236}">
                <a16:creationId xmlns:a16="http://schemas.microsoft.com/office/drawing/2014/main" xmlns="" id="{967A4450-A88D-4B1D-82B0-18F475D3B8AF}"/>
              </a:ext>
            </a:extLst>
          </p:cNvPr>
          <p:cNvGrpSpPr/>
          <p:nvPr/>
        </p:nvGrpSpPr>
        <p:grpSpPr>
          <a:xfrm>
            <a:off x="3527229" y="1403350"/>
            <a:ext cx="1051122" cy="450851"/>
            <a:chOff x="3527229" y="1403350"/>
            <a:chExt cx="1051122" cy="450851"/>
          </a:xfrm>
        </p:grpSpPr>
        <p:sp>
          <p:nvSpPr>
            <p:cNvPr id="38" name="SMARTInkShape-1126">
              <a:extLst>
                <a:ext uri="{FF2B5EF4-FFF2-40B4-BE49-F238E27FC236}">
                  <a16:creationId xmlns:a16="http://schemas.microsoft.com/office/drawing/2014/main" xmlns="" id="{8044B597-1E15-4EC6-861B-3406E5A3B094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3527229" y="1504950"/>
              <a:ext cx="60522" cy="349251"/>
            </a:xfrm>
            <a:custGeom>
              <a:avLst/>
              <a:gdLst/>
              <a:ahLst/>
              <a:cxnLst/>
              <a:rect l="0" t="0" r="0" b="0"/>
              <a:pathLst>
                <a:path w="60522" h="349251">
                  <a:moveTo>
                    <a:pt x="3371" y="0"/>
                  </a:moveTo>
                  <a:lnTo>
                    <a:pt x="3371" y="0"/>
                  </a:lnTo>
                  <a:lnTo>
                    <a:pt x="0" y="34532"/>
                  </a:lnTo>
                  <a:lnTo>
                    <a:pt x="2108" y="67794"/>
                  </a:lnTo>
                  <a:lnTo>
                    <a:pt x="7748" y="108447"/>
                  </a:lnTo>
                  <a:lnTo>
                    <a:pt x="14959" y="152386"/>
                  </a:lnTo>
                  <a:lnTo>
                    <a:pt x="22867" y="195903"/>
                  </a:lnTo>
                  <a:lnTo>
                    <a:pt x="30381" y="237351"/>
                  </a:lnTo>
                  <a:lnTo>
                    <a:pt x="36071" y="274588"/>
                  </a:lnTo>
                  <a:lnTo>
                    <a:pt x="46613" y="317172"/>
                  </a:lnTo>
                  <a:lnTo>
                    <a:pt x="60521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27">
              <a:extLst>
                <a:ext uri="{FF2B5EF4-FFF2-40B4-BE49-F238E27FC236}">
                  <a16:creationId xmlns:a16="http://schemas.microsoft.com/office/drawing/2014/main" xmlns="" id="{09D90177-34EE-4F96-8276-09C905A30AB1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3660806" y="1486147"/>
              <a:ext cx="134953" cy="296323"/>
            </a:xfrm>
            <a:custGeom>
              <a:avLst/>
              <a:gdLst/>
              <a:ahLst/>
              <a:cxnLst/>
              <a:rect l="0" t="0" r="0" b="0"/>
              <a:pathLst>
                <a:path w="134953" h="296323">
                  <a:moveTo>
                    <a:pt x="3144" y="101353"/>
                  </a:moveTo>
                  <a:lnTo>
                    <a:pt x="3144" y="101353"/>
                  </a:lnTo>
                  <a:lnTo>
                    <a:pt x="1262" y="136509"/>
                  </a:lnTo>
                  <a:lnTo>
                    <a:pt x="0" y="180444"/>
                  </a:lnTo>
                  <a:lnTo>
                    <a:pt x="4094" y="227328"/>
                  </a:lnTo>
                  <a:lnTo>
                    <a:pt x="9775" y="266855"/>
                  </a:lnTo>
                  <a:lnTo>
                    <a:pt x="15044" y="296322"/>
                  </a:lnTo>
                  <a:lnTo>
                    <a:pt x="15489" y="291723"/>
                  </a:lnTo>
                  <a:lnTo>
                    <a:pt x="12367" y="260378"/>
                  </a:lnTo>
                  <a:lnTo>
                    <a:pt x="8890" y="219773"/>
                  </a:lnTo>
                  <a:lnTo>
                    <a:pt x="6974" y="195116"/>
                  </a:lnTo>
                  <a:lnTo>
                    <a:pt x="6403" y="168801"/>
                  </a:lnTo>
                  <a:lnTo>
                    <a:pt x="6728" y="141379"/>
                  </a:lnTo>
                  <a:lnTo>
                    <a:pt x="7650" y="113221"/>
                  </a:lnTo>
                  <a:lnTo>
                    <a:pt x="14319" y="66881"/>
                  </a:lnTo>
                  <a:lnTo>
                    <a:pt x="24338" y="30999"/>
                  </a:lnTo>
                  <a:lnTo>
                    <a:pt x="35847" y="7996"/>
                  </a:lnTo>
                  <a:lnTo>
                    <a:pt x="42585" y="2426"/>
                  </a:lnTo>
                  <a:lnTo>
                    <a:pt x="49899" y="124"/>
                  </a:lnTo>
                  <a:lnTo>
                    <a:pt x="57597" y="0"/>
                  </a:lnTo>
                  <a:lnTo>
                    <a:pt x="65551" y="5562"/>
                  </a:lnTo>
                  <a:lnTo>
                    <a:pt x="91642" y="41064"/>
                  </a:lnTo>
                  <a:lnTo>
                    <a:pt x="113738" y="73852"/>
                  </a:lnTo>
                  <a:lnTo>
                    <a:pt x="128262" y="113354"/>
                  </a:lnTo>
                  <a:lnTo>
                    <a:pt x="134952" y="154665"/>
                  </a:lnTo>
                  <a:lnTo>
                    <a:pt x="133222" y="191840"/>
                  </a:lnTo>
                  <a:lnTo>
                    <a:pt x="122104" y="225295"/>
                  </a:lnTo>
                  <a:lnTo>
                    <a:pt x="104698" y="253805"/>
                  </a:lnTo>
                  <a:lnTo>
                    <a:pt x="82852" y="273532"/>
                  </a:lnTo>
                  <a:lnTo>
                    <a:pt x="50123" y="289795"/>
                  </a:lnTo>
                  <a:lnTo>
                    <a:pt x="21454" y="295712"/>
                  </a:lnTo>
                  <a:lnTo>
                    <a:pt x="9400" y="295214"/>
                  </a:lnTo>
                  <a:lnTo>
                    <a:pt x="5198" y="294094"/>
                  </a:lnTo>
                  <a:lnTo>
                    <a:pt x="3808" y="291936"/>
                  </a:lnTo>
                  <a:lnTo>
                    <a:pt x="4292" y="289086"/>
                  </a:lnTo>
                  <a:lnTo>
                    <a:pt x="6026" y="285775"/>
                  </a:lnTo>
                  <a:lnTo>
                    <a:pt x="21123" y="282096"/>
                  </a:lnTo>
                  <a:lnTo>
                    <a:pt x="53944" y="279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28">
              <a:extLst>
                <a:ext uri="{FF2B5EF4-FFF2-40B4-BE49-F238E27FC236}">
                  <a16:creationId xmlns:a16="http://schemas.microsoft.com/office/drawing/2014/main" xmlns="" id="{14FE6884-8C39-4101-B47F-BAD95B5C16FB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3838091" y="1734433"/>
              <a:ext cx="73510" cy="75318"/>
            </a:xfrm>
            <a:custGeom>
              <a:avLst/>
              <a:gdLst/>
              <a:ahLst/>
              <a:cxnLst/>
              <a:rect l="0" t="0" r="0" b="0"/>
              <a:pathLst>
                <a:path w="73510" h="753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9780" y="2749"/>
                  </a:lnTo>
                  <a:lnTo>
                    <a:pt x="36215" y="20805"/>
                  </a:lnTo>
                  <a:lnTo>
                    <a:pt x="57597" y="44088"/>
                  </a:lnTo>
                  <a:lnTo>
                    <a:pt x="73509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29">
              <a:extLst>
                <a:ext uri="{FF2B5EF4-FFF2-40B4-BE49-F238E27FC236}">
                  <a16:creationId xmlns:a16="http://schemas.microsoft.com/office/drawing/2014/main" xmlns="" id="{39D53101-D3F3-4E3A-B831-57E5A8BC0114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3854450" y="170815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74202" y="10113"/>
                  </a:lnTo>
                  <a:lnTo>
                    <a:pt x="42305" y="52411"/>
                  </a:lnTo>
                  <a:lnTo>
                    <a:pt x="9020" y="9815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30">
              <a:extLst>
                <a:ext uri="{FF2B5EF4-FFF2-40B4-BE49-F238E27FC236}">
                  <a16:creationId xmlns:a16="http://schemas.microsoft.com/office/drawing/2014/main" xmlns="" id="{90D9B7BC-735C-46F5-A500-A844A60A56C7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4121150" y="1403350"/>
              <a:ext cx="25401" cy="374651"/>
            </a:xfrm>
            <a:custGeom>
              <a:avLst/>
              <a:gdLst/>
              <a:ahLst/>
              <a:cxnLst/>
              <a:rect l="0" t="0" r="0" b="0"/>
              <a:pathLst>
                <a:path w="25401" h="374651">
                  <a:moveTo>
                    <a:pt x="0" y="0"/>
                  </a:moveTo>
                  <a:lnTo>
                    <a:pt x="0" y="0"/>
                  </a:lnTo>
                  <a:lnTo>
                    <a:pt x="4364" y="43365"/>
                  </a:lnTo>
                  <a:lnTo>
                    <a:pt x="5467" y="78069"/>
                  </a:lnTo>
                  <a:lnTo>
                    <a:pt x="7839" y="122657"/>
                  </a:lnTo>
                  <a:lnTo>
                    <a:pt x="9460" y="147388"/>
                  </a:lnTo>
                  <a:lnTo>
                    <a:pt x="10540" y="173047"/>
                  </a:lnTo>
                  <a:lnTo>
                    <a:pt x="11259" y="199326"/>
                  </a:lnTo>
                  <a:lnTo>
                    <a:pt x="11740" y="226017"/>
                  </a:lnTo>
                  <a:lnTo>
                    <a:pt x="14155" y="272608"/>
                  </a:lnTo>
                  <a:lnTo>
                    <a:pt x="17580" y="312364"/>
                  </a:lnTo>
                  <a:lnTo>
                    <a:pt x="22769" y="354314"/>
                  </a:lnTo>
                  <a:lnTo>
                    <a:pt x="2540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31">
              <a:extLst>
                <a:ext uri="{FF2B5EF4-FFF2-40B4-BE49-F238E27FC236}">
                  <a16:creationId xmlns:a16="http://schemas.microsoft.com/office/drawing/2014/main" xmlns="" id="{C32A6F76-2322-4C69-A9E8-E1FF1785575B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4356100" y="1651000"/>
              <a:ext cx="222251" cy="6273"/>
            </a:xfrm>
            <a:custGeom>
              <a:avLst/>
              <a:gdLst/>
              <a:ahLst/>
              <a:cxnLst/>
              <a:rect l="0" t="0" r="0" b="0"/>
              <a:pathLst>
                <a:path w="222251" h="6273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6139" y="5958"/>
                  </a:lnTo>
                  <a:lnTo>
                    <a:pt x="77656" y="6176"/>
                  </a:lnTo>
                  <a:lnTo>
                    <a:pt x="117534" y="6272"/>
                  </a:lnTo>
                  <a:lnTo>
                    <a:pt x="159246" y="443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32">
              <a:extLst>
                <a:ext uri="{FF2B5EF4-FFF2-40B4-BE49-F238E27FC236}">
                  <a16:creationId xmlns:a16="http://schemas.microsoft.com/office/drawing/2014/main" xmlns="" id="{E5324DE8-8108-4CA4-8CB9-469B95000BE0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4453115" y="1524000"/>
              <a:ext cx="49036" cy="209551"/>
            </a:xfrm>
            <a:custGeom>
              <a:avLst/>
              <a:gdLst/>
              <a:ahLst/>
              <a:cxnLst/>
              <a:rect l="0" t="0" r="0" b="0"/>
              <a:pathLst>
                <a:path w="49036" h="2095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7186"/>
                  </a:lnTo>
                  <a:lnTo>
                    <a:pt x="0" y="18951"/>
                  </a:lnTo>
                  <a:lnTo>
                    <a:pt x="13086" y="65414"/>
                  </a:lnTo>
                  <a:lnTo>
                    <a:pt x="25762" y="111183"/>
                  </a:lnTo>
                  <a:lnTo>
                    <a:pt x="37749" y="155631"/>
                  </a:lnTo>
                  <a:lnTo>
                    <a:pt x="4903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207">
            <a:extLst>
              <a:ext uri="{FF2B5EF4-FFF2-40B4-BE49-F238E27FC236}">
                <a16:creationId xmlns:a16="http://schemas.microsoft.com/office/drawing/2014/main" xmlns="" id="{FAA3F902-B9AD-4B58-8C30-34748D0F1FD9}"/>
              </a:ext>
            </a:extLst>
          </p:cNvPr>
          <p:cNvGrpSpPr/>
          <p:nvPr/>
        </p:nvGrpSpPr>
        <p:grpSpPr>
          <a:xfrm>
            <a:off x="4953883" y="1352550"/>
            <a:ext cx="570618" cy="482601"/>
            <a:chOff x="4953883" y="1352550"/>
            <a:chExt cx="570618" cy="482601"/>
          </a:xfrm>
        </p:grpSpPr>
        <p:sp>
          <p:nvSpPr>
            <p:cNvPr id="46" name="SMARTInkShape-1133">
              <a:extLst>
                <a:ext uri="{FF2B5EF4-FFF2-40B4-BE49-F238E27FC236}">
                  <a16:creationId xmlns:a16="http://schemas.microsoft.com/office/drawing/2014/main" xmlns="" id="{D68CCFB9-DF7E-4B51-884C-10650E89BC59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4953883" y="1425092"/>
              <a:ext cx="18168" cy="321159"/>
            </a:xfrm>
            <a:custGeom>
              <a:avLst/>
              <a:gdLst/>
              <a:ahLst/>
              <a:cxnLst/>
              <a:rect l="0" t="0" r="0" b="0"/>
              <a:pathLst>
                <a:path w="18168" h="3211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3655" y="41553"/>
                  </a:lnTo>
                  <a:lnTo>
                    <a:pt x="4662" y="78826"/>
                  </a:lnTo>
                  <a:lnTo>
                    <a:pt x="6991" y="121262"/>
                  </a:lnTo>
                  <a:lnTo>
                    <a:pt x="9671" y="165288"/>
                  </a:lnTo>
                  <a:lnTo>
                    <a:pt x="10864" y="208373"/>
                  </a:lnTo>
                  <a:lnTo>
                    <a:pt x="11393" y="247278"/>
                  </a:lnTo>
                  <a:lnTo>
                    <a:pt x="13573" y="291506"/>
                  </a:lnTo>
                  <a:lnTo>
                    <a:pt x="18167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34">
              <a:extLst>
                <a:ext uri="{FF2B5EF4-FFF2-40B4-BE49-F238E27FC236}">
                  <a16:creationId xmlns:a16="http://schemas.microsoft.com/office/drawing/2014/main" xmlns="" id="{73FCD9E8-A36F-4916-9072-52C436F80B3A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5022524" y="1402591"/>
              <a:ext cx="177832" cy="320179"/>
            </a:xfrm>
            <a:custGeom>
              <a:avLst/>
              <a:gdLst/>
              <a:ahLst/>
              <a:cxnLst/>
              <a:rect l="0" t="0" r="0" b="0"/>
              <a:pathLst>
                <a:path w="177832" h="320179">
                  <a:moveTo>
                    <a:pt x="95576" y="32509"/>
                  </a:moveTo>
                  <a:lnTo>
                    <a:pt x="95576" y="32509"/>
                  </a:lnTo>
                  <a:lnTo>
                    <a:pt x="85463" y="42622"/>
                  </a:lnTo>
                  <a:lnTo>
                    <a:pt x="72432" y="72508"/>
                  </a:lnTo>
                  <a:lnTo>
                    <a:pt x="63888" y="104379"/>
                  </a:lnTo>
                  <a:lnTo>
                    <a:pt x="57504" y="142062"/>
                  </a:lnTo>
                  <a:lnTo>
                    <a:pt x="57018" y="182329"/>
                  </a:lnTo>
                  <a:lnTo>
                    <a:pt x="57272" y="219981"/>
                  </a:lnTo>
                  <a:lnTo>
                    <a:pt x="59297" y="265386"/>
                  </a:lnTo>
                  <a:lnTo>
                    <a:pt x="62931" y="292528"/>
                  </a:lnTo>
                  <a:lnTo>
                    <a:pt x="65310" y="284951"/>
                  </a:lnTo>
                  <a:lnTo>
                    <a:pt x="69214" y="238850"/>
                  </a:lnTo>
                  <a:lnTo>
                    <a:pt x="69749" y="196653"/>
                  </a:lnTo>
                  <a:lnTo>
                    <a:pt x="69891" y="171572"/>
                  </a:lnTo>
                  <a:lnTo>
                    <a:pt x="70691" y="144268"/>
                  </a:lnTo>
                  <a:lnTo>
                    <a:pt x="71931" y="115481"/>
                  </a:lnTo>
                  <a:lnTo>
                    <a:pt x="73463" y="85707"/>
                  </a:lnTo>
                  <a:lnTo>
                    <a:pt x="82690" y="43218"/>
                  </a:lnTo>
                  <a:lnTo>
                    <a:pt x="99989" y="6989"/>
                  </a:lnTo>
                  <a:lnTo>
                    <a:pt x="104868" y="679"/>
                  </a:lnTo>
                  <a:lnTo>
                    <a:pt x="111649" y="0"/>
                  </a:lnTo>
                  <a:lnTo>
                    <a:pt x="128589" y="8653"/>
                  </a:lnTo>
                  <a:lnTo>
                    <a:pt x="154589" y="46842"/>
                  </a:lnTo>
                  <a:lnTo>
                    <a:pt x="167900" y="84270"/>
                  </a:lnTo>
                  <a:lnTo>
                    <a:pt x="176403" y="128186"/>
                  </a:lnTo>
                  <a:lnTo>
                    <a:pt x="177683" y="152738"/>
                  </a:lnTo>
                  <a:lnTo>
                    <a:pt x="177831" y="178279"/>
                  </a:lnTo>
                  <a:lnTo>
                    <a:pt x="170469" y="223590"/>
                  </a:lnTo>
                  <a:lnTo>
                    <a:pt x="155673" y="262073"/>
                  </a:lnTo>
                  <a:lnTo>
                    <a:pt x="132634" y="290935"/>
                  </a:lnTo>
                  <a:lnTo>
                    <a:pt x="100287" y="309878"/>
                  </a:lnTo>
                  <a:lnTo>
                    <a:pt x="64509" y="320178"/>
                  </a:lnTo>
                  <a:lnTo>
                    <a:pt x="20127" y="318044"/>
                  </a:lnTo>
                  <a:lnTo>
                    <a:pt x="3011" y="312049"/>
                  </a:lnTo>
                  <a:lnTo>
                    <a:pt x="0" y="308474"/>
                  </a:lnTo>
                  <a:lnTo>
                    <a:pt x="108" y="304680"/>
                  </a:lnTo>
                  <a:lnTo>
                    <a:pt x="2298" y="300740"/>
                  </a:lnTo>
                  <a:lnTo>
                    <a:pt x="45088" y="281324"/>
                  </a:lnTo>
                  <a:lnTo>
                    <a:pt x="63826" y="273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35">
              <a:extLst>
                <a:ext uri="{FF2B5EF4-FFF2-40B4-BE49-F238E27FC236}">
                  <a16:creationId xmlns:a16="http://schemas.microsoft.com/office/drawing/2014/main" xmlns="" id="{9CF7FBBF-E9A2-4EE4-96E3-5D029C6E3E21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5248079" y="1645533"/>
              <a:ext cx="85922" cy="75318"/>
            </a:xfrm>
            <a:custGeom>
              <a:avLst/>
              <a:gdLst/>
              <a:ahLst/>
              <a:cxnLst/>
              <a:rect l="0" t="0" r="0" b="0"/>
              <a:pathLst>
                <a:path w="85922" h="7531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8" y="1103"/>
                  </a:lnTo>
                  <a:lnTo>
                    <a:pt x="4646" y="0"/>
                  </a:lnTo>
                  <a:lnTo>
                    <a:pt x="18330" y="6120"/>
                  </a:lnTo>
                  <a:lnTo>
                    <a:pt x="65709" y="49738"/>
                  </a:lnTo>
                  <a:lnTo>
                    <a:pt x="85921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36">
              <a:extLst>
                <a:ext uri="{FF2B5EF4-FFF2-40B4-BE49-F238E27FC236}">
                  <a16:creationId xmlns:a16="http://schemas.microsoft.com/office/drawing/2014/main" xmlns="" id="{6C69FDBB-9CF2-4117-B469-9AB04D62AA63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5335467" y="1657873"/>
              <a:ext cx="49334" cy="177278"/>
            </a:xfrm>
            <a:custGeom>
              <a:avLst/>
              <a:gdLst/>
              <a:ahLst/>
              <a:cxnLst/>
              <a:rect l="0" t="0" r="0" b="0"/>
              <a:pathLst>
                <a:path w="49334" h="177278">
                  <a:moveTo>
                    <a:pt x="49333" y="12177"/>
                  </a:moveTo>
                  <a:lnTo>
                    <a:pt x="49333" y="12177"/>
                  </a:lnTo>
                  <a:lnTo>
                    <a:pt x="45962" y="5435"/>
                  </a:lnTo>
                  <a:lnTo>
                    <a:pt x="44264" y="3449"/>
                  </a:lnTo>
                  <a:lnTo>
                    <a:pt x="40494" y="1242"/>
                  </a:lnTo>
                  <a:lnTo>
                    <a:pt x="27664" y="0"/>
                  </a:lnTo>
                  <a:lnTo>
                    <a:pt x="20182" y="1591"/>
                  </a:lnTo>
                  <a:lnTo>
                    <a:pt x="12003" y="6453"/>
                  </a:lnTo>
                  <a:lnTo>
                    <a:pt x="8048" y="10339"/>
                  </a:lnTo>
                  <a:lnTo>
                    <a:pt x="6290" y="14417"/>
                  </a:lnTo>
                  <a:lnTo>
                    <a:pt x="7390" y="20464"/>
                  </a:lnTo>
                  <a:lnTo>
                    <a:pt x="10094" y="31801"/>
                  </a:lnTo>
                  <a:lnTo>
                    <a:pt x="11133" y="72374"/>
                  </a:lnTo>
                  <a:lnTo>
                    <a:pt x="7842" y="115633"/>
                  </a:lnTo>
                  <a:lnTo>
                    <a:pt x="247" y="161825"/>
                  </a:lnTo>
                  <a:lnTo>
                    <a:pt x="0" y="173232"/>
                  </a:lnTo>
                  <a:lnTo>
                    <a:pt x="922" y="175286"/>
                  </a:lnTo>
                  <a:lnTo>
                    <a:pt x="4883" y="17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37">
              <a:extLst>
                <a:ext uri="{FF2B5EF4-FFF2-40B4-BE49-F238E27FC236}">
                  <a16:creationId xmlns:a16="http://schemas.microsoft.com/office/drawing/2014/main" xmlns="" id="{A3CBA059-6489-4731-9B81-073116B8FE85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5505450" y="1352550"/>
              <a:ext cx="19051" cy="431801"/>
            </a:xfrm>
            <a:custGeom>
              <a:avLst/>
              <a:gdLst/>
              <a:ahLst/>
              <a:cxnLst/>
              <a:rect l="0" t="0" r="0" b="0"/>
              <a:pathLst>
                <a:path w="19051" h="431801">
                  <a:moveTo>
                    <a:pt x="19050" y="0"/>
                  </a:moveTo>
                  <a:lnTo>
                    <a:pt x="19050" y="0"/>
                  </a:lnTo>
                  <a:lnTo>
                    <a:pt x="19050" y="30339"/>
                  </a:lnTo>
                  <a:lnTo>
                    <a:pt x="19050" y="69693"/>
                  </a:lnTo>
                  <a:lnTo>
                    <a:pt x="19050" y="93029"/>
                  </a:lnTo>
                  <a:lnTo>
                    <a:pt x="19050" y="119875"/>
                  </a:lnTo>
                  <a:lnTo>
                    <a:pt x="19050" y="149061"/>
                  </a:lnTo>
                  <a:lnTo>
                    <a:pt x="19050" y="179807"/>
                  </a:lnTo>
                  <a:lnTo>
                    <a:pt x="19050" y="210888"/>
                  </a:lnTo>
                  <a:lnTo>
                    <a:pt x="19050" y="242192"/>
                  </a:lnTo>
                  <a:lnTo>
                    <a:pt x="19050" y="273645"/>
                  </a:lnTo>
                  <a:lnTo>
                    <a:pt x="17639" y="301669"/>
                  </a:lnTo>
                  <a:lnTo>
                    <a:pt x="15287" y="327407"/>
                  </a:lnTo>
                  <a:lnTo>
                    <a:pt x="9616" y="371292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08">
            <a:extLst>
              <a:ext uri="{FF2B5EF4-FFF2-40B4-BE49-F238E27FC236}">
                <a16:creationId xmlns:a16="http://schemas.microsoft.com/office/drawing/2014/main" xmlns="" id="{11D4FB63-42FE-4990-A2CE-17CE7C1C00D3}"/>
              </a:ext>
            </a:extLst>
          </p:cNvPr>
          <p:cNvGrpSpPr/>
          <p:nvPr/>
        </p:nvGrpSpPr>
        <p:grpSpPr>
          <a:xfrm>
            <a:off x="991318" y="2498241"/>
            <a:ext cx="1110533" cy="505310"/>
            <a:chOff x="991318" y="2498241"/>
            <a:chExt cx="1110533" cy="505310"/>
          </a:xfrm>
        </p:grpSpPr>
        <p:sp>
          <p:nvSpPr>
            <p:cNvPr id="52" name="SMARTInkShape-1138">
              <a:extLst>
                <a:ext uri="{FF2B5EF4-FFF2-40B4-BE49-F238E27FC236}">
                  <a16:creationId xmlns:a16="http://schemas.microsoft.com/office/drawing/2014/main" xmlns="" id="{14BDD7FF-5A0A-40FE-B990-B9DAB164272D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259887" y="2870200"/>
              <a:ext cx="791164" cy="133351"/>
            </a:xfrm>
            <a:custGeom>
              <a:avLst/>
              <a:gdLst/>
              <a:ahLst/>
              <a:cxnLst/>
              <a:rect l="0" t="0" r="0" b="0"/>
              <a:pathLst>
                <a:path w="791164" h="133351">
                  <a:moveTo>
                    <a:pt x="10113" y="133350"/>
                  </a:moveTo>
                  <a:lnTo>
                    <a:pt x="10113" y="133350"/>
                  </a:lnTo>
                  <a:lnTo>
                    <a:pt x="0" y="133350"/>
                  </a:lnTo>
                  <a:lnTo>
                    <a:pt x="25232" y="130528"/>
                  </a:lnTo>
                  <a:lnTo>
                    <a:pt x="69749" y="119866"/>
                  </a:lnTo>
                  <a:lnTo>
                    <a:pt x="102081" y="112366"/>
                  </a:lnTo>
                  <a:lnTo>
                    <a:pt x="139864" y="103838"/>
                  </a:lnTo>
                  <a:lnTo>
                    <a:pt x="181280" y="94626"/>
                  </a:lnTo>
                  <a:lnTo>
                    <a:pt x="227236" y="84956"/>
                  </a:lnTo>
                  <a:lnTo>
                    <a:pt x="276217" y="74982"/>
                  </a:lnTo>
                  <a:lnTo>
                    <a:pt x="327216" y="64804"/>
                  </a:lnTo>
                  <a:lnTo>
                    <a:pt x="379559" y="55197"/>
                  </a:lnTo>
                  <a:lnTo>
                    <a:pt x="432799" y="45970"/>
                  </a:lnTo>
                  <a:lnTo>
                    <a:pt x="486637" y="36997"/>
                  </a:lnTo>
                  <a:lnTo>
                    <a:pt x="536640" y="29603"/>
                  </a:lnTo>
                  <a:lnTo>
                    <a:pt x="584087" y="23263"/>
                  </a:lnTo>
                  <a:lnTo>
                    <a:pt x="629829" y="17626"/>
                  </a:lnTo>
                  <a:lnTo>
                    <a:pt x="668085" y="13161"/>
                  </a:lnTo>
                  <a:lnTo>
                    <a:pt x="701350" y="9480"/>
                  </a:lnTo>
                  <a:lnTo>
                    <a:pt x="731287" y="6320"/>
                  </a:lnTo>
                  <a:lnTo>
                    <a:pt x="791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39">
              <a:extLst>
                <a:ext uri="{FF2B5EF4-FFF2-40B4-BE49-F238E27FC236}">
                  <a16:creationId xmlns:a16="http://schemas.microsoft.com/office/drawing/2014/main" xmlns="" id="{F89B287D-506D-4B47-94BE-3101AADEC15F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073150" y="2832100"/>
              <a:ext cx="1028701" cy="82551"/>
            </a:xfrm>
            <a:custGeom>
              <a:avLst/>
              <a:gdLst/>
              <a:ahLst/>
              <a:cxnLst/>
              <a:rect l="0" t="0" r="0" b="0"/>
              <a:pathLst>
                <a:path w="1028701" h="82551">
                  <a:moveTo>
                    <a:pt x="0" y="82550"/>
                  </a:moveTo>
                  <a:lnTo>
                    <a:pt x="0" y="82550"/>
                  </a:lnTo>
                  <a:lnTo>
                    <a:pt x="37903" y="79179"/>
                  </a:lnTo>
                  <a:lnTo>
                    <a:pt x="80346" y="75643"/>
                  </a:lnTo>
                  <a:lnTo>
                    <a:pt x="106480" y="73712"/>
                  </a:lnTo>
                  <a:lnTo>
                    <a:pt x="140131" y="71719"/>
                  </a:lnTo>
                  <a:lnTo>
                    <a:pt x="178793" y="69685"/>
                  </a:lnTo>
                  <a:lnTo>
                    <a:pt x="220795" y="67623"/>
                  </a:lnTo>
                  <a:lnTo>
                    <a:pt x="271375" y="64132"/>
                  </a:lnTo>
                  <a:lnTo>
                    <a:pt x="327672" y="59688"/>
                  </a:lnTo>
                  <a:lnTo>
                    <a:pt x="387781" y="54609"/>
                  </a:lnTo>
                  <a:lnTo>
                    <a:pt x="451137" y="49106"/>
                  </a:lnTo>
                  <a:lnTo>
                    <a:pt x="516658" y="43321"/>
                  </a:lnTo>
                  <a:lnTo>
                    <a:pt x="583622" y="37347"/>
                  </a:lnTo>
                  <a:lnTo>
                    <a:pt x="648726" y="31953"/>
                  </a:lnTo>
                  <a:lnTo>
                    <a:pt x="712589" y="26947"/>
                  </a:lnTo>
                  <a:lnTo>
                    <a:pt x="775626" y="22198"/>
                  </a:lnTo>
                  <a:lnTo>
                    <a:pt x="828940" y="18326"/>
                  </a:lnTo>
                  <a:lnTo>
                    <a:pt x="875771" y="15040"/>
                  </a:lnTo>
                  <a:lnTo>
                    <a:pt x="918281" y="12143"/>
                  </a:lnTo>
                  <a:lnTo>
                    <a:pt x="949442" y="9506"/>
                  </a:lnTo>
                  <a:lnTo>
                    <a:pt x="991593" y="4695"/>
                  </a:lnTo>
                  <a:lnTo>
                    <a:pt x="1028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40">
              <a:extLst>
                <a:ext uri="{FF2B5EF4-FFF2-40B4-BE49-F238E27FC236}">
                  <a16:creationId xmlns:a16="http://schemas.microsoft.com/office/drawing/2014/main" xmlns="" id="{DBF5EAAB-D33C-4589-B4BD-3B25C6413D84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1517650" y="2605180"/>
              <a:ext cx="85008" cy="301562"/>
            </a:xfrm>
            <a:custGeom>
              <a:avLst/>
              <a:gdLst/>
              <a:ahLst/>
              <a:cxnLst/>
              <a:rect l="0" t="0" r="0" b="0"/>
              <a:pathLst>
                <a:path w="85008" h="301562">
                  <a:moveTo>
                    <a:pt x="6350" y="49120"/>
                  </a:moveTo>
                  <a:lnTo>
                    <a:pt x="6350" y="49120"/>
                  </a:lnTo>
                  <a:lnTo>
                    <a:pt x="2979" y="55862"/>
                  </a:lnTo>
                  <a:lnTo>
                    <a:pt x="588" y="91766"/>
                  </a:lnTo>
                  <a:lnTo>
                    <a:pt x="174" y="132233"/>
                  </a:lnTo>
                  <a:lnTo>
                    <a:pt x="78" y="163435"/>
                  </a:lnTo>
                  <a:lnTo>
                    <a:pt x="34" y="197999"/>
                  </a:lnTo>
                  <a:lnTo>
                    <a:pt x="721" y="233116"/>
                  </a:lnTo>
                  <a:lnTo>
                    <a:pt x="4369" y="277125"/>
                  </a:lnTo>
                  <a:lnTo>
                    <a:pt x="6089" y="301561"/>
                  </a:lnTo>
                  <a:lnTo>
                    <a:pt x="8197" y="255826"/>
                  </a:lnTo>
                  <a:lnTo>
                    <a:pt x="9993" y="219306"/>
                  </a:lnTo>
                  <a:lnTo>
                    <a:pt x="9484" y="195739"/>
                  </a:lnTo>
                  <a:lnTo>
                    <a:pt x="8439" y="170149"/>
                  </a:lnTo>
                  <a:lnTo>
                    <a:pt x="9154" y="144623"/>
                  </a:lnTo>
                  <a:lnTo>
                    <a:pt x="11042" y="119139"/>
                  </a:lnTo>
                  <a:lnTo>
                    <a:pt x="16902" y="72478"/>
                  </a:lnTo>
                  <a:lnTo>
                    <a:pt x="28840" y="25232"/>
                  </a:lnTo>
                  <a:lnTo>
                    <a:pt x="39629" y="7694"/>
                  </a:lnTo>
                  <a:lnTo>
                    <a:pt x="45469" y="3158"/>
                  </a:lnTo>
                  <a:lnTo>
                    <a:pt x="51480" y="840"/>
                  </a:lnTo>
                  <a:lnTo>
                    <a:pt x="57603" y="0"/>
                  </a:lnTo>
                  <a:lnTo>
                    <a:pt x="63802" y="2968"/>
                  </a:lnTo>
                  <a:lnTo>
                    <a:pt x="76334" y="15672"/>
                  </a:lnTo>
                  <a:lnTo>
                    <a:pt x="83315" y="36841"/>
                  </a:lnTo>
                  <a:lnTo>
                    <a:pt x="85007" y="60596"/>
                  </a:lnTo>
                  <a:lnTo>
                    <a:pt x="81055" y="80561"/>
                  </a:lnTo>
                  <a:lnTo>
                    <a:pt x="64155" y="107668"/>
                  </a:lnTo>
                  <a:lnTo>
                    <a:pt x="37902" y="126832"/>
                  </a:lnTo>
                  <a:lnTo>
                    <a:pt x="21784" y="131166"/>
                  </a:lnTo>
                  <a:lnTo>
                    <a:pt x="0" y="13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41">
              <a:extLst>
                <a:ext uri="{FF2B5EF4-FFF2-40B4-BE49-F238E27FC236}">
                  <a16:creationId xmlns:a16="http://schemas.microsoft.com/office/drawing/2014/main" xmlns="" id="{5F5A1BD4-B0ED-41FD-B421-4B20622FA499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1368565" y="2625255"/>
              <a:ext cx="79236" cy="118870"/>
            </a:xfrm>
            <a:custGeom>
              <a:avLst/>
              <a:gdLst/>
              <a:ahLst/>
              <a:cxnLst/>
              <a:rect l="0" t="0" r="0" b="0"/>
              <a:pathLst>
                <a:path w="79236" h="118870">
                  <a:moveTo>
                    <a:pt x="9385" y="41745"/>
                  </a:moveTo>
                  <a:lnTo>
                    <a:pt x="9385" y="41745"/>
                  </a:lnTo>
                  <a:lnTo>
                    <a:pt x="30433" y="41745"/>
                  </a:lnTo>
                  <a:lnTo>
                    <a:pt x="40141" y="37982"/>
                  </a:lnTo>
                  <a:lnTo>
                    <a:pt x="44706" y="35003"/>
                  </a:lnTo>
                  <a:lnTo>
                    <a:pt x="51659" y="26048"/>
                  </a:lnTo>
                  <a:lnTo>
                    <a:pt x="56396" y="15719"/>
                  </a:lnTo>
                  <a:lnTo>
                    <a:pt x="58501" y="6424"/>
                  </a:lnTo>
                  <a:lnTo>
                    <a:pt x="56945" y="3381"/>
                  </a:lnTo>
                  <a:lnTo>
                    <a:pt x="53792" y="1353"/>
                  </a:lnTo>
                  <a:lnTo>
                    <a:pt x="49573" y="0"/>
                  </a:lnTo>
                  <a:lnTo>
                    <a:pt x="37359" y="4141"/>
                  </a:lnTo>
                  <a:lnTo>
                    <a:pt x="23229" y="13743"/>
                  </a:lnTo>
                  <a:lnTo>
                    <a:pt x="9894" y="27418"/>
                  </a:lnTo>
                  <a:lnTo>
                    <a:pt x="2555" y="42904"/>
                  </a:lnTo>
                  <a:lnTo>
                    <a:pt x="0" y="59193"/>
                  </a:lnTo>
                  <a:lnTo>
                    <a:pt x="1215" y="75841"/>
                  </a:lnTo>
                  <a:lnTo>
                    <a:pt x="12609" y="101079"/>
                  </a:lnTo>
                  <a:lnTo>
                    <a:pt x="25399" y="112330"/>
                  </a:lnTo>
                  <a:lnTo>
                    <a:pt x="32761" y="116319"/>
                  </a:lnTo>
                  <a:lnTo>
                    <a:pt x="50348" y="118869"/>
                  </a:lnTo>
                  <a:lnTo>
                    <a:pt x="79235" y="117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42">
              <a:extLst>
                <a:ext uri="{FF2B5EF4-FFF2-40B4-BE49-F238E27FC236}">
                  <a16:creationId xmlns:a16="http://schemas.microsoft.com/office/drawing/2014/main" xmlns="" id="{D5EE006E-705A-47B4-89FE-58489833CF73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231900" y="26606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41940" y="1020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43">
              <a:extLst>
                <a:ext uri="{FF2B5EF4-FFF2-40B4-BE49-F238E27FC236}">
                  <a16:creationId xmlns:a16="http://schemas.microsoft.com/office/drawing/2014/main" xmlns="" id="{5EA09DB8-4BBF-4E16-A195-C4FEAD4965AC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1257300" y="2498241"/>
              <a:ext cx="69851" cy="287229"/>
            </a:xfrm>
            <a:custGeom>
              <a:avLst/>
              <a:gdLst/>
              <a:ahLst/>
              <a:cxnLst/>
              <a:rect l="0" t="0" r="0" b="0"/>
              <a:pathLst>
                <a:path w="69851" h="287229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3371" y="43474"/>
                  </a:lnTo>
                  <a:lnTo>
                    <a:pt x="8838" y="87109"/>
                  </a:lnTo>
                  <a:lnTo>
                    <a:pt x="12865" y="124944"/>
                  </a:lnTo>
                  <a:lnTo>
                    <a:pt x="16301" y="165513"/>
                  </a:lnTo>
                  <a:lnTo>
                    <a:pt x="17828" y="202359"/>
                  </a:lnTo>
                  <a:lnTo>
                    <a:pt x="22059" y="248094"/>
                  </a:lnTo>
                  <a:lnTo>
                    <a:pt x="24410" y="278344"/>
                  </a:lnTo>
                  <a:lnTo>
                    <a:pt x="26151" y="283443"/>
                  </a:lnTo>
                  <a:lnTo>
                    <a:pt x="28723" y="286137"/>
                  </a:lnTo>
                  <a:lnTo>
                    <a:pt x="31849" y="287228"/>
                  </a:lnTo>
                  <a:lnTo>
                    <a:pt x="36049" y="285838"/>
                  </a:lnTo>
                  <a:lnTo>
                    <a:pt x="46361" y="278650"/>
                  </a:lnTo>
                  <a:lnTo>
                    <a:pt x="69850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44">
              <a:extLst>
                <a:ext uri="{FF2B5EF4-FFF2-40B4-BE49-F238E27FC236}">
                  <a16:creationId xmlns:a16="http://schemas.microsoft.com/office/drawing/2014/main" xmlns="" id="{A21A1688-31B2-412A-9434-2BC3EC7AA58C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991318" y="2503461"/>
              <a:ext cx="170671" cy="318348"/>
            </a:xfrm>
            <a:custGeom>
              <a:avLst/>
              <a:gdLst/>
              <a:ahLst/>
              <a:cxnLst/>
              <a:rect l="0" t="0" r="0" b="0"/>
              <a:pathLst>
                <a:path w="170671" h="318348">
                  <a:moveTo>
                    <a:pt x="132632" y="30189"/>
                  </a:moveTo>
                  <a:lnTo>
                    <a:pt x="132632" y="30189"/>
                  </a:lnTo>
                  <a:lnTo>
                    <a:pt x="129261" y="30189"/>
                  </a:lnTo>
                  <a:lnTo>
                    <a:pt x="88188" y="9232"/>
                  </a:lnTo>
                  <a:lnTo>
                    <a:pt x="49247" y="780"/>
                  </a:lnTo>
                  <a:lnTo>
                    <a:pt x="38942" y="0"/>
                  </a:lnTo>
                  <a:lnTo>
                    <a:pt x="29955" y="2302"/>
                  </a:lnTo>
                  <a:lnTo>
                    <a:pt x="14326" y="12385"/>
                  </a:lnTo>
                  <a:lnTo>
                    <a:pt x="4087" y="26274"/>
                  </a:lnTo>
                  <a:lnTo>
                    <a:pt x="368" y="33929"/>
                  </a:lnTo>
                  <a:lnTo>
                    <a:pt x="0" y="53724"/>
                  </a:lnTo>
                  <a:lnTo>
                    <a:pt x="1877" y="64929"/>
                  </a:lnTo>
                  <a:lnTo>
                    <a:pt x="17134" y="86786"/>
                  </a:lnTo>
                  <a:lnTo>
                    <a:pt x="55371" y="120807"/>
                  </a:lnTo>
                  <a:lnTo>
                    <a:pt x="102449" y="157698"/>
                  </a:lnTo>
                  <a:lnTo>
                    <a:pt x="144620" y="193558"/>
                  </a:lnTo>
                  <a:lnTo>
                    <a:pt x="162655" y="216392"/>
                  </a:lnTo>
                  <a:lnTo>
                    <a:pt x="170670" y="240651"/>
                  </a:lnTo>
                  <a:lnTo>
                    <a:pt x="168588" y="265544"/>
                  </a:lnTo>
                  <a:lnTo>
                    <a:pt x="165069" y="278109"/>
                  </a:lnTo>
                  <a:lnTo>
                    <a:pt x="149871" y="297715"/>
                  </a:lnTo>
                  <a:lnTo>
                    <a:pt x="129005" y="311367"/>
                  </a:lnTo>
                  <a:lnTo>
                    <a:pt x="94868" y="318347"/>
                  </a:lnTo>
                  <a:lnTo>
                    <a:pt x="75396" y="317480"/>
                  </a:lnTo>
                  <a:lnTo>
                    <a:pt x="61098" y="310979"/>
                  </a:lnTo>
                  <a:lnTo>
                    <a:pt x="55309" y="306283"/>
                  </a:lnTo>
                  <a:lnTo>
                    <a:pt x="52861" y="300329"/>
                  </a:lnTo>
                  <a:lnTo>
                    <a:pt x="56432" y="27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09">
            <a:extLst>
              <a:ext uri="{FF2B5EF4-FFF2-40B4-BE49-F238E27FC236}">
                <a16:creationId xmlns:a16="http://schemas.microsoft.com/office/drawing/2014/main" xmlns="" id="{8D679371-8153-42C4-AA24-7A9B2D29EF86}"/>
              </a:ext>
            </a:extLst>
          </p:cNvPr>
          <p:cNvGrpSpPr/>
          <p:nvPr/>
        </p:nvGrpSpPr>
        <p:grpSpPr>
          <a:xfrm>
            <a:off x="2025650" y="2451100"/>
            <a:ext cx="374651" cy="279401"/>
            <a:chOff x="2025650" y="2451100"/>
            <a:chExt cx="374651" cy="279401"/>
          </a:xfrm>
        </p:grpSpPr>
        <p:sp>
          <p:nvSpPr>
            <p:cNvPr id="60" name="SMARTInkShape-1145">
              <a:extLst>
                <a:ext uri="{FF2B5EF4-FFF2-40B4-BE49-F238E27FC236}">
                  <a16:creationId xmlns:a16="http://schemas.microsoft.com/office/drawing/2014/main" xmlns="" id="{2AE72546-5048-40D1-ADD9-99AC3489FBEA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2393950" y="2711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46">
              <a:extLst>
                <a:ext uri="{FF2B5EF4-FFF2-40B4-BE49-F238E27FC236}">
                  <a16:creationId xmlns:a16="http://schemas.microsoft.com/office/drawing/2014/main" xmlns="" id="{C21E6922-0E3F-4674-A8C1-C46CA99D4C5B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2393950" y="2571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47">
              <a:extLst>
                <a:ext uri="{FF2B5EF4-FFF2-40B4-BE49-F238E27FC236}">
                  <a16:creationId xmlns:a16="http://schemas.microsoft.com/office/drawing/2014/main" xmlns="" id="{9F0613A3-1430-4EA8-A005-1FD2B5D27AC3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2025650" y="2451100"/>
              <a:ext cx="31751" cy="279401"/>
            </a:xfrm>
            <a:custGeom>
              <a:avLst/>
              <a:gdLst/>
              <a:ahLst/>
              <a:cxnLst/>
              <a:rect l="0" t="0" r="0" b="0"/>
              <a:pathLst>
                <a:path w="31751" h="27940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2865" y="59005"/>
                  </a:lnTo>
                  <a:lnTo>
                    <a:pt x="16301" y="94663"/>
                  </a:lnTo>
                  <a:lnTo>
                    <a:pt x="17828" y="138734"/>
                  </a:lnTo>
                  <a:lnTo>
                    <a:pt x="20388" y="177136"/>
                  </a:lnTo>
                  <a:lnTo>
                    <a:pt x="23915" y="222759"/>
                  </a:lnTo>
                  <a:lnTo>
                    <a:pt x="29568" y="268492"/>
                  </a:lnTo>
                  <a:lnTo>
                    <a:pt x="317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10">
            <a:extLst>
              <a:ext uri="{FF2B5EF4-FFF2-40B4-BE49-F238E27FC236}">
                <a16:creationId xmlns:a16="http://schemas.microsoft.com/office/drawing/2014/main" xmlns="" id="{28E6E8E7-56DC-486F-BB12-8D2431F05B3C}"/>
              </a:ext>
            </a:extLst>
          </p:cNvPr>
          <p:cNvGrpSpPr/>
          <p:nvPr/>
        </p:nvGrpSpPr>
        <p:grpSpPr>
          <a:xfrm>
            <a:off x="3153083" y="2411554"/>
            <a:ext cx="1310968" cy="504022"/>
            <a:chOff x="3153083" y="2411554"/>
            <a:chExt cx="1310968" cy="504022"/>
          </a:xfrm>
        </p:grpSpPr>
        <p:sp>
          <p:nvSpPr>
            <p:cNvPr id="64" name="SMARTInkShape-1148">
              <a:extLst>
                <a:ext uri="{FF2B5EF4-FFF2-40B4-BE49-F238E27FC236}">
                  <a16:creationId xmlns:a16="http://schemas.microsoft.com/office/drawing/2014/main" xmlns="" id="{53EDDE57-A40B-4754-8156-8C78AC0C8172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271127" y="2539954"/>
              <a:ext cx="192924" cy="140548"/>
            </a:xfrm>
            <a:custGeom>
              <a:avLst/>
              <a:gdLst/>
              <a:ahLst/>
              <a:cxnLst/>
              <a:rect l="0" t="0" r="0" b="0"/>
              <a:pathLst>
                <a:path w="192924" h="140548">
                  <a:moveTo>
                    <a:pt x="2423" y="69896"/>
                  </a:moveTo>
                  <a:lnTo>
                    <a:pt x="2423" y="69896"/>
                  </a:lnTo>
                  <a:lnTo>
                    <a:pt x="5794" y="73267"/>
                  </a:lnTo>
                  <a:lnTo>
                    <a:pt x="13093" y="73040"/>
                  </a:lnTo>
                  <a:lnTo>
                    <a:pt x="24098" y="69176"/>
                  </a:lnTo>
                  <a:lnTo>
                    <a:pt x="65685" y="40194"/>
                  </a:lnTo>
                  <a:lnTo>
                    <a:pt x="86000" y="19703"/>
                  </a:lnTo>
                  <a:lnTo>
                    <a:pt x="92485" y="8547"/>
                  </a:lnTo>
                  <a:lnTo>
                    <a:pt x="94214" y="3597"/>
                  </a:lnTo>
                  <a:lnTo>
                    <a:pt x="91839" y="1002"/>
                  </a:lnTo>
                  <a:lnTo>
                    <a:pt x="79793" y="0"/>
                  </a:lnTo>
                  <a:lnTo>
                    <a:pt x="53178" y="10146"/>
                  </a:lnTo>
                  <a:lnTo>
                    <a:pt x="29691" y="33299"/>
                  </a:lnTo>
                  <a:lnTo>
                    <a:pt x="4909" y="80750"/>
                  </a:lnTo>
                  <a:lnTo>
                    <a:pt x="0" y="101061"/>
                  </a:lnTo>
                  <a:lnTo>
                    <a:pt x="808" y="109722"/>
                  </a:lnTo>
                  <a:lnTo>
                    <a:pt x="7349" y="124991"/>
                  </a:lnTo>
                  <a:lnTo>
                    <a:pt x="24838" y="135070"/>
                  </a:lnTo>
                  <a:lnTo>
                    <a:pt x="51191" y="140490"/>
                  </a:lnTo>
                  <a:lnTo>
                    <a:pt x="86421" y="140547"/>
                  </a:lnTo>
                  <a:lnTo>
                    <a:pt x="127479" y="136339"/>
                  </a:lnTo>
                  <a:lnTo>
                    <a:pt x="192923" y="12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49">
              <a:extLst>
                <a:ext uri="{FF2B5EF4-FFF2-40B4-BE49-F238E27FC236}">
                  <a16:creationId xmlns:a16="http://schemas.microsoft.com/office/drawing/2014/main" xmlns="" id="{FA545EF8-6EFA-4A17-8013-50AB9817CD82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4114800" y="25590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7010" y="5644"/>
                  </a:lnTo>
                  <a:lnTo>
                    <a:pt x="87463" y="198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50">
              <a:extLst>
                <a:ext uri="{FF2B5EF4-FFF2-40B4-BE49-F238E27FC236}">
                  <a16:creationId xmlns:a16="http://schemas.microsoft.com/office/drawing/2014/main" xmlns="" id="{52E02DA0-C869-464D-8AAD-CA374B1B38FF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3956311" y="2411554"/>
              <a:ext cx="253740" cy="311978"/>
            </a:xfrm>
            <a:custGeom>
              <a:avLst/>
              <a:gdLst/>
              <a:ahLst/>
              <a:cxnLst/>
              <a:rect l="0" t="0" r="0" b="0"/>
              <a:pathLst>
                <a:path w="253740" h="311978">
                  <a:moveTo>
                    <a:pt x="6089" y="185596"/>
                  </a:moveTo>
                  <a:lnTo>
                    <a:pt x="6089" y="185596"/>
                  </a:lnTo>
                  <a:lnTo>
                    <a:pt x="5383" y="192077"/>
                  </a:lnTo>
                  <a:lnTo>
                    <a:pt x="1063" y="216039"/>
                  </a:lnTo>
                  <a:lnTo>
                    <a:pt x="0" y="254326"/>
                  </a:lnTo>
                  <a:lnTo>
                    <a:pt x="1655" y="300733"/>
                  </a:lnTo>
                  <a:lnTo>
                    <a:pt x="3133" y="306804"/>
                  </a:lnTo>
                  <a:lnTo>
                    <a:pt x="5529" y="310146"/>
                  </a:lnTo>
                  <a:lnTo>
                    <a:pt x="8538" y="311668"/>
                  </a:lnTo>
                  <a:lnTo>
                    <a:pt x="11955" y="311977"/>
                  </a:lnTo>
                  <a:lnTo>
                    <a:pt x="21396" y="306677"/>
                  </a:lnTo>
                  <a:lnTo>
                    <a:pt x="32648" y="295148"/>
                  </a:lnTo>
                  <a:lnTo>
                    <a:pt x="57118" y="255136"/>
                  </a:lnTo>
                  <a:lnTo>
                    <a:pt x="80304" y="214601"/>
                  </a:lnTo>
                  <a:lnTo>
                    <a:pt x="80966" y="216222"/>
                  </a:lnTo>
                  <a:lnTo>
                    <a:pt x="89119" y="260716"/>
                  </a:lnTo>
                  <a:lnTo>
                    <a:pt x="91076" y="267426"/>
                  </a:lnTo>
                  <a:lnTo>
                    <a:pt x="94496" y="272605"/>
                  </a:lnTo>
                  <a:lnTo>
                    <a:pt x="103942" y="280241"/>
                  </a:lnTo>
                  <a:lnTo>
                    <a:pt x="115196" y="282223"/>
                  </a:lnTo>
                  <a:lnTo>
                    <a:pt x="121160" y="281764"/>
                  </a:lnTo>
                  <a:lnTo>
                    <a:pt x="133432" y="271847"/>
                  </a:lnTo>
                  <a:lnTo>
                    <a:pt x="165298" y="226622"/>
                  </a:lnTo>
                  <a:lnTo>
                    <a:pt x="185034" y="188308"/>
                  </a:lnTo>
                  <a:lnTo>
                    <a:pt x="204859" y="142351"/>
                  </a:lnTo>
                  <a:lnTo>
                    <a:pt x="214096" y="117255"/>
                  </a:lnTo>
                  <a:lnTo>
                    <a:pt x="223078" y="91352"/>
                  </a:lnTo>
                  <a:lnTo>
                    <a:pt x="234937" y="49400"/>
                  </a:lnTo>
                  <a:lnTo>
                    <a:pt x="241818" y="9305"/>
                  </a:lnTo>
                  <a:lnTo>
                    <a:pt x="241558" y="2452"/>
                  </a:lnTo>
                  <a:lnTo>
                    <a:pt x="239974" y="0"/>
                  </a:lnTo>
                  <a:lnTo>
                    <a:pt x="237507" y="482"/>
                  </a:lnTo>
                  <a:lnTo>
                    <a:pt x="234451" y="2920"/>
                  </a:lnTo>
                  <a:lnTo>
                    <a:pt x="213632" y="46553"/>
                  </a:lnTo>
                  <a:lnTo>
                    <a:pt x="198989" y="89462"/>
                  </a:lnTo>
                  <a:lnTo>
                    <a:pt x="188719" y="135344"/>
                  </a:lnTo>
                  <a:lnTo>
                    <a:pt x="181802" y="180195"/>
                  </a:lnTo>
                  <a:lnTo>
                    <a:pt x="176376" y="221296"/>
                  </a:lnTo>
                  <a:lnTo>
                    <a:pt x="177257" y="255084"/>
                  </a:lnTo>
                  <a:lnTo>
                    <a:pt x="183058" y="282096"/>
                  </a:lnTo>
                  <a:lnTo>
                    <a:pt x="192692" y="301157"/>
                  </a:lnTo>
                  <a:lnTo>
                    <a:pt x="198224" y="306381"/>
                  </a:lnTo>
                  <a:lnTo>
                    <a:pt x="204029" y="309158"/>
                  </a:lnTo>
                  <a:lnTo>
                    <a:pt x="210016" y="310304"/>
                  </a:lnTo>
                  <a:lnTo>
                    <a:pt x="216123" y="308951"/>
                  </a:lnTo>
                  <a:lnTo>
                    <a:pt x="228554" y="301804"/>
                  </a:lnTo>
                  <a:lnTo>
                    <a:pt x="239253" y="285927"/>
                  </a:lnTo>
                  <a:lnTo>
                    <a:pt x="253739" y="255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51">
              <a:extLst>
                <a:ext uri="{FF2B5EF4-FFF2-40B4-BE49-F238E27FC236}">
                  <a16:creationId xmlns:a16="http://schemas.microsoft.com/office/drawing/2014/main" xmlns="" id="{271CA382-6D4D-4A20-8CF3-E0900B33A91C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3797323" y="2578465"/>
              <a:ext cx="88366" cy="337111"/>
            </a:xfrm>
            <a:custGeom>
              <a:avLst/>
              <a:gdLst/>
              <a:ahLst/>
              <a:cxnLst/>
              <a:rect l="0" t="0" r="0" b="0"/>
              <a:pathLst>
                <a:path w="88366" h="337111">
                  <a:moveTo>
                    <a:pt x="19027" y="82185"/>
                  </a:moveTo>
                  <a:lnTo>
                    <a:pt x="19027" y="82185"/>
                  </a:lnTo>
                  <a:lnTo>
                    <a:pt x="15656" y="78814"/>
                  </a:lnTo>
                  <a:lnTo>
                    <a:pt x="14663" y="79232"/>
                  </a:lnTo>
                  <a:lnTo>
                    <a:pt x="13560" y="83460"/>
                  </a:lnTo>
                  <a:lnTo>
                    <a:pt x="10912" y="128048"/>
                  </a:lnTo>
                  <a:lnTo>
                    <a:pt x="7685" y="173385"/>
                  </a:lnTo>
                  <a:lnTo>
                    <a:pt x="6930" y="206680"/>
                  </a:lnTo>
                  <a:lnTo>
                    <a:pt x="6595" y="242644"/>
                  </a:lnTo>
                  <a:lnTo>
                    <a:pt x="4565" y="276032"/>
                  </a:lnTo>
                  <a:lnTo>
                    <a:pt x="1336" y="315069"/>
                  </a:lnTo>
                  <a:lnTo>
                    <a:pt x="246" y="337110"/>
                  </a:lnTo>
                  <a:lnTo>
                    <a:pt x="0" y="296592"/>
                  </a:lnTo>
                  <a:lnTo>
                    <a:pt x="3750" y="256970"/>
                  </a:lnTo>
                  <a:lnTo>
                    <a:pt x="6726" y="232575"/>
                  </a:lnTo>
                  <a:lnTo>
                    <a:pt x="9415" y="205728"/>
                  </a:lnTo>
                  <a:lnTo>
                    <a:pt x="11913" y="177247"/>
                  </a:lnTo>
                  <a:lnTo>
                    <a:pt x="14284" y="147676"/>
                  </a:lnTo>
                  <a:lnTo>
                    <a:pt x="16571" y="121613"/>
                  </a:lnTo>
                  <a:lnTo>
                    <a:pt x="20993" y="75720"/>
                  </a:lnTo>
                  <a:lnTo>
                    <a:pt x="25310" y="41682"/>
                  </a:lnTo>
                  <a:lnTo>
                    <a:pt x="30286" y="17617"/>
                  </a:lnTo>
                  <a:lnTo>
                    <a:pt x="37201" y="4569"/>
                  </a:lnTo>
                  <a:lnTo>
                    <a:pt x="42432" y="1514"/>
                  </a:lnTo>
                  <a:lnTo>
                    <a:pt x="55770" y="0"/>
                  </a:lnTo>
                  <a:lnTo>
                    <a:pt x="62572" y="4111"/>
                  </a:lnTo>
                  <a:lnTo>
                    <a:pt x="75774" y="19969"/>
                  </a:lnTo>
                  <a:lnTo>
                    <a:pt x="88365" y="56068"/>
                  </a:lnTo>
                  <a:lnTo>
                    <a:pt x="86452" y="98044"/>
                  </a:lnTo>
                  <a:lnTo>
                    <a:pt x="73577" y="131647"/>
                  </a:lnTo>
                  <a:lnTo>
                    <a:pt x="46244" y="159478"/>
                  </a:lnTo>
                  <a:lnTo>
                    <a:pt x="39288" y="164053"/>
                  </a:lnTo>
                  <a:lnTo>
                    <a:pt x="34651" y="165691"/>
                  </a:lnTo>
                  <a:lnTo>
                    <a:pt x="31560" y="165372"/>
                  </a:lnTo>
                  <a:lnTo>
                    <a:pt x="29498" y="163043"/>
                  </a:lnTo>
                  <a:lnTo>
                    <a:pt x="25377" y="145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52">
              <a:extLst>
                <a:ext uri="{FF2B5EF4-FFF2-40B4-BE49-F238E27FC236}">
                  <a16:creationId xmlns:a16="http://schemas.microsoft.com/office/drawing/2014/main" xmlns="" id="{4D9128A1-B601-4E58-B2EC-DEB557165D33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3549650" y="2628230"/>
              <a:ext cx="177801" cy="127671"/>
            </a:xfrm>
            <a:custGeom>
              <a:avLst/>
              <a:gdLst/>
              <a:ahLst/>
              <a:cxnLst/>
              <a:rect l="0" t="0" r="0" b="0"/>
              <a:pathLst>
                <a:path w="177801" h="127671">
                  <a:moveTo>
                    <a:pt x="0" y="38770"/>
                  </a:moveTo>
                  <a:lnTo>
                    <a:pt x="0" y="38770"/>
                  </a:lnTo>
                  <a:lnTo>
                    <a:pt x="705" y="24973"/>
                  </a:lnTo>
                  <a:lnTo>
                    <a:pt x="3371" y="18997"/>
                  </a:lnTo>
                  <a:lnTo>
                    <a:pt x="8838" y="11666"/>
                  </a:lnTo>
                  <a:lnTo>
                    <a:pt x="10125" y="10823"/>
                  </a:lnTo>
                  <a:lnTo>
                    <a:pt x="10983" y="10967"/>
                  </a:lnTo>
                  <a:lnTo>
                    <a:pt x="15732" y="19637"/>
                  </a:lnTo>
                  <a:lnTo>
                    <a:pt x="18759" y="64229"/>
                  </a:lnTo>
                  <a:lnTo>
                    <a:pt x="19024" y="97955"/>
                  </a:lnTo>
                  <a:lnTo>
                    <a:pt x="19033" y="97982"/>
                  </a:lnTo>
                  <a:lnTo>
                    <a:pt x="19048" y="80844"/>
                  </a:lnTo>
                  <a:lnTo>
                    <a:pt x="34258" y="43553"/>
                  </a:lnTo>
                  <a:lnTo>
                    <a:pt x="59931" y="2576"/>
                  </a:lnTo>
                  <a:lnTo>
                    <a:pt x="62531" y="1235"/>
                  </a:lnTo>
                  <a:lnTo>
                    <a:pt x="64971" y="1047"/>
                  </a:lnTo>
                  <a:lnTo>
                    <a:pt x="66597" y="3038"/>
                  </a:lnTo>
                  <a:lnTo>
                    <a:pt x="74686" y="46188"/>
                  </a:lnTo>
                  <a:lnTo>
                    <a:pt x="75901" y="69085"/>
                  </a:lnTo>
                  <a:lnTo>
                    <a:pt x="76706" y="70974"/>
                  </a:lnTo>
                  <a:lnTo>
                    <a:pt x="77948" y="71528"/>
                  </a:lnTo>
                  <a:lnTo>
                    <a:pt x="79482" y="71192"/>
                  </a:lnTo>
                  <a:lnTo>
                    <a:pt x="88383" y="60606"/>
                  </a:lnTo>
                  <a:lnTo>
                    <a:pt x="115694" y="16919"/>
                  </a:lnTo>
                  <a:lnTo>
                    <a:pt x="130392" y="2113"/>
                  </a:lnTo>
                  <a:lnTo>
                    <a:pt x="134906" y="221"/>
                  </a:lnTo>
                  <a:lnTo>
                    <a:pt x="143684" y="0"/>
                  </a:lnTo>
                  <a:lnTo>
                    <a:pt x="152289" y="6017"/>
                  </a:lnTo>
                  <a:lnTo>
                    <a:pt x="156559" y="10585"/>
                  </a:lnTo>
                  <a:lnTo>
                    <a:pt x="161304" y="25067"/>
                  </a:lnTo>
                  <a:lnTo>
                    <a:pt x="165306" y="72635"/>
                  </a:lnTo>
                  <a:lnTo>
                    <a:pt x="175182" y="118181"/>
                  </a:lnTo>
                  <a:lnTo>
                    <a:pt x="177800" y="127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53">
              <a:extLst>
                <a:ext uri="{FF2B5EF4-FFF2-40B4-BE49-F238E27FC236}">
                  <a16:creationId xmlns:a16="http://schemas.microsoft.com/office/drawing/2014/main" xmlns="" id="{F070F4EF-EFC0-4D11-A0C0-F02410EFF6E2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3383503" y="2635928"/>
              <a:ext cx="99407" cy="146262"/>
            </a:xfrm>
            <a:custGeom>
              <a:avLst/>
              <a:gdLst/>
              <a:ahLst/>
              <a:cxnLst/>
              <a:rect l="0" t="0" r="0" b="0"/>
              <a:pathLst>
                <a:path w="99407" h="146262">
                  <a:moveTo>
                    <a:pt x="64547" y="24722"/>
                  </a:moveTo>
                  <a:lnTo>
                    <a:pt x="64547" y="24722"/>
                  </a:lnTo>
                  <a:lnTo>
                    <a:pt x="53716" y="4471"/>
                  </a:lnTo>
                  <a:lnTo>
                    <a:pt x="49620" y="1610"/>
                  </a:lnTo>
                  <a:lnTo>
                    <a:pt x="43348" y="0"/>
                  </a:lnTo>
                  <a:lnTo>
                    <a:pt x="30279" y="9636"/>
                  </a:lnTo>
                  <a:lnTo>
                    <a:pt x="13001" y="36009"/>
                  </a:lnTo>
                  <a:lnTo>
                    <a:pt x="1218" y="70635"/>
                  </a:lnTo>
                  <a:lnTo>
                    <a:pt x="0" y="104334"/>
                  </a:lnTo>
                  <a:lnTo>
                    <a:pt x="6226" y="124075"/>
                  </a:lnTo>
                  <a:lnTo>
                    <a:pt x="10850" y="133291"/>
                  </a:lnTo>
                  <a:lnTo>
                    <a:pt x="19576" y="139435"/>
                  </a:lnTo>
                  <a:lnTo>
                    <a:pt x="44325" y="146261"/>
                  </a:lnTo>
                  <a:lnTo>
                    <a:pt x="64732" y="143650"/>
                  </a:lnTo>
                  <a:lnTo>
                    <a:pt x="73137" y="139991"/>
                  </a:lnTo>
                  <a:lnTo>
                    <a:pt x="86239" y="126517"/>
                  </a:lnTo>
                  <a:lnTo>
                    <a:pt x="95354" y="108064"/>
                  </a:lnTo>
                  <a:lnTo>
                    <a:pt x="99406" y="85752"/>
                  </a:lnTo>
                  <a:lnTo>
                    <a:pt x="94944" y="52761"/>
                  </a:lnTo>
                  <a:lnTo>
                    <a:pt x="84685" y="27385"/>
                  </a:lnTo>
                  <a:lnTo>
                    <a:pt x="78671" y="18850"/>
                  </a:lnTo>
                  <a:lnTo>
                    <a:pt x="76080" y="16574"/>
                  </a:lnTo>
                  <a:lnTo>
                    <a:pt x="75058" y="15057"/>
                  </a:lnTo>
                  <a:lnTo>
                    <a:pt x="75082" y="14045"/>
                  </a:lnTo>
                  <a:lnTo>
                    <a:pt x="77247" y="1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54">
              <a:extLst>
                <a:ext uri="{FF2B5EF4-FFF2-40B4-BE49-F238E27FC236}">
                  <a16:creationId xmlns:a16="http://schemas.microsoft.com/office/drawing/2014/main" xmlns="" id="{F66BE945-178B-449C-8DB6-F548A82F77C5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3153083" y="2452583"/>
              <a:ext cx="244168" cy="321000"/>
            </a:xfrm>
            <a:custGeom>
              <a:avLst/>
              <a:gdLst/>
              <a:ahLst/>
              <a:cxnLst/>
              <a:rect l="0" t="0" r="0" b="0"/>
              <a:pathLst>
                <a:path w="244168" h="321000">
                  <a:moveTo>
                    <a:pt x="167967" y="23917"/>
                  </a:moveTo>
                  <a:lnTo>
                    <a:pt x="167967" y="23917"/>
                  </a:lnTo>
                  <a:lnTo>
                    <a:pt x="162897" y="18142"/>
                  </a:lnTo>
                  <a:lnTo>
                    <a:pt x="156430" y="8722"/>
                  </a:lnTo>
                  <a:lnTo>
                    <a:pt x="149669" y="3523"/>
                  </a:lnTo>
                  <a:lnTo>
                    <a:pt x="134558" y="0"/>
                  </a:lnTo>
                  <a:lnTo>
                    <a:pt x="100485" y="594"/>
                  </a:lnTo>
                  <a:lnTo>
                    <a:pt x="91230" y="2018"/>
                  </a:lnTo>
                  <a:lnTo>
                    <a:pt x="71538" y="13008"/>
                  </a:lnTo>
                  <a:lnTo>
                    <a:pt x="40618" y="42792"/>
                  </a:lnTo>
                  <a:lnTo>
                    <a:pt x="14758" y="82897"/>
                  </a:lnTo>
                  <a:lnTo>
                    <a:pt x="4624" y="112924"/>
                  </a:lnTo>
                  <a:lnTo>
                    <a:pt x="120" y="147437"/>
                  </a:lnTo>
                  <a:lnTo>
                    <a:pt x="0" y="180180"/>
                  </a:lnTo>
                  <a:lnTo>
                    <a:pt x="4415" y="211195"/>
                  </a:lnTo>
                  <a:lnTo>
                    <a:pt x="15785" y="241442"/>
                  </a:lnTo>
                  <a:lnTo>
                    <a:pt x="44794" y="279496"/>
                  </a:lnTo>
                  <a:lnTo>
                    <a:pt x="80201" y="306372"/>
                  </a:lnTo>
                  <a:lnTo>
                    <a:pt x="124245" y="320999"/>
                  </a:lnTo>
                  <a:lnTo>
                    <a:pt x="169672" y="319688"/>
                  </a:lnTo>
                  <a:lnTo>
                    <a:pt x="214411" y="303621"/>
                  </a:lnTo>
                  <a:lnTo>
                    <a:pt x="244167" y="29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211">
            <a:extLst>
              <a:ext uri="{FF2B5EF4-FFF2-40B4-BE49-F238E27FC236}">
                <a16:creationId xmlns:a16="http://schemas.microsoft.com/office/drawing/2014/main" xmlns="" id="{83B09768-144E-48C2-9D03-394976EB3857}"/>
              </a:ext>
            </a:extLst>
          </p:cNvPr>
          <p:cNvGrpSpPr/>
          <p:nvPr/>
        </p:nvGrpSpPr>
        <p:grpSpPr>
          <a:xfrm>
            <a:off x="5275883" y="2314723"/>
            <a:ext cx="593333" cy="475526"/>
            <a:chOff x="5275883" y="2314723"/>
            <a:chExt cx="593333" cy="475526"/>
          </a:xfrm>
        </p:grpSpPr>
        <p:sp>
          <p:nvSpPr>
            <p:cNvPr id="72" name="SMARTInkShape-1155">
              <a:extLst>
                <a:ext uri="{FF2B5EF4-FFF2-40B4-BE49-F238E27FC236}">
                  <a16:creationId xmlns:a16="http://schemas.microsoft.com/office/drawing/2014/main" xmlns="" id="{42ABDD47-5A88-4AED-9FA9-B584B2F5D6D0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808748" y="2674233"/>
              <a:ext cx="60468" cy="116016"/>
            </a:xfrm>
            <a:custGeom>
              <a:avLst/>
              <a:gdLst/>
              <a:ahLst/>
              <a:cxnLst/>
              <a:rect l="0" t="0" r="0" b="0"/>
              <a:pathLst>
                <a:path w="60468" h="116016">
                  <a:moveTo>
                    <a:pt x="45952" y="5467"/>
                  </a:moveTo>
                  <a:lnTo>
                    <a:pt x="45952" y="5467"/>
                  </a:lnTo>
                  <a:lnTo>
                    <a:pt x="13970" y="0"/>
                  </a:lnTo>
                  <a:lnTo>
                    <a:pt x="5162" y="1391"/>
                  </a:lnTo>
                  <a:lnTo>
                    <a:pt x="1826" y="2750"/>
                  </a:lnTo>
                  <a:lnTo>
                    <a:pt x="307" y="4361"/>
                  </a:lnTo>
                  <a:lnTo>
                    <a:pt x="0" y="6141"/>
                  </a:lnTo>
                  <a:lnTo>
                    <a:pt x="500" y="8033"/>
                  </a:lnTo>
                  <a:lnTo>
                    <a:pt x="4576" y="14067"/>
                  </a:lnTo>
                  <a:lnTo>
                    <a:pt x="18755" y="27496"/>
                  </a:lnTo>
                  <a:lnTo>
                    <a:pt x="43507" y="45619"/>
                  </a:lnTo>
                  <a:lnTo>
                    <a:pt x="56046" y="63225"/>
                  </a:lnTo>
                  <a:lnTo>
                    <a:pt x="59031" y="69372"/>
                  </a:lnTo>
                  <a:lnTo>
                    <a:pt x="60467" y="81847"/>
                  </a:lnTo>
                  <a:lnTo>
                    <a:pt x="59862" y="88137"/>
                  </a:lnTo>
                  <a:lnTo>
                    <a:pt x="53545" y="100770"/>
                  </a:lnTo>
                  <a:lnTo>
                    <a:pt x="48897" y="107102"/>
                  </a:lnTo>
                  <a:lnTo>
                    <a:pt x="38090" y="114138"/>
                  </a:lnTo>
                  <a:lnTo>
                    <a:pt x="32243" y="116015"/>
                  </a:lnTo>
                  <a:lnTo>
                    <a:pt x="26935" y="115854"/>
                  </a:lnTo>
                  <a:lnTo>
                    <a:pt x="7852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56">
              <a:extLst>
                <a:ext uri="{FF2B5EF4-FFF2-40B4-BE49-F238E27FC236}">
                  <a16:creationId xmlns:a16="http://schemas.microsoft.com/office/drawing/2014/main" xmlns="" id="{FA8522C9-D72C-4E8F-ACEA-8983439DA70D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703444" y="2572633"/>
              <a:ext cx="68707" cy="208674"/>
            </a:xfrm>
            <a:custGeom>
              <a:avLst/>
              <a:gdLst/>
              <a:ahLst/>
              <a:cxnLst/>
              <a:rect l="0" t="0" r="0" b="0"/>
              <a:pathLst>
                <a:path w="68707" h="208674">
                  <a:moveTo>
                    <a:pt x="11556" y="5467"/>
                  </a:moveTo>
                  <a:lnTo>
                    <a:pt x="11556" y="5467"/>
                  </a:lnTo>
                  <a:lnTo>
                    <a:pt x="8185" y="2096"/>
                  </a:lnTo>
                  <a:lnTo>
                    <a:pt x="4648" y="441"/>
                  </a:lnTo>
                  <a:lnTo>
                    <a:pt x="2717" y="0"/>
                  </a:lnTo>
                  <a:lnTo>
                    <a:pt x="1430" y="2527"/>
                  </a:lnTo>
                  <a:lnTo>
                    <a:pt x="0" y="12862"/>
                  </a:lnTo>
                  <a:lnTo>
                    <a:pt x="4151" y="49679"/>
                  </a:lnTo>
                  <a:lnTo>
                    <a:pt x="9048" y="92493"/>
                  </a:lnTo>
                  <a:lnTo>
                    <a:pt x="10813" y="135361"/>
                  </a:lnTo>
                  <a:lnTo>
                    <a:pt x="11458" y="179633"/>
                  </a:lnTo>
                  <a:lnTo>
                    <a:pt x="10785" y="182255"/>
                  </a:lnTo>
                  <a:lnTo>
                    <a:pt x="9631" y="183298"/>
                  </a:lnTo>
                  <a:lnTo>
                    <a:pt x="8156" y="183288"/>
                  </a:lnTo>
                  <a:lnTo>
                    <a:pt x="6517" y="175750"/>
                  </a:lnTo>
                  <a:lnTo>
                    <a:pt x="7475" y="155640"/>
                  </a:lnTo>
                  <a:lnTo>
                    <a:pt x="17492" y="123560"/>
                  </a:lnTo>
                  <a:lnTo>
                    <a:pt x="25013" y="114397"/>
                  </a:lnTo>
                  <a:lnTo>
                    <a:pt x="28994" y="111954"/>
                  </a:lnTo>
                  <a:lnTo>
                    <a:pt x="32354" y="111031"/>
                  </a:lnTo>
                  <a:lnTo>
                    <a:pt x="35299" y="111121"/>
                  </a:lnTo>
                  <a:lnTo>
                    <a:pt x="37968" y="111886"/>
                  </a:lnTo>
                  <a:lnTo>
                    <a:pt x="42815" y="118381"/>
                  </a:lnTo>
                  <a:lnTo>
                    <a:pt x="55963" y="158860"/>
                  </a:lnTo>
                  <a:lnTo>
                    <a:pt x="58809" y="174536"/>
                  </a:lnTo>
                  <a:lnTo>
                    <a:pt x="57722" y="188559"/>
                  </a:lnTo>
                  <a:lnTo>
                    <a:pt x="51124" y="199965"/>
                  </a:lnTo>
                  <a:lnTo>
                    <a:pt x="46402" y="204982"/>
                  </a:lnTo>
                  <a:lnTo>
                    <a:pt x="41136" y="207622"/>
                  </a:lnTo>
                  <a:lnTo>
                    <a:pt x="29641" y="208673"/>
                  </a:lnTo>
                  <a:lnTo>
                    <a:pt x="14641" y="205298"/>
                  </a:lnTo>
                  <a:lnTo>
                    <a:pt x="12202" y="202187"/>
                  </a:lnTo>
                  <a:lnTo>
                    <a:pt x="11281" y="197997"/>
                  </a:lnTo>
                  <a:lnTo>
                    <a:pt x="11373" y="193087"/>
                  </a:lnTo>
                  <a:lnTo>
                    <a:pt x="17119" y="181987"/>
                  </a:lnTo>
                  <a:lnTo>
                    <a:pt x="28845" y="169998"/>
                  </a:lnTo>
                  <a:lnTo>
                    <a:pt x="68706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57">
              <a:extLst>
                <a:ext uri="{FF2B5EF4-FFF2-40B4-BE49-F238E27FC236}">
                  <a16:creationId xmlns:a16="http://schemas.microsoft.com/office/drawing/2014/main" xmlns="" id="{4A4DA824-B6F3-45A1-840E-FE8D5363B7EF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581157" y="2673350"/>
              <a:ext cx="67438" cy="102196"/>
            </a:xfrm>
            <a:custGeom>
              <a:avLst/>
              <a:gdLst/>
              <a:ahLst/>
              <a:cxnLst/>
              <a:rect l="0" t="0" r="0" b="0"/>
              <a:pathLst>
                <a:path w="67438" h="102196">
                  <a:moveTo>
                    <a:pt x="38593" y="0"/>
                  </a:moveTo>
                  <a:lnTo>
                    <a:pt x="38593" y="0"/>
                  </a:lnTo>
                  <a:lnTo>
                    <a:pt x="35222" y="0"/>
                  </a:lnTo>
                  <a:lnTo>
                    <a:pt x="31685" y="1881"/>
                  </a:lnTo>
                  <a:lnTo>
                    <a:pt x="16924" y="15580"/>
                  </a:lnTo>
                  <a:lnTo>
                    <a:pt x="3088" y="39345"/>
                  </a:lnTo>
                  <a:lnTo>
                    <a:pt x="0" y="58644"/>
                  </a:lnTo>
                  <a:lnTo>
                    <a:pt x="1685" y="76864"/>
                  </a:lnTo>
                  <a:lnTo>
                    <a:pt x="7138" y="89665"/>
                  </a:lnTo>
                  <a:lnTo>
                    <a:pt x="18028" y="98177"/>
                  </a:lnTo>
                  <a:lnTo>
                    <a:pt x="24883" y="101435"/>
                  </a:lnTo>
                  <a:lnTo>
                    <a:pt x="31569" y="102195"/>
                  </a:lnTo>
                  <a:lnTo>
                    <a:pt x="44644" y="99277"/>
                  </a:lnTo>
                  <a:lnTo>
                    <a:pt x="55628" y="89514"/>
                  </a:lnTo>
                  <a:lnTo>
                    <a:pt x="63803" y="76473"/>
                  </a:lnTo>
                  <a:lnTo>
                    <a:pt x="67437" y="63621"/>
                  </a:lnTo>
                  <a:lnTo>
                    <a:pt x="66994" y="57936"/>
                  </a:lnTo>
                  <a:lnTo>
                    <a:pt x="62740" y="47857"/>
                  </a:lnTo>
                  <a:lnTo>
                    <a:pt x="45117" y="29333"/>
                  </a:lnTo>
                  <a:lnTo>
                    <a:pt x="4494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58">
              <a:extLst>
                <a:ext uri="{FF2B5EF4-FFF2-40B4-BE49-F238E27FC236}">
                  <a16:creationId xmlns:a16="http://schemas.microsoft.com/office/drawing/2014/main" xmlns="" id="{B398EE2C-36B4-4201-9285-3F31B1155475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275883" y="2314723"/>
              <a:ext cx="484394" cy="136378"/>
            </a:xfrm>
            <a:custGeom>
              <a:avLst/>
              <a:gdLst/>
              <a:ahLst/>
              <a:cxnLst/>
              <a:rect l="0" t="0" r="0" b="0"/>
              <a:pathLst>
                <a:path w="484394" h="136378">
                  <a:moveTo>
                    <a:pt x="7317" y="136377"/>
                  </a:moveTo>
                  <a:lnTo>
                    <a:pt x="7317" y="136377"/>
                  </a:lnTo>
                  <a:lnTo>
                    <a:pt x="575" y="133006"/>
                  </a:lnTo>
                  <a:lnTo>
                    <a:pt x="0" y="130602"/>
                  </a:lnTo>
                  <a:lnTo>
                    <a:pt x="3124" y="124168"/>
                  </a:lnTo>
                  <a:lnTo>
                    <a:pt x="33043" y="105870"/>
                  </a:lnTo>
                  <a:lnTo>
                    <a:pt x="54101" y="98400"/>
                  </a:lnTo>
                  <a:lnTo>
                    <a:pt x="80839" y="90598"/>
                  </a:lnTo>
                  <a:lnTo>
                    <a:pt x="111365" y="82574"/>
                  </a:lnTo>
                  <a:lnTo>
                    <a:pt x="146533" y="73697"/>
                  </a:lnTo>
                  <a:lnTo>
                    <a:pt x="184793" y="64252"/>
                  </a:lnTo>
                  <a:lnTo>
                    <a:pt x="225118" y="54427"/>
                  </a:lnTo>
                  <a:lnTo>
                    <a:pt x="266112" y="45054"/>
                  </a:lnTo>
                  <a:lnTo>
                    <a:pt x="307553" y="35984"/>
                  </a:lnTo>
                  <a:lnTo>
                    <a:pt x="349291" y="27115"/>
                  </a:lnTo>
                  <a:lnTo>
                    <a:pt x="383466" y="19791"/>
                  </a:lnTo>
                  <a:lnTo>
                    <a:pt x="412600" y="13498"/>
                  </a:lnTo>
                  <a:lnTo>
                    <a:pt x="456259" y="4153"/>
                  </a:lnTo>
                  <a:lnTo>
                    <a:pt x="478016" y="0"/>
                  </a:lnTo>
                  <a:lnTo>
                    <a:pt x="482688" y="303"/>
                  </a:lnTo>
                  <a:lnTo>
                    <a:pt x="484393" y="1917"/>
                  </a:lnTo>
                  <a:lnTo>
                    <a:pt x="483567" y="9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59">
              <a:extLst>
                <a:ext uri="{FF2B5EF4-FFF2-40B4-BE49-F238E27FC236}">
                  <a16:creationId xmlns:a16="http://schemas.microsoft.com/office/drawing/2014/main" xmlns="" id="{EDEB4D48-E20A-434D-B4B3-3B3EE201D400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454650" y="2375783"/>
              <a:ext cx="23866" cy="303918"/>
            </a:xfrm>
            <a:custGeom>
              <a:avLst/>
              <a:gdLst/>
              <a:ahLst/>
              <a:cxnLst/>
              <a:rect l="0" t="0" r="0" b="0"/>
              <a:pathLst>
                <a:path w="23866" h="3039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832" y="1822"/>
                  </a:lnTo>
                  <a:lnTo>
                    <a:pt x="14927" y="9492"/>
                  </a:lnTo>
                  <a:lnTo>
                    <a:pt x="21199" y="49306"/>
                  </a:lnTo>
                  <a:lnTo>
                    <a:pt x="23533" y="89862"/>
                  </a:lnTo>
                  <a:lnTo>
                    <a:pt x="23865" y="135404"/>
                  </a:lnTo>
                  <a:lnTo>
                    <a:pt x="21660" y="181515"/>
                  </a:lnTo>
                  <a:lnTo>
                    <a:pt x="18329" y="222235"/>
                  </a:lnTo>
                  <a:lnTo>
                    <a:pt x="14367" y="269367"/>
                  </a:lnTo>
                  <a:lnTo>
                    <a:pt x="1270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212">
            <a:extLst>
              <a:ext uri="{FF2B5EF4-FFF2-40B4-BE49-F238E27FC236}">
                <a16:creationId xmlns:a16="http://schemas.microsoft.com/office/drawing/2014/main" xmlns="" id="{DE8F5BCC-CF12-44F8-BBF3-A1F3864C2C94}"/>
              </a:ext>
            </a:extLst>
          </p:cNvPr>
          <p:cNvGrpSpPr/>
          <p:nvPr/>
        </p:nvGrpSpPr>
        <p:grpSpPr>
          <a:xfrm>
            <a:off x="6184900" y="2533650"/>
            <a:ext cx="171451" cy="99211"/>
            <a:chOff x="6184900" y="2533650"/>
            <a:chExt cx="171451" cy="99211"/>
          </a:xfrm>
        </p:grpSpPr>
        <p:sp>
          <p:nvSpPr>
            <p:cNvPr id="78" name="SMARTInkShape-1160">
              <a:extLst>
                <a:ext uri="{FF2B5EF4-FFF2-40B4-BE49-F238E27FC236}">
                  <a16:creationId xmlns:a16="http://schemas.microsoft.com/office/drawing/2014/main" xmlns="" id="{F9E63C0D-C435-4715-B89E-7051D2970277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205715" y="2616200"/>
              <a:ext cx="150636" cy="16661"/>
            </a:xfrm>
            <a:custGeom>
              <a:avLst/>
              <a:gdLst/>
              <a:ahLst/>
              <a:cxnLst/>
              <a:rect l="0" t="0" r="0" b="0"/>
              <a:pathLst>
                <a:path w="150636" h="16661">
                  <a:moveTo>
                    <a:pt x="10935" y="6350"/>
                  </a:moveTo>
                  <a:lnTo>
                    <a:pt x="10935" y="6350"/>
                  </a:lnTo>
                  <a:lnTo>
                    <a:pt x="4193" y="9721"/>
                  </a:lnTo>
                  <a:lnTo>
                    <a:pt x="2207" y="11419"/>
                  </a:lnTo>
                  <a:lnTo>
                    <a:pt x="0" y="15188"/>
                  </a:lnTo>
                  <a:lnTo>
                    <a:pt x="2940" y="16475"/>
                  </a:lnTo>
                  <a:lnTo>
                    <a:pt x="40531" y="16660"/>
                  </a:lnTo>
                  <a:lnTo>
                    <a:pt x="73478" y="13049"/>
                  </a:lnTo>
                  <a:lnTo>
                    <a:pt x="111639" y="6740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61">
              <a:extLst>
                <a:ext uri="{FF2B5EF4-FFF2-40B4-BE49-F238E27FC236}">
                  <a16:creationId xmlns:a16="http://schemas.microsoft.com/office/drawing/2014/main" xmlns="" id="{E2FE3966-9F76-4879-9595-1F5E23E1EFFC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184900" y="25336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52480" y="21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213">
            <a:extLst>
              <a:ext uri="{FF2B5EF4-FFF2-40B4-BE49-F238E27FC236}">
                <a16:creationId xmlns:a16="http://schemas.microsoft.com/office/drawing/2014/main" xmlns="" id="{DE6AB34F-3CC8-42D9-98F4-24C50B1452B9}"/>
              </a:ext>
            </a:extLst>
          </p:cNvPr>
          <p:cNvGrpSpPr/>
          <p:nvPr/>
        </p:nvGrpSpPr>
        <p:grpSpPr>
          <a:xfrm>
            <a:off x="6819900" y="2171700"/>
            <a:ext cx="1314451" cy="521429"/>
            <a:chOff x="6819900" y="2171700"/>
            <a:chExt cx="1314451" cy="521429"/>
          </a:xfrm>
        </p:grpSpPr>
        <p:sp>
          <p:nvSpPr>
            <p:cNvPr id="81" name="SMARTInkShape-1162">
              <a:extLst>
                <a:ext uri="{FF2B5EF4-FFF2-40B4-BE49-F238E27FC236}">
                  <a16:creationId xmlns:a16="http://schemas.microsoft.com/office/drawing/2014/main" xmlns="" id="{F7EBA7A8-9DE0-41C5-A5DB-BC589CD9E656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7861299" y="2171700"/>
              <a:ext cx="273052" cy="19051"/>
            </a:xfrm>
            <a:custGeom>
              <a:avLst/>
              <a:gdLst/>
              <a:ahLst/>
              <a:cxnLst/>
              <a:rect l="0" t="0" r="0" b="0"/>
              <a:pathLst>
                <a:path w="2730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16855" y="10212"/>
                  </a:lnTo>
                  <a:lnTo>
                    <a:pt x="57676" y="7494"/>
                  </a:lnTo>
                  <a:lnTo>
                    <a:pt x="97601" y="6858"/>
                  </a:lnTo>
                  <a:lnTo>
                    <a:pt x="142157" y="5870"/>
                  </a:lnTo>
                  <a:lnTo>
                    <a:pt x="185477" y="3079"/>
                  </a:lnTo>
                  <a:lnTo>
                    <a:pt x="222605" y="1369"/>
                  </a:lnTo>
                  <a:lnTo>
                    <a:pt x="273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63">
              <a:extLst>
                <a:ext uri="{FF2B5EF4-FFF2-40B4-BE49-F238E27FC236}">
                  <a16:creationId xmlns:a16="http://schemas.microsoft.com/office/drawing/2014/main" xmlns="" id="{4D86D988-4A99-45F3-8560-E3D62A2F97CF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7416800" y="2552700"/>
              <a:ext cx="243261" cy="6351"/>
            </a:xfrm>
            <a:custGeom>
              <a:avLst/>
              <a:gdLst/>
              <a:ahLst/>
              <a:cxnLst/>
              <a:rect l="0" t="0" r="0" b="0"/>
              <a:pathLst>
                <a:path w="243261" h="6351">
                  <a:moveTo>
                    <a:pt x="0" y="6350"/>
                  </a:moveTo>
                  <a:lnTo>
                    <a:pt x="0" y="6350"/>
                  </a:lnTo>
                  <a:lnTo>
                    <a:pt x="39998" y="6350"/>
                  </a:lnTo>
                  <a:lnTo>
                    <a:pt x="71870" y="4468"/>
                  </a:lnTo>
                  <a:lnTo>
                    <a:pt x="108141" y="1986"/>
                  </a:lnTo>
                  <a:lnTo>
                    <a:pt x="143077" y="883"/>
                  </a:lnTo>
                  <a:lnTo>
                    <a:pt x="177419" y="392"/>
                  </a:lnTo>
                  <a:lnTo>
                    <a:pt x="219080" y="116"/>
                  </a:lnTo>
                  <a:lnTo>
                    <a:pt x="243260" y="1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64">
              <a:extLst>
                <a:ext uri="{FF2B5EF4-FFF2-40B4-BE49-F238E27FC236}">
                  <a16:creationId xmlns:a16="http://schemas.microsoft.com/office/drawing/2014/main" xmlns="" id="{F6A51B55-470E-4D1E-A61F-94ADEF0803D5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6949879" y="2263918"/>
              <a:ext cx="289122" cy="15733"/>
            </a:xfrm>
            <a:custGeom>
              <a:avLst/>
              <a:gdLst/>
              <a:ahLst/>
              <a:cxnLst/>
              <a:rect l="0" t="0" r="0" b="0"/>
              <a:pathLst>
                <a:path w="289122" h="15733">
                  <a:moveTo>
                    <a:pt x="3371" y="15732"/>
                  </a:moveTo>
                  <a:lnTo>
                    <a:pt x="3371" y="15732"/>
                  </a:lnTo>
                  <a:lnTo>
                    <a:pt x="0" y="12361"/>
                  </a:lnTo>
                  <a:lnTo>
                    <a:pt x="418" y="10662"/>
                  </a:lnTo>
                  <a:lnTo>
                    <a:pt x="4645" y="6893"/>
                  </a:lnTo>
                  <a:lnTo>
                    <a:pt x="41252" y="3089"/>
                  </a:lnTo>
                  <a:lnTo>
                    <a:pt x="72418" y="0"/>
                  </a:lnTo>
                  <a:lnTo>
                    <a:pt x="113081" y="38"/>
                  </a:lnTo>
                  <a:lnTo>
                    <a:pt x="155848" y="2407"/>
                  </a:lnTo>
                  <a:lnTo>
                    <a:pt x="191318" y="5811"/>
                  </a:lnTo>
                  <a:lnTo>
                    <a:pt x="223546" y="7795"/>
                  </a:lnTo>
                  <a:lnTo>
                    <a:pt x="270994" y="12440"/>
                  </a:lnTo>
                  <a:lnTo>
                    <a:pt x="289121" y="15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65">
              <a:extLst>
                <a:ext uri="{FF2B5EF4-FFF2-40B4-BE49-F238E27FC236}">
                  <a16:creationId xmlns:a16="http://schemas.microsoft.com/office/drawing/2014/main" xmlns="" id="{142E3D24-E4E5-4B44-A321-59D249BAD55D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6956773" y="2381250"/>
              <a:ext cx="225078" cy="259879"/>
            </a:xfrm>
            <a:custGeom>
              <a:avLst/>
              <a:gdLst/>
              <a:ahLst/>
              <a:cxnLst/>
              <a:rect l="0" t="0" r="0" b="0"/>
              <a:pathLst>
                <a:path w="225078" h="259879">
                  <a:moveTo>
                    <a:pt x="225077" y="0"/>
                  </a:moveTo>
                  <a:lnTo>
                    <a:pt x="225077" y="0"/>
                  </a:lnTo>
                  <a:lnTo>
                    <a:pt x="214964" y="0"/>
                  </a:lnTo>
                  <a:lnTo>
                    <a:pt x="204354" y="5644"/>
                  </a:lnTo>
                  <a:lnTo>
                    <a:pt x="158848" y="48408"/>
                  </a:lnTo>
                  <a:lnTo>
                    <a:pt x="123374" y="88583"/>
                  </a:lnTo>
                  <a:lnTo>
                    <a:pt x="88795" y="133178"/>
                  </a:lnTo>
                  <a:lnTo>
                    <a:pt x="61966" y="167846"/>
                  </a:lnTo>
                  <a:lnTo>
                    <a:pt x="29208" y="212951"/>
                  </a:lnTo>
                  <a:lnTo>
                    <a:pt x="0" y="258584"/>
                  </a:lnTo>
                  <a:lnTo>
                    <a:pt x="237" y="259878"/>
                  </a:lnTo>
                  <a:lnTo>
                    <a:pt x="1805" y="259330"/>
                  </a:lnTo>
                  <a:lnTo>
                    <a:pt x="917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66">
              <a:extLst>
                <a:ext uri="{FF2B5EF4-FFF2-40B4-BE49-F238E27FC236}">
                  <a16:creationId xmlns:a16="http://schemas.microsoft.com/office/drawing/2014/main" xmlns="" id="{91A1C1CB-6C6A-4186-A453-FF0A42C0CB0C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6947783" y="2355850"/>
              <a:ext cx="202318" cy="279401"/>
            </a:xfrm>
            <a:custGeom>
              <a:avLst/>
              <a:gdLst/>
              <a:ahLst/>
              <a:cxnLst/>
              <a:rect l="0" t="0" r="0" b="0"/>
              <a:pathLst>
                <a:path w="202318" h="2794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2117"/>
                  </a:lnTo>
                  <a:lnTo>
                    <a:pt x="0" y="10113"/>
                  </a:lnTo>
                  <a:lnTo>
                    <a:pt x="2749" y="36628"/>
                  </a:lnTo>
                  <a:lnTo>
                    <a:pt x="24888" y="78037"/>
                  </a:lnTo>
                  <a:lnTo>
                    <a:pt x="44672" y="109707"/>
                  </a:lnTo>
                  <a:lnTo>
                    <a:pt x="66636" y="142597"/>
                  </a:lnTo>
                  <a:lnTo>
                    <a:pt x="92861" y="176030"/>
                  </a:lnTo>
                  <a:lnTo>
                    <a:pt x="132020" y="223215"/>
                  </a:lnTo>
                  <a:lnTo>
                    <a:pt x="175992" y="261717"/>
                  </a:lnTo>
                  <a:lnTo>
                    <a:pt x="20231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67">
              <a:extLst>
                <a:ext uri="{FF2B5EF4-FFF2-40B4-BE49-F238E27FC236}">
                  <a16:creationId xmlns:a16="http://schemas.microsoft.com/office/drawing/2014/main" xmlns="" id="{46D12638-0429-41C1-818C-A5A5BAE34987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819900" y="2286000"/>
              <a:ext cx="31751" cy="407129"/>
            </a:xfrm>
            <a:custGeom>
              <a:avLst/>
              <a:gdLst/>
              <a:ahLst/>
              <a:cxnLst/>
              <a:rect l="0" t="0" r="0" b="0"/>
              <a:pathLst>
                <a:path w="31751" h="407129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762" y="54196"/>
                  </a:lnTo>
                  <a:lnTo>
                    <a:pt x="6088" y="92996"/>
                  </a:lnTo>
                  <a:lnTo>
                    <a:pt x="9997" y="139874"/>
                  </a:lnTo>
                  <a:lnTo>
                    <a:pt x="13014" y="165216"/>
                  </a:lnTo>
                  <a:lnTo>
                    <a:pt x="15732" y="189872"/>
                  </a:lnTo>
                  <a:lnTo>
                    <a:pt x="18248" y="214070"/>
                  </a:lnTo>
                  <a:lnTo>
                    <a:pt x="21516" y="260948"/>
                  </a:lnTo>
                  <a:lnTo>
                    <a:pt x="20616" y="305301"/>
                  </a:lnTo>
                  <a:lnTo>
                    <a:pt x="19745" y="342887"/>
                  </a:lnTo>
                  <a:lnTo>
                    <a:pt x="17373" y="384289"/>
                  </a:lnTo>
                  <a:lnTo>
                    <a:pt x="15483" y="400101"/>
                  </a:lnTo>
                  <a:lnTo>
                    <a:pt x="15966" y="404317"/>
                  </a:lnTo>
                  <a:lnTo>
                    <a:pt x="16994" y="407128"/>
                  </a:lnTo>
                  <a:lnTo>
                    <a:pt x="19090" y="406180"/>
                  </a:lnTo>
                  <a:lnTo>
                    <a:pt x="317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14">
            <a:extLst>
              <a:ext uri="{FF2B5EF4-FFF2-40B4-BE49-F238E27FC236}">
                <a16:creationId xmlns:a16="http://schemas.microsoft.com/office/drawing/2014/main" xmlns="" id="{692D8083-5F68-4996-9E2C-123D330C2BE1}"/>
              </a:ext>
            </a:extLst>
          </p:cNvPr>
          <p:cNvGrpSpPr/>
          <p:nvPr/>
        </p:nvGrpSpPr>
        <p:grpSpPr>
          <a:xfrm>
            <a:off x="7918450" y="2112729"/>
            <a:ext cx="492896" cy="611422"/>
            <a:chOff x="7918450" y="2112729"/>
            <a:chExt cx="492896" cy="611422"/>
          </a:xfrm>
        </p:grpSpPr>
        <p:sp>
          <p:nvSpPr>
            <p:cNvPr id="88" name="SMARTInkShape-1168">
              <a:extLst>
                <a:ext uri="{FF2B5EF4-FFF2-40B4-BE49-F238E27FC236}">
                  <a16:creationId xmlns:a16="http://schemas.microsoft.com/office/drawing/2014/main" xmlns="" id="{07B275AD-5878-4673-B2F2-A283FA24FD6B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8382000" y="2112729"/>
              <a:ext cx="29346" cy="611422"/>
            </a:xfrm>
            <a:custGeom>
              <a:avLst/>
              <a:gdLst/>
              <a:ahLst/>
              <a:cxnLst/>
              <a:rect l="0" t="0" r="0" b="0"/>
              <a:pathLst>
                <a:path w="29346" h="61142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47487"/>
                  </a:lnTo>
                  <a:lnTo>
                    <a:pt x="2116" y="87734"/>
                  </a:lnTo>
                  <a:lnTo>
                    <a:pt x="5644" y="111307"/>
                  </a:lnTo>
                  <a:lnTo>
                    <a:pt x="10113" y="136195"/>
                  </a:lnTo>
                  <a:lnTo>
                    <a:pt x="14503" y="166193"/>
                  </a:lnTo>
                  <a:lnTo>
                    <a:pt x="18841" y="199597"/>
                  </a:lnTo>
                  <a:lnTo>
                    <a:pt x="23144" y="235271"/>
                  </a:lnTo>
                  <a:lnTo>
                    <a:pt x="26012" y="271755"/>
                  </a:lnTo>
                  <a:lnTo>
                    <a:pt x="27925" y="308777"/>
                  </a:lnTo>
                  <a:lnTo>
                    <a:pt x="29201" y="346158"/>
                  </a:lnTo>
                  <a:lnTo>
                    <a:pt x="29345" y="383074"/>
                  </a:lnTo>
                  <a:lnTo>
                    <a:pt x="28735" y="419678"/>
                  </a:lnTo>
                  <a:lnTo>
                    <a:pt x="27624" y="456076"/>
                  </a:lnTo>
                  <a:lnTo>
                    <a:pt x="26177" y="487397"/>
                  </a:lnTo>
                  <a:lnTo>
                    <a:pt x="24507" y="515333"/>
                  </a:lnTo>
                  <a:lnTo>
                    <a:pt x="20769" y="560954"/>
                  </a:lnTo>
                  <a:lnTo>
                    <a:pt x="13501" y="608047"/>
                  </a:lnTo>
                  <a:lnTo>
                    <a:pt x="12700" y="611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69">
              <a:extLst>
                <a:ext uri="{FF2B5EF4-FFF2-40B4-BE49-F238E27FC236}">
                  <a16:creationId xmlns:a16="http://schemas.microsoft.com/office/drawing/2014/main" xmlns="" id="{8C267404-D5DA-4E10-9B62-7CEDF48E3CB3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8049130" y="2295329"/>
              <a:ext cx="136021" cy="343317"/>
            </a:xfrm>
            <a:custGeom>
              <a:avLst/>
              <a:gdLst/>
              <a:ahLst/>
              <a:cxnLst/>
              <a:rect l="0" t="0" r="0" b="0"/>
              <a:pathLst>
                <a:path w="136021" h="343317">
                  <a:moveTo>
                    <a:pt x="136020" y="3371"/>
                  </a:moveTo>
                  <a:lnTo>
                    <a:pt x="136020" y="3371"/>
                  </a:lnTo>
                  <a:lnTo>
                    <a:pt x="132649" y="0"/>
                  </a:lnTo>
                  <a:lnTo>
                    <a:pt x="123468" y="226"/>
                  </a:lnTo>
                  <a:lnTo>
                    <a:pt x="109981" y="4090"/>
                  </a:lnTo>
                  <a:lnTo>
                    <a:pt x="78325" y="25699"/>
                  </a:lnTo>
                  <a:lnTo>
                    <a:pt x="41534" y="69550"/>
                  </a:lnTo>
                  <a:lnTo>
                    <a:pt x="12876" y="116698"/>
                  </a:lnTo>
                  <a:lnTo>
                    <a:pt x="0" y="150616"/>
                  </a:lnTo>
                  <a:lnTo>
                    <a:pt x="3754" y="182632"/>
                  </a:lnTo>
                  <a:lnTo>
                    <a:pt x="16933" y="221859"/>
                  </a:lnTo>
                  <a:lnTo>
                    <a:pt x="20069" y="264781"/>
                  </a:lnTo>
                  <a:lnTo>
                    <a:pt x="16507" y="306081"/>
                  </a:lnTo>
                  <a:lnTo>
                    <a:pt x="14814" y="338679"/>
                  </a:lnTo>
                  <a:lnTo>
                    <a:pt x="13588" y="341209"/>
                  </a:lnTo>
                  <a:lnTo>
                    <a:pt x="11755" y="343316"/>
                  </a:lnTo>
                  <a:lnTo>
                    <a:pt x="1537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70">
              <a:extLst>
                <a:ext uri="{FF2B5EF4-FFF2-40B4-BE49-F238E27FC236}">
                  <a16:creationId xmlns:a16="http://schemas.microsoft.com/office/drawing/2014/main" xmlns="" id="{C6926494-5DF3-48B9-AC87-2C1ECBE845BA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7918450" y="2311400"/>
              <a:ext cx="165101" cy="184151"/>
            </a:xfrm>
            <a:custGeom>
              <a:avLst/>
              <a:gdLst/>
              <a:ahLst/>
              <a:cxnLst/>
              <a:rect l="0" t="0" r="0" b="0"/>
              <a:pathLst>
                <a:path w="165101" h="184151">
                  <a:moveTo>
                    <a:pt x="0" y="0"/>
                  </a:moveTo>
                  <a:lnTo>
                    <a:pt x="0" y="0"/>
                  </a:lnTo>
                  <a:lnTo>
                    <a:pt x="37350" y="30443"/>
                  </a:lnTo>
                  <a:lnTo>
                    <a:pt x="80285" y="72100"/>
                  </a:lnTo>
                  <a:lnTo>
                    <a:pt x="122031" y="119684"/>
                  </a:lnTo>
                  <a:lnTo>
                    <a:pt x="152542" y="157723"/>
                  </a:lnTo>
                  <a:lnTo>
                    <a:pt x="1651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215">
            <a:extLst>
              <a:ext uri="{FF2B5EF4-FFF2-40B4-BE49-F238E27FC236}">
                <a16:creationId xmlns:a16="http://schemas.microsoft.com/office/drawing/2014/main" xmlns="" id="{01D4579F-1C1D-4052-898A-A61B252BACF6}"/>
              </a:ext>
            </a:extLst>
          </p:cNvPr>
          <p:cNvGrpSpPr/>
          <p:nvPr/>
        </p:nvGrpSpPr>
        <p:grpSpPr>
          <a:xfrm>
            <a:off x="6711950" y="2760647"/>
            <a:ext cx="2514601" cy="883985"/>
            <a:chOff x="6711950" y="2760647"/>
            <a:chExt cx="2514601" cy="883985"/>
          </a:xfrm>
        </p:grpSpPr>
        <p:sp>
          <p:nvSpPr>
            <p:cNvPr id="92" name="SMARTInkShape-1171">
              <a:extLst>
                <a:ext uri="{FF2B5EF4-FFF2-40B4-BE49-F238E27FC236}">
                  <a16:creationId xmlns:a16="http://schemas.microsoft.com/office/drawing/2014/main" xmlns="" id="{03ED6B95-B26C-4437-9A35-BBBB39CE45FD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9010650" y="3435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72">
              <a:extLst>
                <a:ext uri="{FF2B5EF4-FFF2-40B4-BE49-F238E27FC236}">
                  <a16:creationId xmlns:a16="http://schemas.microsoft.com/office/drawing/2014/main" xmlns="" id="{0FB13028-F854-4A02-87B9-CEFA6C31814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950352" y="3308611"/>
              <a:ext cx="85699" cy="133090"/>
            </a:xfrm>
            <a:custGeom>
              <a:avLst/>
              <a:gdLst/>
              <a:ahLst/>
              <a:cxnLst/>
              <a:rect l="0" t="0" r="0" b="0"/>
              <a:pathLst>
                <a:path w="85699" h="133090">
                  <a:moveTo>
                    <a:pt x="85698" y="6089"/>
                  </a:moveTo>
                  <a:lnTo>
                    <a:pt x="85698" y="6089"/>
                  </a:lnTo>
                  <a:lnTo>
                    <a:pt x="85698" y="622"/>
                  </a:lnTo>
                  <a:lnTo>
                    <a:pt x="78956" y="0"/>
                  </a:lnTo>
                  <a:lnTo>
                    <a:pt x="71883" y="3618"/>
                  </a:lnTo>
                  <a:lnTo>
                    <a:pt x="59967" y="15470"/>
                  </a:lnTo>
                  <a:lnTo>
                    <a:pt x="25178" y="57066"/>
                  </a:lnTo>
                  <a:lnTo>
                    <a:pt x="8963" y="85983"/>
                  </a:lnTo>
                  <a:lnTo>
                    <a:pt x="0" y="119395"/>
                  </a:lnTo>
                  <a:lnTo>
                    <a:pt x="3148" y="133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73">
              <a:extLst>
                <a:ext uri="{FF2B5EF4-FFF2-40B4-BE49-F238E27FC236}">
                  <a16:creationId xmlns:a16="http://schemas.microsoft.com/office/drawing/2014/main" xmlns="" id="{41CD7389-8E95-4989-BE19-9F1876AEEFF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941682" y="3296533"/>
              <a:ext cx="30869" cy="56268"/>
            </a:xfrm>
            <a:custGeom>
              <a:avLst/>
              <a:gdLst/>
              <a:ahLst/>
              <a:cxnLst/>
              <a:rect l="0" t="0" r="0" b="0"/>
              <a:pathLst>
                <a:path w="30869" h="562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5792" y="46990"/>
                  </a:lnTo>
                  <a:lnTo>
                    <a:pt x="30868" y="56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74">
              <a:extLst>
                <a:ext uri="{FF2B5EF4-FFF2-40B4-BE49-F238E27FC236}">
                  <a16:creationId xmlns:a16="http://schemas.microsoft.com/office/drawing/2014/main" xmlns="" id="{921B6043-9E86-4072-AED3-5E4780D96CA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777801" y="3138519"/>
              <a:ext cx="113415" cy="207315"/>
            </a:xfrm>
            <a:custGeom>
              <a:avLst/>
              <a:gdLst/>
              <a:ahLst/>
              <a:cxnLst/>
              <a:rect l="0" t="0" r="0" b="0"/>
              <a:pathLst>
                <a:path w="113415" h="207315">
                  <a:moveTo>
                    <a:pt x="16949" y="74581"/>
                  </a:moveTo>
                  <a:lnTo>
                    <a:pt x="16949" y="74581"/>
                  </a:lnTo>
                  <a:lnTo>
                    <a:pt x="20319" y="81323"/>
                  </a:lnTo>
                  <a:lnTo>
                    <a:pt x="22907" y="121034"/>
                  </a:lnTo>
                  <a:lnTo>
                    <a:pt x="19850" y="161760"/>
                  </a:lnTo>
                  <a:lnTo>
                    <a:pt x="11747" y="196589"/>
                  </a:lnTo>
                  <a:lnTo>
                    <a:pt x="4994" y="205948"/>
                  </a:lnTo>
                  <a:lnTo>
                    <a:pt x="2629" y="207314"/>
                  </a:lnTo>
                  <a:lnTo>
                    <a:pt x="1052" y="206814"/>
                  </a:lnTo>
                  <a:lnTo>
                    <a:pt x="0" y="205070"/>
                  </a:lnTo>
                  <a:lnTo>
                    <a:pt x="3383" y="170442"/>
                  </a:lnTo>
                  <a:lnTo>
                    <a:pt x="10264" y="125248"/>
                  </a:lnTo>
                  <a:lnTo>
                    <a:pt x="19622" y="87692"/>
                  </a:lnTo>
                  <a:lnTo>
                    <a:pt x="32719" y="53127"/>
                  </a:lnTo>
                  <a:lnTo>
                    <a:pt x="47946" y="24829"/>
                  </a:lnTo>
                  <a:lnTo>
                    <a:pt x="64122" y="7549"/>
                  </a:lnTo>
                  <a:lnTo>
                    <a:pt x="71681" y="3082"/>
                  </a:lnTo>
                  <a:lnTo>
                    <a:pt x="85724" y="0"/>
                  </a:lnTo>
                  <a:lnTo>
                    <a:pt x="91727" y="3694"/>
                  </a:lnTo>
                  <a:lnTo>
                    <a:pt x="102159" y="19087"/>
                  </a:lnTo>
                  <a:lnTo>
                    <a:pt x="112595" y="54924"/>
                  </a:lnTo>
                  <a:lnTo>
                    <a:pt x="113414" y="96822"/>
                  </a:lnTo>
                  <a:lnTo>
                    <a:pt x="102445" y="140516"/>
                  </a:lnTo>
                  <a:lnTo>
                    <a:pt x="79048" y="174629"/>
                  </a:lnTo>
                  <a:lnTo>
                    <a:pt x="49774" y="195869"/>
                  </a:lnTo>
                  <a:lnTo>
                    <a:pt x="25499" y="204357"/>
                  </a:lnTo>
                  <a:lnTo>
                    <a:pt x="19120" y="204137"/>
                  </a:lnTo>
                  <a:lnTo>
                    <a:pt x="8271" y="200130"/>
                  </a:lnTo>
                  <a:lnTo>
                    <a:pt x="2508" y="195527"/>
                  </a:lnTo>
                  <a:lnTo>
                    <a:pt x="972" y="193311"/>
                  </a:lnTo>
                  <a:lnTo>
                    <a:pt x="1358" y="191129"/>
                  </a:lnTo>
                  <a:lnTo>
                    <a:pt x="10599" y="182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75">
              <a:extLst>
                <a:ext uri="{FF2B5EF4-FFF2-40B4-BE49-F238E27FC236}">
                  <a16:creationId xmlns:a16="http://schemas.microsoft.com/office/drawing/2014/main" xmlns="" id="{276FBF04-800E-4A2F-98A3-368380EB5F5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374864" y="3109863"/>
              <a:ext cx="248437" cy="332887"/>
            </a:xfrm>
            <a:custGeom>
              <a:avLst/>
              <a:gdLst/>
              <a:ahLst/>
              <a:cxnLst/>
              <a:rect l="0" t="0" r="0" b="0"/>
              <a:pathLst>
                <a:path w="248437" h="332887">
                  <a:moveTo>
                    <a:pt x="96036" y="96887"/>
                  </a:moveTo>
                  <a:lnTo>
                    <a:pt x="96036" y="96887"/>
                  </a:lnTo>
                  <a:lnTo>
                    <a:pt x="54591" y="100650"/>
                  </a:lnTo>
                  <a:lnTo>
                    <a:pt x="13217" y="114564"/>
                  </a:lnTo>
                  <a:lnTo>
                    <a:pt x="2783" y="122618"/>
                  </a:lnTo>
                  <a:lnTo>
                    <a:pt x="0" y="126741"/>
                  </a:lnTo>
                  <a:lnTo>
                    <a:pt x="967" y="130195"/>
                  </a:lnTo>
                  <a:lnTo>
                    <a:pt x="4435" y="133203"/>
                  </a:lnTo>
                  <a:lnTo>
                    <a:pt x="9568" y="135914"/>
                  </a:lnTo>
                  <a:lnTo>
                    <a:pt x="47132" y="136360"/>
                  </a:lnTo>
                  <a:lnTo>
                    <a:pt x="78769" y="131834"/>
                  </a:lnTo>
                  <a:lnTo>
                    <a:pt x="122670" y="119471"/>
                  </a:lnTo>
                  <a:lnTo>
                    <a:pt x="141739" y="109041"/>
                  </a:lnTo>
                  <a:lnTo>
                    <a:pt x="144849" y="104284"/>
                  </a:lnTo>
                  <a:lnTo>
                    <a:pt x="145511" y="99702"/>
                  </a:lnTo>
                  <a:lnTo>
                    <a:pt x="143836" y="95941"/>
                  </a:lnTo>
                  <a:lnTo>
                    <a:pt x="136330" y="89881"/>
                  </a:lnTo>
                  <a:lnTo>
                    <a:pt x="96554" y="67011"/>
                  </a:lnTo>
                  <a:lnTo>
                    <a:pt x="93559" y="62858"/>
                  </a:lnTo>
                  <a:lnTo>
                    <a:pt x="92973" y="58679"/>
                  </a:lnTo>
                  <a:lnTo>
                    <a:pt x="93994" y="54482"/>
                  </a:lnTo>
                  <a:lnTo>
                    <a:pt x="100772" y="46055"/>
                  </a:lnTo>
                  <a:lnTo>
                    <a:pt x="112253" y="37606"/>
                  </a:lnTo>
                  <a:lnTo>
                    <a:pt x="150248" y="18803"/>
                  </a:lnTo>
                  <a:lnTo>
                    <a:pt x="188197" y="1657"/>
                  </a:lnTo>
                  <a:lnTo>
                    <a:pt x="198850" y="0"/>
                  </a:lnTo>
                  <a:lnTo>
                    <a:pt x="202678" y="546"/>
                  </a:lnTo>
                  <a:lnTo>
                    <a:pt x="204525" y="3026"/>
                  </a:lnTo>
                  <a:lnTo>
                    <a:pt x="204695" y="11427"/>
                  </a:lnTo>
                  <a:lnTo>
                    <a:pt x="183357" y="57768"/>
                  </a:lnTo>
                  <a:lnTo>
                    <a:pt x="163537" y="102230"/>
                  </a:lnTo>
                  <a:lnTo>
                    <a:pt x="148614" y="138067"/>
                  </a:lnTo>
                  <a:lnTo>
                    <a:pt x="134927" y="177513"/>
                  </a:lnTo>
                  <a:lnTo>
                    <a:pt x="121787" y="218563"/>
                  </a:lnTo>
                  <a:lnTo>
                    <a:pt x="111009" y="257504"/>
                  </a:lnTo>
                  <a:lnTo>
                    <a:pt x="105646" y="301111"/>
                  </a:lnTo>
                  <a:lnTo>
                    <a:pt x="106892" y="320297"/>
                  </a:lnTo>
                  <a:lnTo>
                    <a:pt x="109623" y="326260"/>
                  </a:lnTo>
                  <a:lnTo>
                    <a:pt x="113561" y="330236"/>
                  </a:lnTo>
                  <a:lnTo>
                    <a:pt x="118302" y="332886"/>
                  </a:lnTo>
                  <a:lnTo>
                    <a:pt x="123580" y="331831"/>
                  </a:lnTo>
                  <a:lnTo>
                    <a:pt x="156838" y="302368"/>
                  </a:lnTo>
                  <a:lnTo>
                    <a:pt x="187168" y="263611"/>
                  </a:lnTo>
                  <a:lnTo>
                    <a:pt x="192984" y="250009"/>
                  </a:lnTo>
                  <a:lnTo>
                    <a:pt x="195568" y="236908"/>
                  </a:lnTo>
                  <a:lnTo>
                    <a:pt x="194835" y="225911"/>
                  </a:lnTo>
                  <a:lnTo>
                    <a:pt x="191988" y="214095"/>
                  </a:lnTo>
                  <a:lnTo>
                    <a:pt x="192459" y="212420"/>
                  </a:lnTo>
                  <a:lnTo>
                    <a:pt x="194864" y="208677"/>
                  </a:lnTo>
                  <a:lnTo>
                    <a:pt x="198285" y="206544"/>
                  </a:lnTo>
                  <a:lnTo>
                    <a:pt x="204274" y="205595"/>
                  </a:lnTo>
                  <a:lnTo>
                    <a:pt x="248436" y="198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76">
              <a:extLst>
                <a:ext uri="{FF2B5EF4-FFF2-40B4-BE49-F238E27FC236}">
                  <a16:creationId xmlns:a16="http://schemas.microsoft.com/office/drawing/2014/main" xmlns="" id="{0688BA16-EF6F-4E3F-AA37-B46DF028D8A7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962541" y="2955614"/>
              <a:ext cx="73510" cy="98737"/>
            </a:xfrm>
            <a:custGeom>
              <a:avLst/>
              <a:gdLst/>
              <a:ahLst/>
              <a:cxnLst/>
              <a:rect l="0" t="0" r="0" b="0"/>
              <a:pathLst>
                <a:path w="73510" h="98737">
                  <a:moveTo>
                    <a:pt x="3659" y="16186"/>
                  </a:moveTo>
                  <a:lnTo>
                    <a:pt x="3659" y="16186"/>
                  </a:lnTo>
                  <a:lnTo>
                    <a:pt x="288" y="22928"/>
                  </a:lnTo>
                  <a:lnTo>
                    <a:pt x="0" y="25620"/>
                  </a:lnTo>
                  <a:lnTo>
                    <a:pt x="1563" y="30491"/>
                  </a:lnTo>
                  <a:lnTo>
                    <a:pt x="3672" y="32073"/>
                  </a:lnTo>
                  <a:lnTo>
                    <a:pt x="9780" y="33830"/>
                  </a:lnTo>
                  <a:lnTo>
                    <a:pt x="24522" y="31448"/>
                  </a:lnTo>
                  <a:lnTo>
                    <a:pt x="45667" y="22903"/>
                  </a:lnTo>
                  <a:lnTo>
                    <a:pt x="63064" y="8063"/>
                  </a:lnTo>
                  <a:lnTo>
                    <a:pt x="66985" y="1992"/>
                  </a:lnTo>
                  <a:lnTo>
                    <a:pt x="67043" y="374"/>
                  </a:lnTo>
                  <a:lnTo>
                    <a:pt x="64259" y="0"/>
                  </a:lnTo>
                  <a:lnTo>
                    <a:pt x="53640" y="1467"/>
                  </a:lnTo>
                  <a:lnTo>
                    <a:pt x="31796" y="13001"/>
                  </a:lnTo>
                  <a:lnTo>
                    <a:pt x="21339" y="23943"/>
                  </a:lnTo>
                  <a:lnTo>
                    <a:pt x="15044" y="36567"/>
                  </a:lnTo>
                  <a:lnTo>
                    <a:pt x="12246" y="51585"/>
                  </a:lnTo>
                  <a:lnTo>
                    <a:pt x="14323" y="58835"/>
                  </a:lnTo>
                  <a:lnTo>
                    <a:pt x="24155" y="72536"/>
                  </a:lnTo>
                  <a:lnTo>
                    <a:pt x="73509" y="98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77">
              <a:extLst>
                <a:ext uri="{FF2B5EF4-FFF2-40B4-BE49-F238E27FC236}">
                  <a16:creationId xmlns:a16="http://schemas.microsoft.com/office/drawing/2014/main" xmlns="" id="{DB88922A-A9C2-40A1-AE30-2628E909F0F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959850" y="2991451"/>
              <a:ext cx="266701" cy="54967"/>
            </a:xfrm>
            <a:custGeom>
              <a:avLst/>
              <a:gdLst/>
              <a:ahLst/>
              <a:cxnLst/>
              <a:rect l="0" t="0" r="0" b="0"/>
              <a:pathLst>
                <a:path w="266701" h="54967">
                  <a:moveTo>
                    <a:pt x="0" y="18449"/>
                  </a:moveTo>
                  <a:lnTo>
                    <a:pt x="0" y="18449"/>
                  </a:lnTo>
                  <a:lnTo>
                    <a:pt x="25320" y="17743"/>
                  </a:lnTo>
                  <a:lnTo>
                    <a:pt x="31950" y="15078"/>
                  </a:lnTo>
                  <a:lnTo>
                    <a:pt x="37248" y="9660"/>
                  </a:lnTo>
                  <a:lnTo>
                    <a:pt x="43027" y="1426"/>
                  </a:lnTo>
                  <a:lnTo>
                    <a:pt x="42796" y="750"/>
                  </a:lnTo>
                  <a:lnTo>
                    <a:pt x="41936" y="300"/>
                  </a:lnTo>
                  <a:lnTo>
                    <a:pt x="40657" y="0"/>
                  </a:lnTo>
                  <a:lnTo>
                    <a:pt x="39805" y="505"/>
                  </a:lnTo>
                  <a:lnTo>
                    <a:pt x="39236" y="1547"/>
                  </a:lnTo>
                  <a:lnTo>
                    <a:pt x="38857" y="2948"/>
                  </a:lnTo>
                  <a:lnTo>
                    <a:pt x="34953" y="8290"/>
                  </a:lnTo>
                  <a:lnTo>
                    <a:pt x="35296" y="10265"/>
                  </a:lnTo>
                  <a:lnTo>
                    <a:pt x="39440" y="14341"/>
                  </a:lnTo>
                  <a:lnTo>
                    <a:pt x="72466" y="22001"/>
                  </a:lnTo>
                  <a:lnTo>
                    <a:pt x="90298" y="23556"/>
                  </a:lnTo>
                  <a:lnTo>
                    <a:pt x="105748" y="20483"/>
                  </a:lnTo>
                  <a:lnTo>
                    <a:pt x="126173" y="10384"/>
                  </a:lnTo>
                  <a:lnTo>
                    <a:pt x="130160" y="5928"/>
                  </a:lnTo>
                  <a:lnTo>
                    <a:pt x="131223" y="3751"/>
                  </a:lnTo>
                  <a:lnTo>
                    <a:pt x="129815" y="3006"/>
                  </a:lnTo>
                  <a:lnTo>
                    <a:pt x="122606" y="4060"/>
                  </a:lnTo>
                  <a:lnTo>
                    <a:pt x="106648" y="11990"/>
                  </a:lnTo>
                  <a:lnTo>
                    <a:pt x="95255" y="23277"/>
                  </a:lnTo>
                  <a:lnTo>
                    <a:pt x="93842" y="27313"/>
                  </a:lnTo>
                  <a:lnTo>
                    <a:pt x="94153" y="35559"/>
                  </a:lnTo>
                  <a:lnTo>
                    <a:pt x="96635" y="39028"/>
                  </a:lnTo>
                  <a:lnTo>
                    <a:pt x="105038" y="44764"/>
                  </a:lnTo>
                  <a:lnTo>
                    <a:pt x="109536" y="45870"/>
                  </a:lnTo>
                  <a:lnTo>
                    <a:pt x="118297" y="45217"/>
                  </a:lnTo>
                  <a:lnTo>
                    <a:pt x="131163" y="40883"/>
                  </a:lnTo>
                  <a:lnTo>
                    <a:pt x="149885" y="26861"/>
                  </a:lnTo>
                  <a:lnTo>
                    <a:pt x="150017" y="25468"/>
                  </a:lnTo>
                  <a:lnTo>
                    <a:pt x="148283" y="22039"/>
                  </a:lnTo>
                  <a:lnTo>
                    <a:pt x="147539" y="21547"/>
                  </a:lnTo>
                  <a:lnTo>
                    <a:pt x="147043" y="21926"/>
                  </a:lnTo>
                  <a:lnTo>
                    <a:pt x="146712" y="22884"/>
                  </a:lnTo>
                  <a:lnTo>
                    <a:pt x="147196" y="24228"/>
                  </a:lnTo>
                  <a:lnTo>
                    <a:pt x="149617" y="27603"/>
                  </a:lnTo>
                  <a:lnTo>
                    <a:pt x="154926" y="29573"/>
                  </a:lnTo>
                  <a:lnTo>
                    <a:pt x="194777" y="31121"/>
                  </a:lnTo>
                  <a:lnTo>
                    <a:pt x="201338" y="29255"/>
                  </a:lnTo>
                  <a:lnTo>
                    <a:pt x="215496" y="18788"/>
                  </a:lnTo>
                  <a:lnTo>
                    <a:pt x="212409" y="21920"/>
                  </a:lnTo>
                  <a:lnTo>
                    <a:pt x="210820" y="27282"/>
                  </a:lnTo>
                  <a:lnTo>
                    <a:pt x="208045" y="38235"/>
                  </a:lnTo>
                  <a:lnTo>
                    <a:pt x="204157" y="51206"/>
                  </a:lnTo>
                  <a:lnTo>
                    <a:pt x="204543" y="52987"/>
                  </a:lnTo>
                  <a:lnTo>
                    <a:pt x="205507" y="54174"/>
                  </a:lnTo>
                  <a:lnTo>
                    <a:pt x="206854" y="54966"/>
                  </a:lnTo>
                  <a:lnTo>
                    <a:pt x="209164" y="54082"/>
                  </a:lnTo>
                  <a:lnTo>
                    <a:pt x="215493" y="49338"/>
                  </a:lnTo>
                  <a:lnTo>
                    <a:pt x="243516" y="11690"/>
                  </a:lnTo>
                  <a:lnTo>
                    <a:pt x="251927" y="5332"/>
                  </a:lnTo>
                  <a:lnTo>
                    <a:pt x="255440" y="4765"/>
                  </a:lnTo>
                  <a:lnTo>
                    <a:pt x="258488" y="5799"/>
                  </a:lnTo>
                  <a:lnTo>
                    <a:pt x="261225" y="7899"/>
                  </a:lnTo>
                  <a:lnTo>
                    <a:pt x="264267" y="13995"/>
                  </a:lnTo>
                  <a:lnTo>
                    <a:pt x="266700" y="43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78">
              <a:extLst>
                <a:ext uri="{FF2B5EF4-FFF2-40B4-BE49-F238E27FC236}">
                  <a16:creationId xmlns:a16="http://schemas.microsoft.com/office/drawing/2014/main" xmlns="" id="{D7CCF890-96FF-42CE-919F-9BCCF4BB8AC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788400" y="2940050"/>
              <a:ext cx="133351" cy="95251"/>
            </a:xfrm>
            <a:custGeom>
              <a:avLst/>
              <a:gdLst/>
              <a:ahLst/>
              <a:cxnLst/>
              <a:rect l="0" t="0" r="0" b="0"/>
              <a:pathLst>
                <a:path w="133351" h="95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7" y="3371"/>
                  </a:lnTo>
                  <a:lnTo>
                    <a:pt x="10984" y="12552"/>
                  </a:lnTo>
                  <a:lnTo>
                    <a:pt x="11768" y="53864"/>
                  </a:lnTo>
                  <a:lnTo>
                    <a:pt x="6603" y="92835"/>
                  </a:lnTo>
                  <a:lnTo>
                    <a:pt x="26133" y="51534"/>
                  </a:lnTo>
                  <a:lnTo>
                    <a:pt x="39106" y="32287"/>
                  </a:lnTo>
                  <a:lnTo>
                    <a:pt x="41593" y="31402"/>
                  </a:lnTo>
                  <a:lnTo>
                    <a:pt x="43956" y="32223"/>
                  </a:lnTo>
                  <a:lnTo>
                    <a:pt x="46237" y="34182"/>
                  </a:lnTo>
                  <a:lnTo>
                    <a:pt x="52818" y="47052"/>
                  </a:lnTo>
                  <a:lnTo>
                    <a:pt x="55866" y="67642"/>
                  </a:lnTo>
                  <a:lnTo>
                    <a:pt x="54697" y="77805"/>
                  </a:lnTo>
                  <a:lnTo>
                    <a:pt x="53398" y="81503"/>
                  </a:lnTo>
                  <a:lnTo>
                    <a:pt x="53238" y="83969"/>
                  </a:lnTo>
                  <a:lnTo>
                    <a:pt x="53836" y="85613"/>
                  </a:lnTo>
                  <a:lnTo>
                    <a:pt x="54941" y="86709"/>
                  </a:lnTo>
                  <a:lnTo>
                    <a:pt x="56383" y="86028"/>
                  </a:lnTo>
                  <a:lnTo>
                    <a:pt x="59867" y="81509"/>
                  </a:lnTo>
                  <a:lnTo>
                    <a:pt x="67146" y="62746"/>
                  </a:lnTo>
                  <a:lnTo>
                    <a:pt x="68648" y="53522"/>
                  </a:lnTo>
                  <a:lnTo>
                    <a:pt x="71165" y="49793"/>
                  </a:lnTo>
                  <a:lnTo>
                    <a:pt x="79607" y="43767"/>
                  </a:lnTo>
                  <a:lnTo>
                    <a:pt x="99630" y="39779"/>
                  </a:lnTo>
                  <a:lnTo>
                    <a:pt x="105931" y="41336"/>
                  </a:lnTo>
                  <a:lnTo>
                    <a:pt x="116694" y="48711"/>
                  </a:lnTo>
                  <a:lnTo>
                    <a:pt x="127317" y="64762"/>
                  </a:lnTo>
                  <a:lnTo>
                    <a:pt x="1333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79">
              <a:extLst>
                <a:ext uri="{FF2B5EF4-FFF2-40B4-BE49-F238E27FC236}">
                  <a16:creationId xmlns:a16="http://schemas.microsoft.com/office/drawing/2014/main" xmlns="" id="{452D6C59-9953-4E72-8A46-D80677C21E93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513222" y="2809679"/>
              <a:ext cx="78329" cy="219272"/>
            </a:xfrm>
            <a:custGeom>
              <a:avLst/>
              <a:gdLst/>
              <a:ahLst/>
              <a:cxnLst/>
              <a:rect l="0" t="0" r="0" b="0"/>
              <a:pathLst>
                <a:path w="78329" h="219272">
                  <a:moveTo>
                    <a:pt x="27528" y="3371"/>
                  </a:moveTo>
                  <a:lnTo>
                    <a:pt x="27528" y="3371"/>
                  </a:lnTo>
                  <a:lnTo>
                    <a:pt x="27528" y="0"/>
                  </a:lnTo>
                  <a:lnTo>
                    <a:pt x="23765" y="30688"/>
                  </a:lnTo>
                  <a:lnTo>
                    <a:pt x="13713" y="73083"/>
                  </a:lnTo>
                  <a:lnTo>
                    <a:pt x="3679" y="120217"/>
                  </a:lnTo>
                  <a:lnTo>
                    <a:pt x="0" y="157231"/>
                  </a:lnTo>
                  <a:lnTo>
                    <a:pt x="2593" y="174764"/>
                  </a:lnTo>
                  <a:lnTo>
                    <a:pt x="8449" y="184909"/>
                  </a:lnTo>
                  <a:lnTo>
                    <a:pt x="12692" y="187191"/>
                  </a:lnTo>
                  <a:lnTo>
                    <a:pt x="23052" y="187844"/>
                  </a:lnTo>
                  <a:lnTo>
                    <a:pt x="36593" y="180139"/>
                  </a:lnTo>
                  <a:lnTo>
                    <a:pt x="50606" y="166601"/>
                  </a:lnTo>
                  <a:lnTo>
                    <a:pt x="75627" y="122355"/>
                  </a:lnTo>
                  <a:lnTo>
                    <a:pt x="77233" y="116560"/>
                  </a:lnTo>
                  <a:lnTo>
                    <a:pt x="76892" y="112697"/>
                  </a:lnTo>
                  <a:lnTo>
                    <a:pt x="75254" y="110122"/>
                  </a:lnTo>
                  <a:lnTo>
                    <a:pt x="72045" y="109816"/>
                  </a:lnTo>
                  <a:lnTo>
                    <a:pt x="62836" y="113239"/>
                  </a:lnTo>
                  <a:lnTo>
                    <a:pt x="45751" y="133213"/>
                  </a:lnTo>
                  <a:lnTo>
                    <a:pt x="39155" y="149743"/>
                  </a:lnTo>
                  <a:lnTo>
                    <a:pt x="37396" y="158103"/>
                  </a:lnTo>
                  <a:lnTo>
                    <a:pt x="41663" y="186722"/>
                  </a:lnTo>
                  <a:lnTo>
                    <a:pt x="48155" y="199631"/>
                  </a:lnTo>
                  <a:lnTo>
                    <a:pt x="56452" y="207720"/>
                  </a:lnTo>
                  <a:lnTo>
                    <a:pt x="78328" y="21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80">
              <a:extLst>
                <a:ext uri="{FF2B5EF4-FFF2-40B4-BE49-F238E27FC236}">
                  <a16:creationId xmlns:a16="http://schemas.microsoft.com/office/drawing/2014/main" xmlns="" id="{685BA7E0-4404-448A-B78E-E2008FCBB333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408008" y="2927931"/>
              <a:ext cx="80297" cy="228079"/>
            </a:xfrm>
            <a:custGeom>
              <a:avLst/>
              <a:gdLst/>
              <a:ahLst/>
              <a:cxnLst/>
              <a:rect l="0" t="0" r="0" b="0"/>
              <a:pathLst>
                <a:path w="80297" h="228079">
                  <a:moveTo>
                    <a:pt x="31142" y="24819"/>
                  </a:moveTo>
                  <a:lnTo>
                    <a:pt x="31142" y="24819"/>
                  </a:lnTo>
                  <a:lnTo>
                    <a:pt x="26778" y="41439"/>
                  </a:lnTo>
                  <a:lnTo>
                    <a:pt x="21682" y="87276"/>
                  </a:lnTo>
                  <a:lnTo>
                    <a:pt x="19402" y="125012"/>
                  </a:lnTo>
                  <a:lnTo>
                    <a:pt x="15355" y="167473"/>
                  </a:lnTo>
                  <a:lnTo>
                    <a:pt x="4008" y="213107"/>
                  </a:lnTo>
                  <a:lnTo>
                    <a:pt x="304" y="228078"/>
                  </a:lnTo>
                  <a:lnTo>
                    <a:pt x="0" y="228059"/>
                  </a:lnTo>
                  <a:lnTo>
                    <a:pt x="8283" y="185928"/>
                  </a:lnTo>
                  <a:lnTo>
                    <a:pt x="14334" y="140523"/>
                  </a:lnTo>
                  <a:lnTo>
                    <a:pt x="20379" y="101408"/>
                  </a:lnTo>
                  <a:lnTo>
                    <a:pt x="28475" y="61681"/>
                  </a:lnTo>
                  <a:lnTo>
                    <a:pt x="44227" y="19043"/>
                  </a:lnTo>
                  <a:lnTo>
                    <a:pt x="53656" y="5083"/>
                  </a:lnTo>
                  <a:lnTo>
                    <a:pt x="58146" y="1784"/>
                  </a:lnTo>
                  <a:lnTo>
                    <a:pt x="62550" y="290"/>
                  </a:lnTo>
                  <a:lnTo>
                    <a:pt x="66898" y="0"/>
                  </a:lnTo>
                  <a:lnTo>
                    <a:pt x="70502" y="3334"/>
                  </a:lnTo>
                  <a:lnTo>
                    <a:pt x="76387" y="16446"/>
                  </a:lnTo>
                  <a:lnTo>
                    <a:pt x="80296" y="47033"/>
                  </a:lnTo>
                  <a:lnTo>
                    <a:pt x="75566" y="68794"/>
                  </a:lnTo>
                  <a:lnTo>
                    <a:pt x="71341" y="79535"/>
                  </a:lnTo>
                  <a:lnTo>
                    <a:pt x="57240" y="97115"/>
                  </a:lnTo>
                  <a:lnTo>
                    <a:pt x="35112" y="113268"/>
                  </a:lnTo>
                  <a:lnTo>
                    <a:pt x="29555" y="115535"/>
                  </a:lnTo>
                  <a:lnTo>
                    <a:pt x="25850" y="115635"/>
                  </a:lnTo>
                  <a:lnTo>
                    <a:pt x="23380" y="114291"/>
                  </a:lnTo>
                  <a:lnTo>
                    <a:pt x="21733" y="111984"/>
                  </a:lnTo>
                  <a:lnTo>
                    <a:pt x="31142" y="69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81">
              <a:extLst>
                <a:ext uri="{FF2B5EF4-FFF2-40B4-BE49-F238E27FC236}">
                  <a16:creationId xmlns:a16="http://schemas.microsoft.com/office/drawing/2014/main" xmlns="" id="{8360B841-531A-46CE-921C-1A802078ECE4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165053" y="2950114"/>
              <a:ext cx="216948" cy="59787"/>
            </a:xfrm>
            <a:custGeom>
              <a:avLst/>
              <a:gdLst/>
              <a:ahLst/>
              <a:cxnLst/>
              <a:rect l="0" t="0" r="0" b="0"/>
              <a:pathLst>
                <a:path w="216948" h="59787">
                  <a:moveTo>
                    <a:pt x="77247" y="15336"/>
                  </a:moveTo>
                  <a:lnTo>
                    <a:pt x="77247" y="15336"/>
                  </a:lnTo>
                  <a:lnTo>
                    <a:pt x="73876" y="11965"/>
                  </a:lnTo>
                  <a:lnTo>
                    <a:pt x="44644" y="409"/>
                  </a:lnTo>
                  <a:lnTo>
                    <a:pt x="32417" y="0"/>
                  </a:lnTo>
                  <a:lnTo>
                    <a:pt x="20633" y="2876"/>
                  </a:lnTo>
                  <a:lnTo>
                    <a:pt x="10693" y="8857"/>
                  </a:lnTo>
                  <a:lnTo>
                    <a:pt x="535" y="20158"/>
                  </a:lnTo>
                  <a:lnTo>
                    <a:pt x="0" y="24195"/>
                  </a:lnTo>
                  <a:lnTo>
                    <a:pt x="3169" y="32444"/>
                  </a:lnTo>
                  <a:lnTo>
                    <a:pt x="5989" y="35208"/>
                  </a:lnTo>
                  <a:lnTo>
                    <a:pt x="12886" y="38279"/>
                  </a:lnTo>
                  <a:lnTo>
                    <a:pt x="22537" y="37763"/>
                  </a:lnTo>
                  <a:lnTo>
                    <a:pt x="33175" y="34476"/>
                  </a:lnTo>
                  <a:lnTo>
                    <a:pt x="42608" y="28311"/>
                  </a:lnTo>
                  <a:lnTo>
                    <a:pt x="52480" y="16907"/>
                  </a:lnTo>
                  <a:lnTo>
                    <a:pt x="57695" y="4214"/>
                  </a:lnTo>
                  <a:lnTo>
                    <a:pt x="58568" y="4393"/>
                  </a:lnTo>
                  <a:lnTo>
                    <a:pt x="61419" y="6474"/>
                  </a:lnTo>
                  <a:lnTo>
                    <a:pt x="63156" y="11633"/>
                  </a:lnTo>
                  <a:lnTo>
                    <a:pt x="69433" y="34865"/>
                  </a:lnTo>
                  <a:lnTo>
                    <a:pt x="73305" y="44242"/>
                  </a:lnTo>
                  <a:lnTo>
                    <a:pt x="76735" y="47307"/>
                  </a:lnTo>
                  <a:lnTo>
                    <a:pt x="86191" y="50712"/>
                  </a:lnTo>
                  <a:lnTo>
                    <a:pt x="95568" y="50344"/>
                  </a:lnTo>
                  <a:lnTo>
                    <a:pt x="100045" y="49258"/>
                  </a:lnTo>
                  <a:lnTo>
                    <a:pt x="108782" y="40526"/>
                  </a:lnTo>
                  <a:lnTo>
                    <a:pt x="116662" y="30059"/>
                  </a:lnTo>
                  <a:lnTo>
                    <a:pt x="126408" y="22788"/>
                  </a:lnTo>
                  <a:lnTo>
                    <a:pt x="126955" y="23832"/>
                  </a:lnTo>
                  <a:lnTo>
                    <a:pt x="128034" y="57973"/>
                  </a:lnTo>
                  <a:lnTo>
                    <a:pt x="129450" y="57872"/>
                  </a:lnTo>
                  <a:lnTo>
                    <a:pt x="134785" y="55878"/>
                  </a:lnTo>
                  <a:lnTo>
                    <a:pt x="139979" y="50758"/>
                  </a:lnTo>
                  <a:lnTo>
                    <a:pt x="146869" y="38061"/>
                  </a:lnTo>
                  <a:lnTo>
                    <a:pt x="151935" y="28258"/>
                  </a:lnTo>
                  <a:lnTo>
                    <a:pt x="158890" y="21550"/>
                  </a:lnTo>
                  <a:lnTo>
                    <a:pt x="162015" y="20184"/>
                  </a:lnTo>
                  <a:lnTo>
                    <a:pt x="164804" y="19979"/>
                  </a:lnTo>
                  <a:lnTo>
                    <a:pt x="167368" y="20548"/>
                  </a:lnTo>
                  <a:lnTo>
                    <a:pt x="169078" y="21633"/>
                  </a:lnTo>
                  <a:lnTo>
                    <a:pt x="170217" y="23062"/>
                  </a:lnTo>
                  <a:lnTo>
                    <a:pt x="170977" y="24720"/>
                  </a:lnTo>
                  <a:lnTo>
                    <a:pt x="178574" y="59005"/>
                  </a:lnTo>
                  <a:lnTo>
                    <a:pt x="180241" y="43840"/>
                  </a:lnTo>
                  <a:lnTo>
                    <a:pt x="193150" y="27025"/>
                  </a:lnTo>
                  <a:lnTo>
                    <a:pt x="197669" y="24059"/>
                  </a:lnTo>
                  <a:lnTo>
                    <a:pt x="204180" y="22389"/>
                  </a:lnTo>
                  <a:lnTo>
                    <a:pt x="206319" y="22155"/>
                  </a:lnTo>
                  <a:lnTo>
                    <a:pt x="208451" y="23409"/>
                  </a:lnTo>
                  <a:lnTo>
                    <a:pt x="212701" y="28567"/>
                  </a:lnTo>
                  <a:lnTo>
                    <a:pt x="215059" y="35562"/>
                  </a:lnTo>
                  <a:lnTo>
                    <a:pt x="216947" y="59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82">
              <a:extLst>
                <a:ext uri="{FF2B5EF4-FFF2-40B4-BE49-F238E27FC236}">
                  <a16:creationId xmlns:a16="http://schemas.microsoft.com/office/drawing/2014/main" xmlns="" id="{8096D1E9-F322-45B8-8927-0027CA8CABF4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791450" y="3517900"/>
              <a:ext cx="120651" cy="95251"/>
            </a:xfrm>
            <a:custGeom>
              <a:avLst/>
              <a:gdLst/>
              <a:ahLst/>
              <a:cxnLst/>
              <a:rect l="0" t="0" r="0" b="0"/>
              <a:pathLst>
                <a:path w="120651" h="9525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78274" y="22604"/>
                  </a:lnTo>
                  <a:lnTo>
                    <a:pt x="30905" y="53619"/>
                  </a:lnTo>
                  <a:lnTo>
                    <a:pt x="15382" y="7016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83">
              <a:extLst>
                <a:ext uri="{FF2B5EF4-FFF2-40B4-BE49-F238E27FC236}">
                  <a16:creationId xmlns:a16="http://schemas.microsoft.com/office/drawing/2014/main" xmlns="" id="{FEDCAD4D-26B5-4FF2-9665-0E0819D9EAA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964665" y="2760647"/>
              <a:ext cx="410986" cy="41587"/>
            </a:xfrm>
            <a:custGeom>
              <a:avLst/>
              <a:gdLst/>
              <a:ahLst/>
              <a:cxnLst/>
              <a:rect l="0" t="0" r="0" b="0"/>
              <a:pathLst>
                <a:path w="410986" h="41587">
                  <a:moveTo>
                    <a:pt x="10935" y="7953"/>
                  </a:moveTo>
                  <a:lnTo>
                    <a:pt x="10935" y="7953"/>
                  </a:lnTo>
                  <a:lnTo>
                    <a:pt x="0" y="7953"/>
                  </a:lnTo>
                  <a:lnTo>
                    <a:pt x="2129" y="18066"/>
                  </a:lnTo>
                  <a:lnTo>
                    <a:pt x="9138" y="26794"/>
                  </a:lnTo>
                  <a:lnTo>
                    <a:pt x="13970" y="31097"/>
                  </a:lnTo>
                  <a:lnTo>
                    <a:pt x="37626" y="40524"/>
                  </a:lnTo>
                  <a:lnTo>
                    <a:pt x="73720" y="41044"/>
                  </a:lnTo>
                  <a:lnTo>
                    <a:pt x="108951" y="29987"/>
                  </a:lnTo>
                  <a:lnTo>
                    <a:pt x="154838" y="1699"/>
                  </a:lnTo>
                  <a:lnTo>
                    <a:pt x="157670" y="256"/>
                  </a:lnTo>
                  <a:lnTo>
                    <a:pt x="159558" y="0"/>
                  </a:lnTo>
                  <a:lnTo>
                    <a:pt x="160817" y="534"/>
                  </a:lnTo>
                  <a:lnTo>
                    <a:pt x="161017" y="30120"/>
                  </a:lnTo>
                  <a:lnTo>
                    <a:pt x="163906" y="34020"/>
                  </a:lnTo>
                  <a:lnTo>
                    <a:pt x="172761" y="40235"/>
                  </a:lnTo>
                  <a:lnTo>
                    <a:pt x="187514" y="41586"/>
                  </a:lnTo>
                  <a:lnTo>
                    <a:pt x="234566" y="34881"/>
                  </a:lnTo>
                  <a:lnTo>
                    <a:pt x="281563" y="18354"/>
                  </a:lnTo>
                  <a:lnTo>
                    <a:pt x="326942" y="4595"/>
                  </a:lnTo>
                  <a:lnTo>
                    <a:pt x="372103" y="1866"/>
                  </a:lnTo>
                  <a:lnTo>
                    <a:pt x="390997" y="2386"/>
                  </a:lnTo>
                  <a:lnTo>
                    <a:pt x="410985" y="7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84">
              <a:extLst>
                <a:ext uri="{FF2B5EF4-FFF2-40B4-BE49-F238E27FC236}">
                  <a16:creationId xmlns:a16="http://schemas.microsoft.com/office/drawing/2014/main" xmlns="" id="{7B3AE4B2-3DE5-4022-883B-308258B6469B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8089900" y="2898150"/>
              <a:ext cx="79599" cy="159775"/>
            </a:xfrm>
            <a:custGeom>
              <a:avLst/>
              <a:gdLst/>
              <a:ahLst/>
              <a:cxnLst/>
              <a:rect l="0" t="0" r="0" b="0"/>
              <a:pathLst>
                <a:path w="79599" h="159775">
                  <a:moveTo>
                    <a:pt x="57150" y="29200"/>
                  </a:moveTo>
                  <a:lnTo>
                    <a:pt x="57150" y="29200"/>
                  </a:lnTo>
                  <a:lnTo>
                    <a:pt x="51375" y="14697"/>
                  </a:lnTo>
                  <a:lnTo>
                    <a:pt x="44941" y="6056"/>
                  </a:lnTo>
                  <a:lnTo>
                    <a:pt x="35496" y="1275"/>
                  </a:lnTo>
                  <a:lnTo>
                    <a:pt x="30014" y="0"/>
                  </a:lnTo>
                  <a:lnTo>
                    <a:pt x="24948" y="1266"/>
                  </a:lnTo>
                  <a:lnTo>
                    <a:pt x="15556" y="8319"/>
                  </a:lnTo>
                  <a:lnTo>
                    <a:pt x="5706" y="27560"/>
                  </a:lnTo>
                  <a:lnTo>
                    <a:pt x="4418" y="43053"/>
                  </a:lnTo>
                  <a:lnTo>
                    <a:pt x="7607" y="59346"/>
                  </a:lnTo>
                  <a:lnTo>
                    <a:pt x="16082" y="75994"/>
                  </a:lnTo>
                  <a:lnTo>
                    <a:pt x="28784" y="89038"/>
                  </a:lnTo>
                  <a:lnTo>
                    <a:pt x="72734" y="117779"/>
                  </a:lnTo>
                  <a:lnTo>
                    <a:pt x="78122" y="122119"/>
                  </a:lnTo>
                  <a:lnTo>
                    <a:pt x="79598" y="127129"/>
                  </a:lnTo>
                  <a:lnTo>
                    <a:pt x="78465" y="132586"/>
                  </a:lnTo>
                  <a:lnTo>
                    <a:pt x="75593" y="138340"/>
                  </a:lnTo>
                  <a:lnTo>
                    <a:pt x="64877" y="148498"/>
                  </a:lnTo>
                  <a:lnTo>
                    <a:pt x="58068" y="153182"/>
                  </a:lnTo>
                  <a:lnTo>
                    <a:pt x="28260" y="159774"/>
                  </a:lnTo>
                  <a:lnTo>
                    <a:pt x="12324" y="157554"/>
                  </a:lnTo>
                  <a:lnTo>
                    <a:pt x="6099" y="154986"/>
                  </a:lnTo>
                  <a:lnTo>
                    <a:pt x="2655" y="151863"/>
                  </a:lnTo>
                  <a:lnTo>
                    <a:pt x="1064" y="148370"/>
                  </a:lnTo>
                  <a:lnTo>
                    <a:pt x="0" y="13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85">
              <a:extLst>
                <a:ext uri="{FF2B5EF4-FFF2-40B4-BE49-F238E27FC236}">
                  <a16:creationId xmlns:a16="http://schemas.microsoft.com/office/drawing/2014/main" xmlns="" id="{45C9F9AD-4EA0-4EB1-9374-D15EEEFF92DB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816850" y="352425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0"/>
                  </a:moveTo>
                  <a:lnTo>
                    <a:pt x="0" y="0"/>
                  </a:lnTo>
                  <a:lnTo>
                    <a:pt x="26515" y="21048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86">
              <a:extLst>
                <a:ext uri="{FF2B5EF4-FFF2-40B4-BE49-F238E27FC236}">
                  <a16:creationId xmlns:a16="http://schemas.microsoft.com/office/drawing/2014/main" xmlns="" id="{9AC1064B-0F03-4D3E-A9EE-589662181B3D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672682" y="3316693"/>
              <a:ext cx="124785" cy="234253"/>
            </a:xfrm>
            <a:custGeom>
              <a:avLst/>
              <a:gdLst/>
              <a:ahLst/>
              <a:cxnLst/>
              <a:rect l="0" t="0" r="0" b="0"/>
              <a:pathLst>
                <a:path w="124785" h="234253">
                  <a:moveTo>
                    <a:pt x="10818" y="48807"/>
                  </a:moveTo>
                  <a:lnTo>
                    <a:pt x="10818" y="48807"/>
                  </a:lnTo>
                  <a:lnTo>
                    <a:pt x="2090" y="76271"/>
                  </a:lnTo>
                  <a:lnTo>
                    <a:pt x="0" y="118171"/>
                  </a:lnTo>
                  <a:lnTo>
                    <a:pt x="2831" y="164922"/>
                  </a:lnTo>
                  <a:lnTo>
                    <a:pt x="3983" y="204097"/>
                  </a:lnTo>
                  <a:lnTo>
                    <a:pt x="4404" y="234252"/>
                  </a:lnTo>
                  <a:lnTo>
                    <a:pt x="5131" y="233115"/>
                  </a:lnTo>
                  <a:lnTo>
                    <a:pt x="13300" y="190026"/>
                  </a:lnTo>
                  <a:lnTo>
                    <a:pt x="19212" y="158138"/>
                  </a:lnTo>
                  <a:lnTo>
                    <a:pt x="27248" y="120682"/>
                  </a:lnTo>
                  <a:lnTo>
                    <a:pt x="37875" y="75812"/>
                  </a:lnTo>
                  <a:lnTo>
                    <a:pt x="51536" y="38937"/>
                  </a:lnTo>
                  <a:lnTo>
                    <a:pt x="65604" y="12670"/>
                  </a:lnTo>
                  <a:lnTo>
                    <a:pt x="76560" y="996"/>
                  </a:lnTo>
                  <a:lnTo>
                    <a:pt x="82162" y="0"/>
                  </a:lnTo>
                  <a:lnTo>
                    <a:pt x="88014" y="1452"/>
                  </a:lnTo>
                  <a:lnTo>
                    <a:pt x="94032" y="4537"/>
                  </a:lnTo>
                  <a:lnTo>
                    <a:pt x="112615" y="32476"/>
                  </a:lnTo>
                  <a:lnTo>
                    <a:pt x="124784" y="78775"/>
                  </a:lnTo>
                  <a:lnTo>
                    <a:pt x="122853" y="112456"/>
                  </a:lnTo>
                  <a:lnTo>
                    <a:pt x="107983" y="159388"/>
                  </a:lnTo>
                  <a:lnTo>
                    <a:pt x="92102" y="184737"/>
                  </a:lnTo>
                  <a:lnTo>
                    <a:pt x="70934" y="203059"/>
                  </a:lnTo>
                  <a:lnTo>
                    <a:pt x="49295" y="212614"/>
                  </a:lnTo>
                  <a:lnTo>
                    <a:pt x="20143" y="218747"/>
                  </a:lnTo>
                  <a:lnTo>
                    <a:pt x="18445" y="218545"/>
                  </a:lnTo>
                  <a:lnTo>
                    <a:pt x="18725" y="217704"/>
                  </a:lnTo>
                  <a:lnTo>
                    <a:pt x="23518" y="21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87">
              <a:extLst>
                <a:ext uri="{FF2B5EF4-FFF2-40B4-BE49-F238E27FC236}">
                  <a16:creationId xmlns:a16="http://schemas.microsoft.com/office/drawing/2014/main" xmlns="" id="{FBAEC453-4AA3-4DB7-A561-0354AB6F8F1D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270031" y="3295962"/>
              <a:ext cx="184870" cy="348670"/>
            </a:xfrm>
            <a:custGeom>
              <a:avLst/>
              <a:gdLst/>
              <a:ahLst/>
              <a:cxnLst/>
              <a:rect l="0" t="0" r="0" b="0"/>
              <a:pathLst>
                <a:path w="184870" h="348670">
                  <a:moveTo>
                    <a:pt x="76919" y="120338"/>
                  </a:moveTo>
                  <a:lnTo>
                    <a:pt x="76919" y="120338"/>
                  </a:lnTo>
                  <a:lnTo>
                    <a:pt x="76918" y="113596"/>
                  </a:lnTo>
                  <a:lnTo>
                    <a:pt x="73156" y="106523"/>
                  </a:lnTo>
                  <a:lnTo>
                    <a:pt x="70177" y="102661"/>
                  </a:lnTo>
                  <a:lnTo>
                    <a:pt x="66074" y="100792"/>
                  </a:lnTo>
                  <a:lnTo>
                    <a:pt x="55871" y="100597"/>
                  </a:lnTo>
                  <a:lnTo>
                    <a:pt x="31485" y="111196"/>
                  </a:lnTo>
                  <a:lnTo>
                    <a:pt x="17685" y="123801"/>
                  </a:lnTo>
                  <a:lnTo>
                    <a:pt x="3865" y="146764"/>
                  </a:lnTo>
                  <a:lnTo>
                    <a:pt x="700" y="154888"/>
                  </a:lnTo>
                  <a:lnTo>
                    <a:pt x="0" y="162421"/>
                  </a:lnTo>
                  <a:lnTo>
                    <a:pt x="2987" y="176436"/>
                  </a:lnTo>
                  <a:lnTo>
                    <a:pt x="6464" y="181020"/>
                  </a:lnTo>
                  <a:lnTo>
                    <a:pt x="15972" y="186113"/>
                  </a:lnTo>
                  <a:lnTo>
                    <a:pt x="27254" y="186495"/>
                  </a:lnTo>
                  <a:lnTo>
                    <a:pt x="33226" y="185609"/>
                  </a:lnTo>
                  <a:lnTo>
                    <a:pt x="45505" y="178981"/>
                  </a:lnTo>
                  <a:lnTo>
                    <a:pt x="51743" y="174250"/>
                  </a:lnTo>
                  <a:lnTo>
                    <a:pt x="58674" y="163349"/>
                  </a:lnTo>
                  <a:lnTo>
                    <a:pt x="70470" y="119001"/>
                  </a:lnTo>
                  <a:lnTo>
                    <a:pt x="76106" y="105752"/>
                  </a:lnTo>
                  <a:lnTo>
                    <a:pt x="104161" y="75072"/>
                  </a:lnTo>
                  <a:lnTo>
                    <a:pt x="149939" y="32647"/>
                  </a:lnTo>
                  <a:lnTo>
                    <a:pt x="171123" y="5153"/>
                  </a:lnTo>
                  <a:lnTo>
                    <a:pt x="175705" y="1215"/>
                  </a:lnTo>
                  <a:lnTo>
                    <a:pt x="178054" y="0"/>
                  </a:lnTo>
                  <a:lnTo>
                    <a:pt x="178914" y="602"/>
                  </a:lnTo>
                  <a:lnTo>
                    <a:pt x="178783" y="2413"/>
                  </a:lnTo>
                  <a:lnTo>
                    <a:pt x="159713" y="40717"/>
                  </a:lnTo>
                  <a:lnTo>
                    <a:pt x="141196" y="86869"/>
                  </a:lnTo>
                  <a:lnTo>
                    <a:pt x="123831" y="124513"/>
                  </a:lnTo>
                  <a:lnTo>
                    <a:pt x="106706" y="169466"/>
                  </a:lnTo>
                  <a:lnTo>
                    <a:pt x="89687" y="213904"/>
                  </a:lnTo>
                  <a:lnTo>
                    <a:pt x="75538" y="255762"/>
                  </a:lnTo>
                  <a:lnTo>
                    <a:pt x="69250" y="293180"/>
                  </a:lnTo>
                  <a:lnTo>
                    <a:pt x="69081" y="332495"/>
                  </a:lnTo>
                  <a:lnTo>
                    <a:pt x="72399" y="340093"/>
                  </a:lnTo>
                  <a:lnTo>
                    <a:pt x="77434" y="345158"/>
                  </a:lnTo>
                  <a:lnTo>
                    <a:pt x="83612" y="348534"/>
                  </a:lnTo>
                  <a:lnTo>
                    <a:pt x="90553" y="348669"/>
                  </a:lnTo>
                  <a:lnTo>
                    <a:pt x="105791" y="343174"/>
                  </a:lnTo>
                  <a:lnTo>
                    <a:pt x="126866" y="321438"/>
                  </a:lnTo>
                  <a:lnTo>
                    <a:pt x="146516" y="289284"/>
                  </a:lnTo>
                  <a:lnTo>
                    <a:pt x="148717" y="278124"/>
                  </a:lnTo>
                  <a:lnTo>
                    <a:pt x="140866" y="236541"/>
                  </a:lnTo>
                  <a:lnTo>
                    <a:pt x="142128" y="235907"/>
                  </a:lnTo>
                  <a:lnTo>
                    <a:pt x="184869" y="228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88">
              <a:extLst>
                <a:ext uri="{FF2B5EF4-FFF2-40B4-BE49-F238E27FC236}">
                  <a16:creationId xmlns:a16="http://schemas.microsoft.com/office/drawing/2014/main" xmlns="" id="{EBCD615F-2FA8-4340-BD86-1EA0A96943B2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105650" y="3417483"/>
              <a:ext cx="67513" cy="80566"/>
            </a:xfrm>
            <a:custGeom>
              <a:avLst/>
              <a:gdLst/>
              <a:ahLst/>
              <a:cxnLst/>
              <a:rect l="0" t="0" r="0" b="0"/>
              <a:pathLst>
                <a:path w="67513" h="80566">
                  <a:moveTo>
                    <a:pt x="0" y="36917"/>
                  </a:moveTo>
                  <a:lnTo>
                    <a:pt x="0" y="36917"/>
                  </a:lnTo>
                  <a:lnTo>
                    <a:pt x="705" y="47761"/>
                  </a:lnTo>
                  <a:lnTo>
                    <a:pt x="6272" y="80565"/>
                  </a:lnTo>
                  <a:lnTo>
                    <a:pt x="7756" y="48121"/>
                  </a:lnTo>
                  <a:lnTo>
                    <a:pt x="17193" y="25969"/>
                  </a:lnTo>
                  <a:lnTo>
                    <a:pt x="31670" y="7802"/>
                  </a:lnTo>
                  <a:lnTo>
                    <a:pt x="38300" y="2811"/>
                  </a:lnTo>
                  <a:lnTo>
                    <a:pt x="49369" y="0"/>
                  </a:lnTo>
                  <a:lnTo>
                    <a:pt x="53373" y="1722"/>
                  </a:lnTo>
                  <a:lnTo>
                    <a:pt x="61586" y="9280"/>
                  </a:lnTo>
                  <a:lnTo>
                    <a:pt x="66177" y="21576"/>
                  </a:lnTo>
                  <a:lnTo>
                    <a:pt x="67512" y="35743"/>
                  </a:lnTo>
                  <a:lnTo>
                    <a:pt x="63500" y="6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89">
              <a:extLst>
                <a:ext uri="{FF2B5EF4-FFF2-40B4-BE49-F238E27FC236}">
                  <a16:creationId xmlns:a16="http://schemas.microsoft.com/office/drawing/2014/main" xmlns="" id="{FDFD008F-FF9B-424C-A6EB-E645765C9DF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889050" y="3418511"/>
              <a:ext cx="165801" cy="93447"/>
            </a:xfrm>
            <a:custGeom>
              <a:avLst/>
              <a:gdLst/>
              <a:ahLst/>
              <a:cxnLst/>
              <a:rect l="0" t="0" r="0" b="0"/>
              <a:pathLst>
                <a:path w="165801" h="93447">
                  <a:moveTo>
                    <a:pt x="700" y="42239"/>
                  </a:moveTo>
                  <a:lnTo>
                    <a:pt x="700" y="42239"/>
                  </a:lnTo>
                  <a:lnTo>
                    <a:pt x="4070" y="42239"/>
                  </a:lnTo>
                  <a:lnTo>
                    <a:pt x="7607" y="40357"/>
                  </a:lnTo>
                  <a:lnTo>
                    <a:pt x="12943" y="37169"/>
                  </a:lnTo>
                  <a:lnTo>
                    <a:pt x="56805" y="15572"/>
                  </a:lnTo>
                  <a:lnTo>
                    <a:pt x="59270" y="12467"/>
                  </a:lnTo>
                  <a:lnTo>
                    <a:pt x="62009" y="5253"/>
                  </a:lnTo>
                  <a:lnTo>
                    <a:pt x="61328" y="2765"/>
                  </a:lnTo>
                  <a:lnTo>
                    <a:pt x="59463" y="1106"/>
                  </a:lnTo>
                  <a:lnTo>
                    <a:pt x="56809" y="0"/>
                  </a:lnTo>
                  <a:lnTo>
                    <a:pt x="46334" y="2535"/>
                  </a:lnTo>
                  <a:lnTo>
                    <a:pt x="32270" y="9776"/>
                  </a:lnTo>
                  <a:lnTo>
                    <a:pt x="16612" y="22402"/>
                  </a:lnTo>
                  <a:lnTo>
                    <a:pt x="5890" y="37421"/>
                  </a:lnTo>
                  <a:lnTo>
                    <a:pt x="185" y="52797"/>
                  </a:lnTo>
                  <a:lnTo>
                    <a:pt x="0" y="66688"/>
                  </a:lnTo>
                  <a:lnTo>
                    <a:pt x="3056" y="72649"/>
                  </a:lnTo>
                  <a:lnTo>
                    <a:pt x="13975" y="83036"/>
                  </a:lnTo>
                  <a:lnTo>
                    <a:pt x="42734" y="93446"/>
                  </a:lnTo>
                  <a:lnTo>
                    <a:pt x="64067" y="92985"/>
                  </a:lnTo>
                  <a:lnTo>
                    <a:pt x="109878" y="77820"/>
                  </a:lnTo>
                  <a:lnTo>
                    <a:pt x="137000" y="60543"/>
                  </a:lnTo>
                  <a:lnTo>
                    <a:pt x="147825" y="48257"/>
                  </a:lnTo>
                  <a:lnTo>
                    <a:pt x="151700" y="42018"/>
                  </a:lnTo>
                  <a:lnTo>
                    <a:pt x="152872" y="37152"/>
                  </a:lnTo>
                  <a:lnTo>
                    <a:pt x="152243" y="33204"/>
                  </a:lnTo>
                  <a:lnTo>
                    <a:pt x="150411" y="29866"/>
                  </a:lnTo>
                  <a:lnTo>
                    <a:pt x="147074" y="27640"/>
                  </a:lnTo>
                  <a:lnTo>
                    <a:pt x="137721" y="25167"/>
                  </a:lnTo>
                  <a:lnTo>
                    <a:pt x="126509" y="27831"/>
                  </a:lnTo>
                  <a:lnTo>
                    <a:pt x="115881" y="33719"/>
                  </a:lnTo>
                  <a:lnTo>
                    <a:pt x="108807" y="41039"/>
                  </a:lnTo>
                  <a:lnTo>
                    <a:pt x="105191" y="50878"/>
                  </a:lnTo>
                  <a:lnTo>
                    <a:pt x="104291" y="61601"/>
                  </a:lnTo>
                  <a:lnTo>
                    <a:pt x="106242" y="71070"/>
                  </a:lnTo>
                  <a:lnTo>
                    <a:pt x="111307" y="80964"/>
                  </a:lnTo>
                  <a:lnTo>
                    <a:pt x="113949" y="82166"/>
                  </a:lnTo>
                  <a:lnTo>
                    <a:pt x="120647" y="81622"/>
                  </a:lnTo>
                  <a:lnTo>
                    <a:pt x="132352" y="73977"/>
                  </a:lnTo>
                  <a:lnTo>
                    <a:pt x="151902" y="53889"/>
                  </a:lnTo>
                  <a:lnTo>
                    <a:pt x="155124" y="52828"/>
                  </a:lnTo>
                  <a:lnTo>
                    <a:pt x="157977" y="52826"/>
                  </a:lnTo>
                  <a:lnTo>
                    <a:pt x="160585" y="53531"/>
                  </a:lnTo>
                  <a:lnTo>
                    <a:pt x="162323" y="54706"/>
                  </a:lnTo>
                  <a:lnTo>
                    <a:pt x="163482" y="56194"/>
                  </a:lnTo>
                  <a:lnTo>
                    <a:pt x="165800" y="61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90">
              <a:extLst>
                <a:ext uri="{FF2B5EF4-FFF2-40B4-BE49-F238E27FC236}">
                  <a16:creationId xmlns:a16="http://schemas.microsoft.com/office/drawing/2014/main" xmlns="" id="{CC5FBD86-720F-40C9-8797-FF8752C915F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6711950" y="3403600"/>
              <a:ext cx="152401" cy="113707"/>
            </a:xfrm>
            <a:custGeom>
              <a:avLst/>
              <a:gdLst/>
              <a:ahLst/>
              <a:cxnLst/>
              <a:rect l="0" t="0" r="0" b="0"/>
              <a:pathLst>
                <a:path w="152401" h="113707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20394" y="29886"/>
                  </a:lnTo>
                  <a:lnTo>
                    <a:pt x="23706" y="66921"/>
                  </a:lnTo>
                  <a:lnTo>
                    <a:pt x="16432" y="108592"/>
                  </a:lnTo>
                  <a:lnTo>
                    <a:pt x="14358" y="113409"/>
                  </a:lnTo>
                  <a:lnTo>
                    <a:pt x="13805" y="113706"/>
                  </a:lnTo>
                  <a:lnTo>
                    <a:pt x="24778" y="89736"/>
                  </a:lnTo>
                  <a:lnTo>
                    <a:pt x="40970" y="43018"/>
                  </a:lnTo>
                  <a:lnTo>
                    <a:pt x="52434" y="22624"/>
                  </a:lnTo>
                  <a:lnTo>
                    <a:pt x="58111" y="17110"/>
                  </a:lnTo>
                  <a:lnTo>
                    <a:pt x="61319" y="17757"/>
                  </a:lnTo>
                  <a:lnTo>
                    <a:pt x="68645" y="24120"/>
                  </a:lnTo>
                  <a:lnTo>
                    <a:pt x="84375" y="63062"/>
                  </a:lnTo>
                  <a:lnTo>
                    <a:pt x="85007" y="72242"/>
                  </a:lnTo>
                  <a:lnTo>
                    <a:pt x="83642" y="77263"/>
                  </a:lnTo>
                  <a:lnTo>
                    <a:pt x="83278" y="77614"/>
                  </a:lnTo>
                  <a:lnTo>
                    <a:pt x="83035" y="77143"/>
                  </a:lnTo>
                  <a:lnTo>
                    <a:pt x="82593" y="51864"/>
                  </a:lnTo>
                  <a:lnTo>
                    <a:pt x="89305" y="32065"/>
                  </a:lnTo>
                  <a:lnTo>
                    <a:pt x="96371" y="22953"/>
                  </a:lnTo>
                  <a:lnTo>
                    <a:pt x="100230" y="19535"/>
                  </a:lnTo>
                  <a:lnTo>
                    <a:pt x="104920" y="17962"/>
                  </a:lnTo>
                  <a:lnTo>
                    <a:pt x="115775" y="18096"/>
                  </a:lnTo>
                  <a:lnTo>
                    <a:pt x="127656" y="26152"/>
                  </a:lnTo>
                  <a:lnTo>
                    <a:pt x="133786" y="32252"/>
                  </a:lnTo>
                  <a:lnTo>
                    <a:pt x="140599" y="46555"/>
                  </a:lnTo>
                  <a:lnTo>
                    <a:pt x="1524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91">
              <a:extLst>
                <a:ext uri="{FF2B5EF4-FFF2-40B4-BE49-F238E27FC236}">
                  <a16:creationId xmlns:a16="http://schemas.microsoft.com/office/drawing/2014/main" xmlns="" id="{72144976-3985-4875-A7F8-ACDDEDC89F5C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298243" y="2978150"/>
              <a:ext cx="112208" cy="181834"/>
            </a:xfrm>
            <a:custGeom>
              <a:avLst/>
              <a:gdLst/>
              <a:ahLst/>
              <a:cxnLst/>
              <a:rect l="0" t="0" r="0" b="0"/>
              <a:pathLst>
                <a:path w="112208" h="181834">
                  <a:moveTo>
                    <a:pt x="16957" y="0"/>
                  </a:moveTo>
                  <a:lnTo>
                    <a:pt x="16957" y="0"/>
                  </a:lnTo>
                  <a:lnTo>
                    <a:pt x="20327" y="3371"/>
                  </a:lnTo>
                  <a:lnTo>
                    <a:pt x="20101" y="12552"/>
                  </a:lnTo>
                  <a:lnTo>
                    <a:pt x="11595" y="55980"/>
                  </a:lnTo>
                  <a:lnTo>
                    <a:pt x="2590" y="93884"/>
                  </a:lnTo>
                  <a:lnTo>
                    <a:pt x="0" y="125968"/>
                  </a:lnTo>
                  <a:lnTo>
                    <a:pt x="1895" y="139712"/>
                  </a:lnTo>
                  <a:lnTo>
                    <a:pt x="6969" y="148642"/>
                  </a:lnTo>
                  <a:lnTo>
                    <a:pt x="10299" y="152011"/>
                  </a:lnTo>
                  <a:lnTo>
                    <a:pt x="13929" y="152846"/>
                  </a:lnTo>
                  <a:lnTo>
                    <a:pt x="17760" y="151992"/>
                  </a:lnTo>
                  <a:lnTo>
                    <a:pt x="26487" y="146574"/>
                  </a:lnTo>
                  <a:lnTo>
                    <a:pt x="69206" y="104464"/>
                  </a:lnTo>
                  <a:lnTo>
                    <a:pt x="77123" y="91630"/>
                  </a:lnTo>
                  <a:lnTo>
                    <a:pt x="78234" y="88604"/>
                  </a:lnTo>
                  <a:lnTo>
                    <a:pt x="76858" y="87997"/>
                  </a:lnTo>
                  <a:lnTo>
                    <a:pt x="69686" y="91086"/>
                  </a:lnTo>
                  <a:lnTo>
                    <a:pt x="50376" y="107500"/>
                  </a:lnTo>
                  <a:lnTo>
                    <a:pt x="33522" y="133608"/>
                  </a:lnTo>
                  <a:lnTo>
                    <a:pt x="29728" y="151574"/>
                  </a:lnTo>
                  <a:lnTo>
                    <a:pt x="29705" y="160316"/>
                  </a:lnTo>
                  <a:lnTo>
                    <a:pt x="31806" y="166850"/>
                  </a:lnTo>
                  <a:lnTo>
                    <a:pt x="39784" y="175991"/>
                  </a:lnTo>
                  <a:lnTo>
                    <a:pt x="52266" y="180523"/>
                  </a:lnTo>
                  <a:lnTo>
                    <a:pt x="68633" y="181833"/>
                  </a:lnTo>
                  <a:lnTo>
                    <a:pt x="112207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92">
              <a:extLst>
                <a:ext uri="{FF2B5EF4-FFF2-40B4-BE49-F238E27FC236}">
                  <a16:creationId xmlns:a16="http://schemas.microsoft.com/office/drawing/2014/main" xmlns="" id="{A9B8E6CD-F0C6-49EA-A20C-D2DBC982C79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188257" y="3097911"/>
              <a:ext cx="76469" cy="193836"/>
            </a:xfrm>
            <a:custGeom>
              <a:avLst/>
              <a:gdLst/>
              <a:ahLst/>
              <a:cxnLst/>
              <a:rect l="0" t="0" r="0" b="0"/>
              <a:pathLst>
                <a:path w="76469" h="193836">
                  <a:moveTo>
                    <a:pt x="25343" y="889"/>
                  </a:moveTo>
                  <a:lnTo>
                    <a:pt x="25343" y="889"/>
                  </a:lnTo>
                  <a:lnTo>
                    <a:pt x="20317" y="23493"/>
                  </a:lnTo>
                  <a:lnTo>
                    <a:pt x="18461" y="68515"/>
                  </a:lnTo>
                  <a:lnTo>
                    <a:pt x="12120" y="114123"/>
                  </a:lnTo>
                  <a:lnTo>
                    <a:pt x="7443" y="160683"/>
                  </a:lnTo>
                  <a:lnTo>
                    <a:pt x="927" y="193835"/>
                  </a:lnTo>
                  <a:lnTo>
                    <a:pt x="599" y="193020"/>
                  </a:lnTo>
                  <a:lnTo>
                    <a:pt x="0" y="153467"/>
                  </a:lnTo>
                  <a:lnTo>
                    <a:pt x="665" y="114144"/>
                  </a:lnTo>
                  <a:lnTo>
                    <a:pt x="5723" y="68470"/>
                  </a:lnTo>
                  <a:lnTo>
                    <a:pt x="17836" y="21921"/>
                  </a:lnTo>
                  <a:lnTo>
                    <a:pt x="23417" y="9531"/>
                  </a:lnTo>
                  <a:lnTo>
                    <a:pt x="30602" y="1672"/>
                  </a:lnTo>
                  <a:lnTo>
                    <a:pt x="34493" y="0"/>
                  </a:lnTo>
                  <a:lnTo>
                    <a:pt x="42580" y="23"/>
                  </a:lnTo>
                  <a:lnTo>
                    <a:pt x="58437" y="10745"/>
                  </a:lnTo>
                  <a:lnTo>
                    <a:pt x="73170" y="27328"/>
                  </a:lnTo>
                  <a:lnTo>
                    <a:pt x="76468" y="41332"/>
                  </a:lnTo>
                  <a:lnTo>
                    <a:pt x="76359" y="49017"/>
                  </a:lnTo>
                  <a:lnTo>
                    <a:pt x="70595" y="65083"/>
                  </a:lnTo>
                  <a:lnTo>
                    <a:pt x="66094" y="73319"/>
                  </a:lnTo>
                  <a:lnTo>
                    <a:pt x="60977" y="78809"/>
                  </a:lnTo>
                  <a:lnTo>
                    <a:pt x="49648" y="84909"/>
                  </a:lnTo>
                  <a:lnTo>
                    <a:pt x="39437" y="85739"/>
                  </a:lnTo>
                  <a:lnTo>
                    <a:pt x="25343" y="83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93">
              <a:extLst>
                <a:ext uri="{FF2B5EF4-FFF2-40B4-BE49-F238E27FC236}">
                  <a16:creationId xmlns:a16="http://schemas.microsoft.com/office/drawing/2014/main" xmlns="" id="{91A3CFD2-D284-4008-B007-AF7FF4CE4890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885446" y="3101779"/>
              <a:ext cx="245605" cy="79869"/>
            </a:xfrm>
            <a:custGeom>
              <a:avLst/>
              <a:gdLst/>
              <a:ahLst/>
              <a:cxnLst/>
              <a:rect l="0" t="0" r="0" b="0"/>
              <a:pathLst>
                <a:path w="245605" h="79869">
                  <a:moveTo>
                    <a:pt x="67804" y="3371"/>
                  </a:moveTo>
                  <a:lnTo>
                    <a:pt x="67804" y="3371"/>
                  </a:lnTo>
                  <a:lnTo>
                    <a:pt x="57691" y="0"/>
                  </a:lnTo>
                  <a:lnTo>
                    <a:pt x="37917" y="1275"/>
                  </a:lnTo>
                  <a:lnTo>
                    <a:pt x="17556" y="9492"/>
                  </a:lnTo>
                  <a:lnTo>
                    <a:pt x="8312" y="18792"/>
                  </a:lnTo>
                  <a:lnTo>
                    <a:pt x="2557" y="30686"/>
                  </a:lnTo>
                  <a:lnTo>
                    <a:pt x="0" y="45379"/>
                  </a:lnTo>
                  <a:lnTo>
                    <a:pt x="1434" y="51837"/>
                  </a:lnTo>
                  <a:lnTo>
                    <a:pt x="12861" y="67669"/>
                  </a:lnTo>
                  <a:lnTo>
                    <a:pt x="21277" y="76868"/>
                  </a:lnTo>
                  <a:lnTo>
                    <a:pt x="26203" y="79181"/>
                  </a:lnTo>
                  <a:lnTo>
                    <a:pt x="37320" y="79868"/>
                  </a:lnTo>
                  <a:lnTo>
                    <a:pt x="55478" y="72917"/>
                  </a:lnTo>
                  <a:lnTo>
                    <a:pt x="64207" y="62032"/>
                  </a:lnTo>
                  <a:lnTo>
                    <a:pt x="73549" y="39815"/>
                  </a:lnTo>
                  <a:lnTo>
                    <a:pt x="75162" y="38250"/>
                  </a:lnTo>
                  <a:lnTo>
                    <a:pt x="76943" y="37207"/>
                  </a:lnTo>
                  <a:lnTo>
                    <a:pt x="78836" y="37217"/>
                  </a:lnTo>
                  <a:lnTo>
                    <a:pt x="82819" y="39110"/>
                  </a:lnTo>
                  <a:lnTo>
                    <a:pt x="101676" y="68513"/>
                  </a:lnTo>
                  <a:lnTo>
                    <a:pt x="103790" y="69377"/>
                  </a:lnTo>
                  <a:lnTo>
                    <a:pt x="105906" y="69247"/>
                  </a:lnTo>
                  <a:lnTo>
                    <a:pt x="108022" y="68455"/>
                  </a:lnTo>
                  <a:lnTo>
                    <a:pt x="112255" y="63812"/>
                  </a:lnTo>
                  <a:lnTo>
                    <a:pt x="120720" y="45962"/>
                  </a:lnTo>
                  <a:lnTo>
                    <a:pt x="136400" y="114"/>
                  </a:lnTo>
                  <a:lnTo>
                    <a:pt x="137523" y="1200"/>
                  </a:lnTo>
                  <a:lnTo>
                    <a:pt x="140653" y="8051"/>
                  </a:lnTo>
                  <a:lnTo>
                    <a:pt x="140633" y="18151"/>
                  </a:lnTo>
                  <a:lnTo>
                    <a:pt x="139683" y="29696"/>
                  </a:lnTo>
                  <a:lnTo>
                    <a:pt x="144237" y="64835"/>
                  </a:lnTo>
                  <a:lnTo>
                    <a:pt x="145571" y="67630"/>
                  </a:lnTo>
                  <a:lnTo>
                    <a:pt x="149408" y="72116"/>
                  </a:lnTo>
                  <a:lnTo>
                    <a:pt x="165256" y="28412"/>
                  </a:lnTo>
                  <a:lnTo>
                    <a:pt x="171545" y="16357"/>
                  </a:lnTo>
                  <a:lnTo>
                    <a:pt x="173653" y="15556"/>
                  </a:lnTo>
                  <a:lnTo>
                    <a:pt x="175765" y="16433"/>
                  </a:lnTo>
                  <a:lnTo>
                    <a:pt x="177877" y="18429"/>
                  </a:lnTo>
                  <a:lnTo>
                    <a:pt x="180225" y="24410"/>
                  </a:lnTo>
                  <a:lnTo>
                    <a:pt x="188498" y="57057"/>
                  </a:lnTo>
                  <a:lnTo>
                    <a:pt x="191531" y="62039"/>
                  </a:lnTo>
                  <a:lnTo>
                    <a:pt x="192622" y="62944"/>
                  </a:lnTo>
                  <a:lnTo>
                    <a:pt x="193349" y="62842"/>
                  </a:lnTo>
                  <a:lnTo>
                    <a:pt x="193834" y="62069"/>
                  </a:lnTo>
                  <a:lnTo>
                    <a:pt x="205617" y="29051"/>
                  </a:lnTo>
                  <a:lnTo>
                    <a:pt x="209722" y="22311"/>
                  </a:lnTo>
                  <a:lnTo>
                    <a:pt x="213900" y="18844"/>
                  </a:lnTo>
                  <a:lnTo>
                    <a:pt x="216000" y="17920"/>
                  </a:lnTo>
                  <a:lnTo>
                    <a:pt x="218107" y="18009"/>
                  </a:lnTo>
                  <a:lnTo>
                    <a:pt x="222329" y="19990"/>
                  </a:lnTo>
                  <a:lnTo>
                    <a:pt x="223737" y="21506"/>
                  </a:lnTo>
                  <a:lnTo>
                    <a:pt x="225301" y="25072"/>
                  </a:lnTo>
                  <a:lnTo>
                    <a:pt x="226425" y="26305"/>
                  </a:lnTo>
                  <a:lnTo>
                    <a:pt x="235282" y="31817"/>
                  </a:lnTo>
                  <a:lnTo>
                    <a:pt x="237489" y="35534"/>
                  </a:lnTo>
                  <a:lnTo>
                    <a:pt x="238905" y="43669"/>
                  </a:lnTo>
                  <a:lnTo>
                    <a:pt x="239727" y="45053"/>
                  </a:lnTo>
                  <a:lnTo>
                    <a:pt x="240980" y="45975"/>
                  </a:lnTo>
                  <a:lnTo>
                    <a:pt x="244690" y="47456"/>
                  </a:lnTo>
                  <a:lnTo>
                    <a:pt x="245198" y="49540"/>
                  </a:lnTo>
                  <a:lnTo>
                    <a:pt x="245604" y="66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94">
              <a:extLst>
                <a:ext uri="{FF2B5EF4-FFF2-40B4-BE49-F238E27FC236}">
                  <a16:creationId xmlns:a16="http://schemas.microsoft.com/office/drawing/2014/main" xmlns="" id="{411E38FF-0BB6-4DA1-AE49-C009A1D88A7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792737" y="3076379"/>
              <a:ext cx="75048" cy="138656"/>
            </a:xfrm>
            <a:custGeom>
              <a:avLst/>
              <a:gdLst/>
              <a:ahLst/>
              <a:cxnLst/>
              <a:rect l="0" t="0" r="0" b="0"/>
              <a:pathLst>
                <a:path w="75048" h="138656">
                  <a:moveTo>
                    <a:pt x="65263" y="3371"/>
                  </a:moveTo>
                  <a:lnTo>
                    <a:pt x="65263" y="3371"/>
                  </a:lnTo>
                  <a:lnTo>
                    <a:pt x="55150" y="0"/>
                  </a:lnTo>
                  <a:lnTo>
                    <a:pt x="35376" y="1275"/>
                  </a:lnTo>
                  <a:lnTo>
                    <a:pt x="18386" y="6121"/>
                  </a:lnTo>
                  <a:lnTo>
                    <a:pt x="10797" y="11884"/>
                  </a:lnTo>
                  <a:lnTo>
                    <a:pt x="176" y="27082"/>
                  </a:lnTo>
                  <a:lnTo>
                    <a:pt x="0" y="31878"/>
                  </a:lnTo>
                  <a:lnTo>
                    <a:pt x="3567" y="42852"/>
                  </a:lnTo>
                  <a:lnTo>
                    <a:pt x="13508" y="57559"/>
                  </a:lnTo>
                  <a:lnTo>
                    <a:pt x="57934" y="88694"/>
                  </a:lnTo>
                  <a:lnTo>
                    <a:pt x="71401" y="105087"/>
                  </a:lnTo>
                  <a:lnTo>
                    <a:pt x="75047" y="114665"/>
                  </a:lnTo>
                  <a:lnTo>
                    <a:pt x="74607" y="119194"/>
                  </a:lnTo>
                  <a:lnTo>
                    <a:pt x="70356" y="127991"/>
                  </a:lnTo>
                  <a:lnTo>
                    <a:pt x="58119" y="134722"/>
                  </a:lnTo>
                  <a:lnTo>
                    <a:pt x="41626" y="138655"/>
                  </a:lnTo>
                  <a:lnTo>
                    <a:pt x="24889" y="138050"/>
                  </a:lnTo>
                  <a:lnTo>
                    <a:pt x="18591" y="135491"/>
                  </a:lnTo>
                  <a:lnTo>
                    <a:pt x="1763" y="117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95">
              <a:extLst>
                <a:ext uri="{FF2B5EF4-FFF2-40B4-BE49-F238E27FC236}">
                  <a16:creationId xmlns:a16="http://schemas.microsoft.com/office/drawing/2014/main" xmlns="" id="{BB6CA980-DB83-46D2-8956-07CD558D7AC6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908800" y="2889250"/>
              <a:ext cx="247651" cy="63501"/>
            </a:xfrm>
            <a:custGeom>
              <a:avLst/>
              <a:gdLst/>
              <a:ahLst/>
              <a:cxnLst/>
              <a:rect l="0" t="0" r="0" b="0"/>
              <a:pathLst>
                <a:path w="247651" h="63501">
                  <a:moveTo>
                    <a:pt x="0" y="63500"/>
                  </a:moveTo>
                  <a:lnTo>
                    <a:pt x="0" y="63500"/>
                  </a:lnTo>
                  <a:lnTo>
                    <a:pt x="3370" y="63500"/>
                  </a:lnTo>
                  <a:lnTo>
                    <a:pt x="49140" y="47586"/>
                  </a:lnTo>
                  <a:lnTo>
                    <a:pt x="90278" y="33614"/>
                  </a:lnTo>
                  <a:lnTo>
                    <a:pt x="134903" y="19879"/>
                  </a:lnTo>
                  <a:lnTo>
                    <a:pt x="177784" y="8835"/>
                  </a:lnTo>
                  <a:lnTo>
                    <a:pt x="224754" y="261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96">
              <a:extLst>
                <a:ext uri="{FF2B5EF4-FFF2-40B4-BE49-F238E27FC236}">
                  <a16:creationId xmlns:a16="http://schemas.microsoft.com/office/drawing/2014/main" xmlns="" id="{BD4281AB-CFF0-4AD7-A655-668146DB0786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6896100" y="28575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34729"/>
                  </a:lnTo>
                  <a:lnTo>
                    <a:pt x="81408" y="22520"/>
                  </a:lnTo>
                  <a:lnTo>
                    <a:pt x="118497" y="1330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216">
            <a:extLst>
              <a:ext uri="{FF2B5EF4-FFF2-40B4-BE49-F238E27FC236}">
                <a16:creationId xmlns:a16="http://schemas.microsoft.com/office/drawing/2014/main" xmlns="" id="{F6376776-5980-47B2-9B82-D17F8D2C6291}"/>
              </a:ext>
            </a:extLst>
          </p:cNvPr>
          <p:cNvGrpSpPr/>
          <p:nvPr/>
        </p:nvGrpSpPr>
        <p:grpSpPr>
          <a:xfrm>
            <a:off x="1011927" y="4075094"/>
            <a:ext cx="1242324" cy="408007"/>
            <a:chOff x="1011927" y="4075094"/>
            <a:chExt cx="1242324" cy="408007"/>
          </a:xfrm>
        </p:grpSpPr>
        <p:sp>
          <p:nvSpPr>
            <p:cNvPr id="119" name="SMARTInkShape-1197">
              <a:extLst>
                <a:ext uri="{FF2B5EF4-FFF2-40B4-BE49-F238E27FC236}">
                  <a16:creationId xmlns:a16="http://schemas.microsoft.com/office/drawing/2014/main" xmlns="" id="{1763E0AA-98F5-4DFA-BEB4-89E9388BFCF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250592" y="42418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98">
              <a:extLst>
                <a:ext uri="{FF2B5EF4-FFF2-40B4-BE49-F238E27FC236}">
                  <a16:creationId xmlns:a16="http://schemas.microsoft.com/office/drawing/2014/main" xmlns="" id="{AAE7CBAC-0561-48AA-8B6C-12E82738CF6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247900" y="4140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99">
              <a:extLst>
                <a:ext uri="{FF2B5EF4-FFF2-40B4-BE49-F238E27FC236}">
                  <a16:creationId xmlns:a16="http://schemas.microsoft.com/office/drawing/2014/main" xmlns="" id="{F5D5EFDE-99BC-4D40-91C2-22FD14C54352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466850" y="4368800"/>
              <a:ext cx="539751" cy="107951"/>
            </a:xfrm>
            <a:custGeom>
              <a:avLst/>
              <a:gdLst/>
              <a:ahLst/>
              <a:cxnLst/>
              <a:rect l="0" t="0" r="0" b="0"/>
              <a:pathLst>
                <a:path w="539751" h="107951">
                  <a:moveTo>
                    <a:pt x="0" y="107950"/>
                  </a:moveTo>
                  <a:lnTo>
                    <a:pt x="0" y="107950"/>
                  </a:lnTo>
                  <a:lnTo>
                    <a:pt x="41274" y="104579"/>
                  </a:lnTo>
                  <a:lnTo>
                    <a:pt x="85372" y="97280"/>
                  </a:lnTo>
                  <a:lnTo>
                    <a:pt x="111948" y="92370"/>
                  </a:lnTo>
                  <a:lnTo>
                    <a:pt x="144482" y="85569"/>
                  </a:lnTo>
                  <a:lnTo>
                    <a:pt x="180988" y="77507"/>
                  </a:lnTo>
                  <a:lnTo>
                    <a:pt x="220142" y="68605"/>
                  </a:lnTo>
                  <a:lnTo>
                    <a:pt x="262472" y="59141"/>
                  </a:lnTo>
                  <a:lnTo>
                    <a:pt x="306920" y="49306"/>
                  </a:lnTo>
                  <a:lnTo>
                    <a:pt x="352780" y="39220"/>
                  </a:lnTo>
                  <a:lnTo>
                    <a:pt x="393937" y="30380"/>
                  </a:lnTo>
                  <a:lnTo>
                    <a:pt x="431958" y="22370"/>
                  </a:lnTo>
                  <a:lnTo>
                    <a:pt x="467889" y="14913"/>
                  </a:lnTo>
                  <a:lnTo>
                    <a:pt x="53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00">
              <a:extLst>
                <a:ext uri="{FF2B5EF4-FFF2-40B4-BE49-F238E27FC236}">
                  <a16:creationId xmlns:a16="http://schemas.microsoft.com/office/drawing/2014/main" xmlns="" id="{42B8A5F7-34E1-49CF-A8DD-F78A0922399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174750" y="4362450"/>
              <a:ext cx="831851" cy="120651"/>
            </a:xfrm>
            <a:custGeom>
              <a:avLst/>
              <a:gdLst/>
              <a:ahLst/>
              <a:cxnLst/>
              <a:rect l="0" t="0" r="0" b="0"/>
              <a:pathLst>
                <a:path w="831851" h="120651">
                  <a:moveTo>
                    <a:pt x="0" y="120650"/>
                  </a:moveTo>
                  <a:lnTo>
                    <a:pt x="0" y="120650"/>
                  </a:lnTo>
                  <a:lnTo>
                    <a:pt x="33710" y="117279"/>
                  </a:lnTo>
                  <a:lnTo>
                    <a:pt x="80364" y="109980"/>
                  </a:lnTo>
                  <a:lnTo>
                    <a:pt x="108609" y="105070"/>
                  </a:lnTo>
                  <a:lnTo>
                    <a:pt x="145078" y="98268"/>
                  </a:lnTo>
                  <a:lnTo>
                    <a:pt x="187030" y="90207"/>
                  </a:lnTo>
                  <a:lnTo>
                    <a:pt x="232637" y="81304"/>
                  </a:lnTo>
                  <a:lnTo>
                    <a:pt x="283502" y="71842"/>
                  </a:lnTo>
                  <a:lnTo>
                    <a:pt x="337874" y="62006"/>
                  </a:lnTo>
                  <a:lnTo>
                    <a:pt x="394583" y="51920"/>
                  </a:lnTo>
                  <a:lnTo>
                    <a:pt x="450733" y="43786"/>
                  </a:lnTo>
                  <a:lnTo>
                    <a:pt x="506511" y="36952"/>
                  </a:lnTo>
                  <a:lnTo>
                    <a:pt x="562040" y="30984"/>
                  </a:lnTo>
                  <a:lnTo>
                    <a:pt x="611760" y="25595"/>
                  </a:lnTo>
                  <a:lnTo>
                    <a:pt x="657607" y="20591"/>
                  </a:lnTo>
                  <a:lnTo>
                    <a:pt x="700871" y="15844"/>
                  </a:lnTo>
                  <a:lnTo>
                    <a:pt x="734653" y="11974"/>
                  </a:lnTo>
                  <a:lnTo>
                    <a:pt x="762113" y="8688"/>
                  </a:lnTo>
                  <a:lnTo>
                    <a:pt x="800856" y="3861"/>
                  </a:lnTo>
                  <a:lnTo>
                    <a:pt x="831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01">
              <a:extLst>
                <a:ext uri="{FF2B5EF4-FFF2-40B4-BE49-F238E27FC236}">
                  <a16:creationId xmlns:a16="http://schemas.microsoft.com/office/drawing/2014/main" xmlns="" id="{467FBCA3-916F-4C7E-8BE5-25E3801928E1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841500" y="4078582"/>
              <a:ext cx="222251" cy="198554"/>
            </a:xfrm>
            <a:custGeom>
              <a:avLst/>
              <a:gdLst/>
              <a:ahLst/>
              <a:cxnLst/>
              <a:rect l="0" t="0" r="0" b="0"/>
              <a:pathLst>
                <a:path w="222251" h="198554">
                  <a:moveTo>
                    <a:pt x="0" y="10818"/>
                  </a:moveTo>
                  <a:lnTo>
                    <a:pt x="0" y="10818"/>
                  </a:lnTo>
                  <a:lnTo>
                    <a:pt x="6742" y="4076"/>
                  </a:lnTo>
                  <a:lnTo>
                    <a:pt x="17578" y="766"/>
                  </a:lnTo>
                  <a:lnTo>
                    <a:pt x="31801" y="0"/>
                  </a:lnTo>
                  <a:lnTo>
                    <a:pt x="47530" y="2012"/>
                  </a:lnTo>
                  <a:lnTo>
                    <a:pt x="62047" y="12784"/>
                  </a:lnTo>
                  <a:lnTo>
                    <a:pt x="74143" y="30036"/>
                  </a:lnTo>
                  <a:lnTo>
                    <a:pt x="81871" y="51815"/>
                  </a:lnTo>
                  <a:lnTo>
                    <a:pt x="82013" y="75605"/>
                  </a:lnTo>
                  <a:lnTo>
                    <a:pt x="75961" y="100290"/>
                  </a:lnTo>
                  <a:lnTo>
                    <a:pt x="56687" y="137282"/>
                  </a:lnTo>
                  <a:lnTo>
                    <a:pt x="26707" y="182389"/>
                  </a:lnTo>
                  <a:lnTo>
                    <a:pt x="25565" y="187288"/>
                  </a:lnTo>
                  <a:lnTo>
                    <a:pt x="26216" y="191259"/>
                  </a:lnTo>
                  <a:lnTo>
                    <a:pt x="28060" y="194612"/>
                  </a:lnTo>
                  <a:lnTo>
                    <a:pt x="39518" y="198337"/>
                  </a:lnTo>
                  <a:lnTo>
                    <a:pt x="73328" y="198553"/>
                  </a:lnTo>
                  <a:lnTo>
                    <a:pt x="105968" y="195150"/>
                  </a:lnTo>
                  <a:lnTo>
                    <a:pt x="141641" y="188934"/>
                  </a:lnTo>
                  <a:lnTo>
                    <a:pt x="174900" y="185231"/>
                  </a:lnTo>
                  <a:lnTo>
                    <a:pt x="222250" y="182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02">
              <a:extLst>
                <a:ext uri="{FF2B5EF4-FFF2-40B4-BE49-F238E27FC236}">
                  <a16:creationId xmlns:a16="http://schemas.microsoft.com/office/drawing/2014/main" xmlns="" id="{6012F180-887A-41F6-BDDA-95B2CFEFB6E8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553199" y="4161066"/>
              <a:ext cx="110298" cy="283614"/>
            </a:xfrm>
            <a:custGeom>
              <a:avLst/>
              <a:gdLst/>
              <a:ahLst/>
              <a:cxnLst/>
              <a:rect l="0" t="0" r="0" b="0"/>
              <a:pathLst>
                <a:path w="110298" h="283614">
                  <a:moveTo>
                    <a:pt x="47001" y="74384"/>
                  </a:moveTo>
                  <a:lnTo>
                    <a:pt x="47001" y="74384"/>
                  </a:lnTo>
                  <a:lnTo>
                    <a:pt x="40259" y="77755"/>
                  </a:lnTo>
                  <a:lnTo>
                    <a:pt x="35067" y="88817"/>
                  </a:lnTo>
                  <a:lnTo>
                    <a:pt x="22615" y="124663"/>
                  </a:lnTo>
                  <a:lnTo>
                    <a:pt x="14062" y="165403"/>
                  </a:lnTo>
                  <a:lnTo>
                    <a:pt x="9313" y="196916"/>
                  </a:lnTo>
                  <a:lnTo>
                    <a:pt x="2673" y="242629"/>
                  </a:lnTo>
                  <a:lnTo>
                    <a:pt x="0" y="273577"/>
                  </a:lnTo>
                  <a:lnTo>
                    <a:pt x="1795" y="283452"/>
                  </a:lnTo>
                  <a:lnTo>
                    <a:pt x="2047" y="283613"/>
                  </a:lnTo>
                  <a:lnTo>
                    <a:pt x="7511" y="241828"/>
                  </a:lnTo>
                  <a:lnTo>
                    <a:pt x="8989" y="207365"/>
                  </a:lnTo>
                  <a:lnTo>
                    <a:pt x="11997" y="163825"/>
                  </a:lnTo>
                  <a:lnTo>
                    <a:pt x="17568" y="118134"/>
                  </a:lnTo>
                  <a:lnTo>
                    <a:pt x="25453" y="74779"/>
                  </a:lnTo>
                  <a:lnTo>
                    <a:pt x="36013" y="39046"/>
                  </a:lnTo>
                  <a:lnTo>
                    <a:pt x="50487" y="8018"/>
                  </a:lnTo>
                  <a:lnTo>
                    <a:pt x="55675" y="3329"/>
                  </a:lnTo>
                  <a:lnTo>
                    <a:pt x="61251" y="908"/>
                  </a:lnTo>
                  <a:lnTo>
                    <a:pt x="67084" y="0"/>
                  </a:lnTo>
                  <a:lnTo>
                    <a:pt x="81091" y="4636"/>
                  </a:lnTo>
                  <a:lnTo>
                    <a:pt x="95313" y="14457"/>
                  </a:lnTo>
                  <a:lnTo>
                    <a:pt x="106338" y="28229"/>
                  </a:lnTo>
                  <a:lnTo>
                    <a:pt x="110297" y="47521"/>
                  </a:lnTo>
                  <a:lnTo>
                    <a:pt x="108294" y="70206"/>
                  </a:lnTo>
                  <a:lnTo>
                    <a:pt x="100348" y="94399"/>
                  </a:lnTo>
                  <a:lnTo>
                    <a:pt x="84116" y="115500"/>
                  </a:lnTo>
                  <a:lnTo>
                    <a:pt x="49296" y="141364"/>
                  </a:lnTo>
                  <a:lnTo>
                    <a:pt x="8901" y="163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03">
              <a:extLst>
                <a:ext uri="{FF2B5EF4-FFF2-40B4-BE49-F238E27FC236}">
                  <a16:creationId xmlns:a16="http://schemas.microsoft.com/office/drawing/2014/main" xmlns="" id="{F2B58EF5-4889-4A89-BED2-83F802BAA958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431374" y="4206143"/>
              <a:ext cx="98977" cy="104540"/>
            </a:xfrm>
            <a:custGeom>
              <a:avLst/>
              <a:gdLst/>
              <a:ahLst/>
              <a:cxnLst/>
              <a:rect l="0" t="0" r="0" b="0"/>
              <a:pathLst>
                <a:path w="98977" h="104540">
                  <a:moveTo>
                    <a:pt x="22776" y="35657"/>
                  </a:moveTo>
                  <a:lnTo>
                    <a:pt x="22776" y="35657"/>
                  </a:lnTo>
                  <a:lnTo>
                    <a:pt x="26147" y="35657"/>
                  </a:lnTo>
                  <a:lnTo>
                    <a:pt x="29683" y="31894"/>
                  </a:lnTo>
                  <a:lnTo>
                    <a:pt x="32901" y="25518"/>
                  </a:lnTo>
                  <a:lnTo>
                    <a:pt x="35137" y="5803"/>
                  </a:lnTo>
                  <a:lnTo>
                    <a:pt x="33839" y="3054"/>
                  </a:lnTo>
                  <a:lnTo>
                    <a:pt x="31562" y="1222"/>
                  </a:lnTo>
                  <a:lnTo>
                    <a:pt x="28634" y="0"/>
                  </a:lnTo>
                  <a:lnTo>
                    <a:pt x="19735" y="2406"/>
                  </a:lnTo>
                  <a:lnTo>
                    <a:pt x="14399" y="5023"/>
                  </a:lnTo>
                  <a:lnTo>
                    <a:pt x="6588" y="17338"/>
                  </a:lnTo>
                  <a:lnTo>
                    <a:pt x="105" y="44105"/>
                  </a:lnTo>
                  <a:lnTo>
                    <a:pt x="0" y="62695"/>
                  </a:lnTo>
                  <a:lnTo>
                    <a:pt x="4657" y="78013"/>
                  </a:lnTo>
                  <a:lnTo>
                    <a:pt x="21954" y="98536"/>
                  </a:lnTo>
                  <a:lnTo>
                    <a:pt x="29989" y="102271"/>
                  </a:lnTo>
                  <a:lnTo>
                    <a:pt x="48324" y="104539"/>
                  </a:lnTo>
                  <a:lnTo>
                    <a:pt x="98976" y="9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04">
              <a:extLst>
                <a:ext uri="{FF2B5EF4-FFF2-40B4-BE49-F238E27FC236}">
                  <a16:creationId xmlns:a16="http://schemas.microsoft.com/office/drawing/2014/main" xmlns="" id="{7B1FD173-2091-4E31-8305-D4E668BD570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289834" y="4235450"/>
              <a:ext cx="94467" cy="12439"/>
            </a:xfrm>
            <a:custGeom>
              <a:avLst/>
              <a:gdLst/>
              <a:ahLst/>
              <a:cxnLst/>
              <a:rect l="0" t="0" r="0" b="0"/>
              <a:pathLst>
                <a:path w="94467" h="12439">
                  <a:moveTo>
                    <a:pt x="18266" y="6350"/>
                  </a:moveTo>
                  <a:lnTo>
                    <a:pt x="18266" y="6350"/>
                  </a:lnTo>
                  <a:lnTo>
                    <a:pt x="0" y="12438"/>
                  </a:lnTo>
                  <a:lnTo>
                    <a:pt x="41380" y="9306"/>
                  </a:lnTo>
                  <a:lnTo>
                    <a:pt x="94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05">
              <a:extLst>
                <a:ext uri="{FF2B5EF4-FFF2-40B4-BE49-F238E27FC236}">
                  <a16:creationId xmlns:a16="http://schemas.microsoft.com/office/drawing/2014/main" xmlns="" id="{ABD155BC-1471-4B6C-96D5-3EB52D378D05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282784" y="4075094"/>
              <a:ext cx="88817" cy="279449"/>
            </a:xfrm>
            <a:custGeom>
              <a:avLst/>
              <a:gdLst/>
              <a:ahLst/>
              <a:cxnLst/>
              <a:rect l="0" t="0" r="0" b="0"/>
              <a:pathLst>
                <a:path w="88817" h="279449">
                  <a:moveTo>
                    <a:pt x="12616" y="14306"/>
                  </a:moveTo>
                  <a:lnTo>
                    <a:pt x="12616" y="14306"/>
                  </a:lnTo>
                  <a:lnTo>
                    <a:pt x="7590" y="2372"/>
                  </a:lnTo>
                  <a:lnTo>
                    <a:pt x="7149" y="0"/>
                  </a:lnTo>
                  <a:lnTo>
                    <a:pt x="6149" y="1241"/>
                  </a:lnTo>
                  <a:lnTo>
                    <a:pt x="3156" y="10145"/>
                  </a:lnTo>
                  <a:lnTo>
                    <a:pt x="876" y="44510"/>
                  </a:lnTo>
                  <a:lnTo>
                    <a:pt x="343" y="78295"/>
                  </a:lnTo>
                  <a:lnTo>
                    <a:pt x="106" y="117534"/>
                  </a:lnTo>
                  <a:lnTo>
                    <a:pt x="0" y="160844"/>
                  </a:lnTo>
                  <a:lnTo>
                    <a:pt x="3716" y="200319"/>
                  </a:lnTo>
                  <a:lnTo>
                    <a:pt x="11861" y="246750"/>
                  </a:lnTo>
                  <a:lnTo>
                    <a:pt x="14229" y="258169"/>
                  </a:lnTo>
                  <a:lnTo>
                    <a:pt x="18630" y="266487"/>
                  </a:lnTo>
                  <a:lnTo>
                    <a:pt x="31046" y="277610"/>
                  </a:lnTo>
                  <a:lnTo>
                    <a:pt x="38308" y="279448"/>
                  </a:lnTo>
                  <a:lnTo>
                    <a:pt x="53903" y="277726"/>
                  </a:lnTo>
                  <a:lnTo>
                    <a:pt x="68360" y="268494"/>
                  </a:lnTo>
                  <a:lnTo>
                    <a:pt x="88816" y="24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06">
              <a:extLst>
                <a:ext uri="{FF2B5EF4-FFF2-40B4-BE49-F238E27FC236}">
                  <a16:creationId xmlns:a16="http://schemas.microsoft.com/office/drawing/2014/main" xmlns="" id="{31F70638-F1A2-492D-973B-393E7C33407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011927" y="4099125"/>
              <a:ext cx="146790" cy="303505"/>
            </a:xfrm>
            <a:custGeom>
              <a:avLst/>
              <a:gdLst/>
              <a:ahLst/>
              <a:cxnLst/>
              <a:rect l="0" t="0" r="0" b="0"/>
              <a:pathLst>
                <a:path w="146790" h="303505">
                  <a:moveTo>
                    <a:pt x="112023" y="66475"/>
                  </a:moveTo>
                  <a:lnTo>
                    <a:pt x="112023" y="66475"/>
                  </a:lnTo>
                  <a:lnTo>
                    <a:pt x="108652" y="31121"/>
                  </a:lnTo>
                  <a:lnTo>
                    <a:pt x="99471" y="16895"/>
                  </a:lnTo>
                  <a:lnTo>
                    <a:pt x="93072" y="10139"/>
                  </a:lnTo>
                  <a:lnTo>
                    <a:pt x="78435" y="2631"/>
                  </a:lnTo>
                  <a:lnTo>
                    <a:pt x="62523" y="0"/>
                  </a:lnTo>
                  <a:lnTo>
                    <a:pt x="46043" y="1182"/>
                  </a:lnTo>
                  <a:lnTo>
                    <a:pt x="29312" y="11586"/>
                  </a:lnTo>
                  <a:lnTo>
                    <a:pt x="13879" y="29380"/>
                  </a:lnTo>
                  <a:lnTo>
                    <a:pt x="2317" y="53751"/>
                  </a:lnTo>
                  <a:lnTo>
                    <a:pt x="0" y="81045"/>
                  </a:lnTo>
                  <a:lnTo>
                    <a:pt x="1357" y="95239"/>
                  </a:lnTo>
                  <a:lnTo>
                    <a:pt x="14155" y="122298"/>
                  </a:lnTo>
                  <a:lnTo>
                    <a:pt x="35365" y="147730"/>
                  </a:lnTo>
                  <a:lnTo>
                    <a:pt x="77629" y="182586"/>
                  </a:lnTo>
                  <a:lnTo>
                    <a:pt x="116178" y="218706"/>
                  </a:lnTo>
                  <a:lnTo>
                    <a:pt x="136683" y="241143"/>
                  </a:lnTo>
                  <a:lnTo>
                    <a:pt x="145796" y="260992"/>
                  </a:lnTo>
                  <a:lnTo>
                    <a:pt x="146789" y="278516"/>
                  </a:lnTo>
                  <a:lnTo>
                    <a:pt x="142526" y="293360"/>
                  </a:lnTo>
                  <a:lnTo>
                    <a:pt x="137297" y="298165"/>
                  </a:lnTo>
                  <a:lnTo>
                    <a:pt x="122080" y="303504"/>
                  </a:lnTo>
                  <a:lnTo>
                    <a:pt x="97050" y="303138"/>
                  </a:lnTo>
                  <a:lnTo>
                    <a:pt x="83967" y="296542"/>
                  </a:lnTo>
                  <a:lnTo>
                    <a:pt x="78502" y="291820"/>
                  </a:lnTo>
                  <a:lnTo>
                    <a:pt x="72430" y="277165"/>
                  </a:lnTo>
                  <a:lnTo>
                    <a:pt x="67573" y="250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217">
            <a:extLst>
              <a:ext uri="{FF2B5EF4-FFF2-40B4-BE49-F238E27FC236}">
                <a16:creationId xmlns:a16="http://schemas.microsoft.com/office/drawing/2014/main" xmlns="" id="{328D0C55-C77A-4F02-903F-15C9DA0A7FF6}"/>
              </a:ext>
            </a:extLst>
          </p:cNvPr>
          <p:cNvGrpSpPr/>
          <p:nvPr/>
        </p:nvGrpSpPr>
        <p:grpSpPr>
          <a:xfrm>
            <a:off x="2863850" y="4018061"/>
            <a:ext cx="1136651" cy="325667"/>
            <a:chOff x="2863850" y="4018061"/>
            <a:chExt cx="1136651" cy="325667"/>
          </a:xfrm>
        </p:grpSpPr>
        <p:sp>
          <p:nvSpPr>
            <p:cNvPr id="130" name="SMARTInkShape-1207">
              <a:extLst>
                <a:ext uri="{FF2B5EF4-FFF2-40B4-BE49-F238E27FC236}">
                  <a16:creationId xmlns:a16="http://schemas.microsoft.com/office/drawing/2014/main" xmlns="" id="{A52AF18A-E60B-421D-A244-C2432E2B2898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771900" y="407670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36048" y="22316"/>
                  </a:lnTo>
                  <a:lnTo>
                    <a:pt x="73877" y="17444"/>
                  </a:lnTo>
                  <a:lnTo>
                    <a:pt x="97229" y="14452"/>
                  </a:lnTo>
                  <a:lnTo>
                    <a:pt x="122675" y="11046"/>
                  </a:lnTo>
                  <a:lnTo>
                    <a:pt x="167411" y="490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08">
              <a:extLst>
                <a:ext uri="{FF2B5EF4-FFF2-40B4-BE49-F238E27FC236}">
                  <a16:creationId xmlns:a16="http://schemas.microsoft.com/office/drawing/2014/main" xmlns="" id="{33F9F8F5-D874-4ECA-82FF-D5F8E4FD13B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587873" y="4018061"/>
              <a:ext cx="412628" cy="292528"/>
            </a:xfrm>
            <a:custGeom>
              <a:avLst/>
              <a:gdLst/>
              <a:ahLst/>
              <a:cxnLst/>
              <a:rect l="0" t="0" r="0" b="0"/>
              <a:pathLst>
                <a:path w="412628" h="292528">
                  <a:moveTo>
                    <a:pt x="18927" y="185639"/>
                  </a:moveTo>
                  <a:lnTo>
                    <a:pt x="18927" y="185639"/>
                  </a:lnTo>
                  <a:lnTo>
                    <a:pt x="4622" y="185639"/>
                  </a:lnTo>
                  <a:lnTo>
                    <a:pt x="3040" y="187050"/>
                  </a:lnTo>
                  <a:lnTo>
                    <a:pt x="1282" y="192381"/>
                  </a:lnTo>
                  <a:lnTo>
                    <a:pt x="0" y="236540"/>
                  </a:lnTo>
                  <a:lnTo>
                    <a:pt x="4970" y="266249"/>
                  </a:lnTo>
                  <a:lnTo>
                    <a:pt x="14807" y="290938"/>
                  </a:lnTo>
                  <a:lnTo>
                    <a:pt x="17591" y="292527"/>
                  </a:lnTo>
                  <a:lnTo>
                    <a:pt x="20859" y="292176"/>
                  </a:lnTo>
                  <a:lnTo>
                    <a:pt x="42984" y="278101"/>
                  </a:lnTo>
                  <a:lnTo>
                    <a:pt x="69462" y="248458"/>
                  </a:lnTo>
                  <a:lnTo>
                    <a:pt x="91312" y="205181"/>
                  </a:lnTo>
                  <a:lnTo>
                    <a:pt x="99469" y="179307"/>
                  </a:lnTo>
                  <a:lnTo>
                    <a:pt x="100138" y="178596"/>
                  </a:lnTo>
                  <a:lnTo>
                    <a:pt x="100584" y="179532"/>
                  </a:lnTo>
                  <a:lnTo>
                    <a:pt x="100882" y="181568"/>
                  </a:lnTo>
                  <a:lnTo>
                    <a:pt x="95957" y="224006"/>
                  </a:lnTo>
                  <a:lnTo>
                    <a:pt x="97118" y="266064"/>
                  </a:lnTo>
                  <a:lnTo>
                    <a:pt x="100951" y="279239"/>
                  </a:lnTo>
                  <a:lnTo>
                    <a:pt x="107358" y="289798"/>
                  </a:lnTo>
                  <a:lnTo>
                    <a:pt x="112453" y="291767"/>
                  </a:lnTo>
                  <a:lnTo>
                    <a:pt x="125640" y="290192"/>
                  </a:lnTo>
                  <a:lnTo>
                    <a:pt x="152302" y="271259"/>
                  </a:lnTo>
                  <a:lnTo>
                    <a:pt x="182545" y="236565"/>
                  </a:lnTo>
                  <a:lnTo>
                    <a:pt x="205240" y="205450"/>
                  </a:lnTo>
                  <a:lnTo>
                    <a:pt x="228027" y="170455"/>
                  </a:lnTo>
                  <a:lnTo>
                    <a:pt x="247562" y="133735"/>
                  </a:lnTo>
                  <a:lnTo>
                    <a:pt x="265652" y="98130"/>
                  </a:lnTo>
                  <a:lnTo>
                    <a:pt x="284177" y="51996"/>
                  </a:lnTo>
                  <a:lnTo>
                    <a:pt x="287785" y="19746"/>
                  </a:lnTo>
                  <a:lnTo>
                    <a:pt x="285880" y="6076"/>
                  </a:lnTo>
                  <a:lnTo>
                    <a:pt x="282682" y="0"/>
                  </a:lnTo>
                  <a:lnTo>
                    <a:pt x="280841" y="496"/>
                  </a:lnTo>
                  <a:lnTo>
                    <a:pt x="276915" y="6692"/>
                  </a:lnTo>
                  <a:lnTo>
                    <a:pt x="263576" y="49606"/>
                  </a:lnTo>
                  <a:lnTo>
                    <a:pt x="255600" y="82141"/>
                  </a:lnTo>
                  <a:lnTo>
                    <a:pt x="245471" y="117768"/>
                  </a:lnTo>
                  <a:lnTo>
                    <a:pt x="235324" y="154063"/>
                  </a:lnTo>
                  <a:lnTo>
                    <a:pt x="228463" y="189009"/>
                  </a:lnTo>
                  <a:lnTo>
                    <a:pt x="224004" y="230303"/>
                  </a:lnTo>
                  <a:lnTo>
                    <a:pt x="223203" y="268676"/>
                  </a:lnTo>
                  <a:lnTo>
                    <a:pt x="225663" y="278518"/>
                  </a:lnTo>
                  <a:lnTo>
                    <a:pt x="228012" y="281425"/>
                  </a:lnTo>
                  <a:lnTo>
                    <a:pt x="234385" y="284655"/>
                  </a:lnTo>
                  <a:lnTo>
                    <a:pt x="245684" y="280446"/>
                  </a:lnTo>
                  <a:lnTo>
                    <a:pt x="288468" y="258958"/>
                  </a:lnTo>
                  <a:lnTo>
                    <a:pt x="325268" y="233081"/>
                  </a:lnTo>
                  <a:lnTo>
                    <a:pt x="339862" y="216394"/>
                  </a:lnTo>
                  <a:lnTo>
                    <a:pt x="345009" y="204247"/>
                  </a:lnTo>
                  <a:lnTo>
                    <a:pt x="346591" y="191793"/>
                  </a:lnTo>
                  <a:lnTo>
                    <a:pt x="344942" y="179201"/>
                  </a:lnTo>
                  <a:lnTo>
                    <a:pt x="342810" y="174997"/>
                  </a:lnTo>
                  <a:lnTo>
                    <a:pt x="339976" y="172194"/>
                  </a:lnTo>
                  <a:lnTo>
                    <a:pt x="336676" y="170326"/>
                  </a:lnTo>
                  <a:lnTo>
                    <a:pt x="333066" y="171197"/>
                  </a:lnTo>
                  <a:lnTo>
                    <a:pt x="325290" y="177809"/>
                  </a:lnTo>
                  <a:lnTo>
                    <a:pt x="309507" y="204371"/>
                  </a:lnTo>
                  <a:lnTo>
                    <a:pt x="300744" y="234913"/>
                  </a:lnTo>
                  <a:lnTo>
                    <a:pt x="299939" y="241771"/>
                  </a:lnTo>
                  <a:lnTo>
                    <a:pt x="301518" y="247755"/>
                  </a:lnTo>
                  <a:lnTo>
                    <a:pt x="308917" y="258166"/>
                  </a:lnTo>
                  <a:lnTo>
                    <a:pt x="321143" y="263735"/>
                  </a:lnTo>
                  <a:lnTo>
                    <a:pt x="355358" y="267309"/>
                  </a:lnTo>
                  <a:lnTo>
                    <a:pt x="412627" y="25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09">
              <a:extLst>
                <a:ext uri="{FF2B5EF4-FFF2-40B4-BE49-F238E27FC236}">
                  <a16:creationId xmlns:a16="http://schemas.microsoft.com/office/drawing/2014/main" xmlns="" id="{936693C4-523B-4494-8B4F-C92E25E2F8E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359150" y="4206301"/>
              <a:ext cx="144610" cy="136909"/>
            </a:xfrm>
            <a:custGeom>
              <a:avLst/>
              <a:gdLst/>
              <a:ahLst/>
              <a:cxnLst/>
              <a:rect l="0" t="0" r="0" b="0"/>
              <a:pathLst>
                <a:path w="144610" h="136909">
                  <a:moveTo>
                    <a:pt x="0" y="10099"/>
                  </a:moveTo>
                  <a:lnTo>
                    <a:pt x="0" y="10099"/>
                  </a:lnTo>
                  <a:lnTo>
                    <a:pt x="0" y="4632"/>
                  </a:lnTo>
                  <a:lnTo>
                    <a:pt x="12865" y="51168"/>
                  </a:lnTo>
                  <a:lnTo>
                    <a:pt x="17828" y="94490"/>
                  </a:lnTo>
                  <a:lnTo>
                    <a:pt x="15317" y="121181"/>
                  </a:lnTo>
                  <a:lnTo>
                    <a:pt x="10104" y="135754"/>
                  </a:lnTo>
                  <a:lnTo>
                    <a:pt x="8853" y="136908"/>
                  </a:lnTo>
                  <a:lnTo>
                    <a:pt x="8019" y="136266"/>
                  </a:lnTo>
                  <a:lnTo>
                    <a:pt x="7462" y="134427"/>
                  </a:lnTo>
                  <a:lnTo>
                    <a:pt x="15286" y="91073"/>
                  </a:lnTo>
                  <a:lnTo>
                    <a:pt x="21306" y="50711"/>
                  </a:lnTo>
                  <a:lnTo>
                    <a:pt x="34300" y="17585"/>
                  </a:lnTo>
                  <a:lnTo>
                    <a:pt x="43702" y="6371"/>
                  </a:lnTo>
                  <a:lnTo>
                    <a:pt x="48184" y="3380"/>
                  </a:lnTo>
                  <a:lnTo>
                    <a:pt x="52584" y="2797"/>
                  </a:lnTo>
                  <a:lnTo>
                    <a:pt x="61235" y="5913"/>
                  </a:lnTo>
                  <a:lnTo>
                    <a:pt x="64107" y="10836"/>
                  </a:lnTo>
                  <a:lnTo>
                    <a:pt x="68716" y="44085"/>
                  </a:lnTo>
                  <a:lnTo>
                    <a:pt x="69784" y="91644"/>
                  </a:lnTo>
                  <a:lnTo>
                    <a:pt x="69806" y="92685"/>
                  </a:lnTo>
                  <a:lnTo>
                    <a:pt x="73215" y="73934"/>
                  </a:lnTo>
                  <a:lnTo>
                    <a:pt x="89622" y="33104"/>
                  </a:lnTo>
                  <a:lnTo>
                    <a:pt x="97687" y="16090"/>
                  </a:lnTo>
                  <a:lnTo>
                    <a:pt x="105976" y="6176"/>
                  </a:lnTo>
                  <a:lnTo>
                    <a:pt x="116245" y="1300"/>
                  </a:lnTo>
                  <a:lnTo>
                    <a:pt x="121947" y="0"/>
                  </a:lnTo>
                  <a:lnTo>
                    <a:pt x="126454" y="543"/>
                  </a:lnTo>
                  <a:lnTo>
                    <a:pt x="130163" y="2318"/>
                  </a:lnTo>
                  <a:lnTo>
                    <a:pt x="133342" y="4911"/>
                  </a:lnTo>
                  <a:lnTo>
                    <a:pt x="141187" y="22046"/>
                  </a:lnTo>
                  <a:lnTo>
                    <a:pt x="144609" y="44996"/>
                  </a:lnTo>
                  <a:lnTo>
                    <a:pt x="140834" y="89579"/>
                  </a:lnTo>
                  <a:lnTo>
                    <a:pt x="139700" y="111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10">
              <a:extLst>
                <a:ext uri="{FF2B5EF4-FFF2-40B4-BE49-F238E27FC236}">
                  <a16:creationId xmlns:a16="http://schemas.microsoft.com/office/drawing/2014/main" xmlns="" id="{445036A4-AB40-4DBA-A357-AC5BBE965F2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175000" y="4203700"/>
              <a:ext cx="127001" cy="133491"/>
            </a:xfrm>
            <a:custGeom>
              <a:avLst/>
              <a:gdLst/>
              <a:ahLst/>
              <a:cxnLst/>
              <a:rect l="0" t="0" r="0" b="0"/>
              <a:pathLst>
                <a:path w="127001" h="133491">
                  <a:moveTo>
                    <a:pt x="0" y="0"/>
                  </a:moveTo>
                  <a:lnTo>
                    <a:pt x="0" y="0"/>
                  </a:lnTo>
                  <a:lnTo>
                    <a:pt x="24419" y="15580"/>
                  </a:lnTo>
                  <a:lnTo>
                    <a:pt x="54264" y="48808"/>
                  </a:lnTo>
                  <a:lnTo>
                    <a:pt x="65510" y="68730"/>
                  </a:lnTo>
                  <a:lnTo>
                    <a:pt x="69567" y="87461"/>
                  </a:lnTo>
                  <a:lnTo>
                    <a:pt x="66423" y="119111"/>
                  </a:lnTo>
                  <a:lnTo>
                    <a:pt x="63332" y="124563"/>
                  </a:lnTo>
                  <a:lnTo>
                    <a:pt x="54253" y="132502"/>
                  </a:lnTo>
                  <a:lnTo>
                    <a:pt x="49574" y="133490"/>
                  </a:lnTo>
                  <a:lnTo>
                    <a:pt x="45044" y="132738"/>
                  </a:lnTo>
                  <a:lnTo>
                    <a:pt x="40612" y="130825"/>
                  </a:lnTo>
                  <a:lnTo>
                    <a:pt x="37659" y="126023"/>
                  </a:lnTo>
                  <a:lnTo>
                    <a:pt x="34376" y="111278"/>
                  </a:lnTo>
                  <a:lnTo>
                    <a:pt x="39270" y="79773"/>
                  </a:lnTo>
                  <a:lnTo>
                    <a:pt x="53028" y="46998"/>
                  </a:lnTo>
                  <a:lnTo>
                    <a:pt x="73882" y="21686"/>
                  </a:lnTo>
                  <a:lnTo>
                    <a:pt x="94563" y="7523"/>
                  </a:lnTo>
                  <a:lnTo>
                    <a:pt x="107645" y="5225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211">
              <a:extLst>
                <a:ext uri="{FF2B5EF4-FFF2-40B4-BE49-F238E27FC236}">
                  <a16:creationId xmlns:a16="http://schemas.microsoft.com/office/drawing/2014/main" xmlns="" id="{9498D2BB-7AD2-4246-B3B1-674F9328F1D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010783" y="4209075"/>
              <a:ext cx="138818" cy="131241"/>
            </a:xfrm>
            <a:custGeom>
              <a:avLst/>
              <a:gdLst/>
              <a:ahLst/>
              <a:cxnLst/>
              <a:rect l="0" t="0" r="0" b="0"/>
              <a:pathLst>
                <a:path w="138818" h="131241">
                  <a:moveTo>
                    <a:pt x="5467" y="51775"/>
                  </a:moveTo>
                  <a:lnTo>
                    <a:pt x="5467" y="51775"/>
                  </a:lnTo>
                  <a:lnTo>
                    <a:pt x="0" y="46308"/>
                  </a:lnTo>
                  <a:lnTo>
                    <a:pt x="9492" y="42315"/>
                  </a:lnTo>
                  <a:lnTo>
                    <a:pt x="49680" y="32594"/>
                  </a:lnTo>
                  <a:lnTo>
                    <a:pt x="64628" y="27728"/>
                  </a:lnTo>
                  <a:lnTo>
                    <a:pt x="73624" y="20861"/>
                  </a:lnTo>
                  <a:lnTo>
                    <a:pt x="75600" y="17055"/>
                  </a:lnTo>
                  <a:lnTo>
                    <a:pt x="76211" y="13106"/>
                  </a:lnTo>
                  <a:lnTo>
                    <a:pt x="75913" y="9062"/>
                  </a:lnTo>
                  <a:lnTo>
                    <a:pt x="72892" y="5661"/>
                  </a:lnTo>
                  <a:lnTo>
                    <a:pt x="62010" y="0"/>
                  </a:lnTo>
                  <a:lnTo>
                    <a:pt x="55157" y="325"/>
                  </a:lnTo>
                  <a:lnTo>
                    <a:pt x="40016" y="6330"/>
                  </a:lnTo>
                  <a:lnTo>
                    <a:pt x="18996" y="24983"/>
                  </a:lnTo>
                  <a:lnTo>
                    <a:pt x="6105" y="51754"/>
                  </a:lnTo>
                  <a:lnTo>
                    <a:pt x="5986" y="71756"/>
                  </a:lnTo>
                  <a:lnTo>
                    <a:pt x="7930" y="82029"/>
                  </a:lnTo>
                  <a:lnTo>
                    <a:pt x="19496" y="99088"/>
                  </a:lnTo>
                  <a:lnTo>
                    <a:pt x="37103" y="113019"/>
                  </a:lnTo>
                  <a:lnTo>
                    <a:pt x="70109" y="127385"/>
                  </a:lnTo>
                  <a:lnTo>
                    <a:pt x="91817" y="131240"/>
                  </a:lnTo>
                  <a:lnTo>
                    <a:pt x="111343" y="127310"/>
                  </a:lnTo>
                  <a:lnTo>
                    <a:pt x="138817" y="11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12">
              <a:extLst>
                <a:ext uri="{FF2B5EF4-FFF2-40B4-BE49-F238E27FC236}">
                  <a16:creationId xmlns:a16="http://schemas.microsoft.com/office/drawing/2014/main" xmlns="" id="{F53B79D2-5FC5-4B07-89A4-AD8153B0B82F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863850" y="4022407"/>
              <a:ext cx="169021" cy="321321"/>
            </a:xfrm>
            <a:custGeom>
              <a:avLst/>
              <a:gdLst/>
              <a:ahLst/>
              <a:cxnLst/>
              <a:rect l="0" t="0" r="0" b="0"/>
              <a:pathLst>
                <a:path w="169021" h="321321">
                  <a:moveTo>
                    <a:pt x="31750" y="136843"/>
                  </a:moveTo>
                  <a:lnTo>
                    <a:pt x="31750" y="136843"/>
                  </a:lnTo>
                  <a:lnTo>
                    <a:pt x="28379" y="140214"/>
                  </a:lnTo>
                  <a:lnTo>
                    <a:pt x="30819" y="181101"/>
                  </a:lnTo>
                  <a:lnTo>
                    <a:pt x="33356" y="219336"/>
                  </a:lnTo>
                  <a:lnTo>
                    <a:pt x="36694" y="259358"/>
                  </a:lnTo>
                  <a:lnTo>
                    <a:pt x="37684" y="296851"/>
                  </a:lnTo>
                  <a:lnTo>
                    <a:pt x="38018" y="321320"/>
                  </a:lnTo>
                  <a:lnTo>
                    <a:pt x="38045" y="321210"/>
                  </a:lnTo>
                  <a:lnTo>
                    <a:pt x="38095" y="277172"/>
                  </a:lnTo>
                  <a:lnTo>
                    <a:pt x="38098" y="245778"/>
                  </a:lnTo>
                  <a:lnTo>
                    <a:pt x="38099" y="205014"/>
                  </a:lnTo>
                  <a:lnTo>
                    <a:pt x="39510" y="157969"/>
                  </a:lnTo>
                  <a:lnTo>
                    <a:pt x="41862" y="132582"/>
                  </a:lnTo>
                  <a:lnTo>
                    <a:pt x="44842" y="106486"/>
                  </a:lnTo>
                  <a:lnTo>
                    <a:pt x="55678" y="64319"/>
                  </a:lnTo>
                  <a:lnTo>
                    <a:pt x="70607" y="31938"/>
                  </a:lnTo>
                  <a:lnTo>
                    <a:pt x="89001" y="10491"/>
                  </a:lnTo>
                  <a:lnTo>
                    <a:pt x="98845" y="4630"/>
                  </a:lnTo>
                  <a:lnTo>
                    <a:pt x="119191" y="0"/>
                  </a:lnTo>
                  <a:lnTo>
                    <a:pt x="128849" y="2576"/>
                  </a:lnTo>
                  <a:lnTo>
                    <a:pt x="147107" y="14844"/>
                  </a:lnTo>
                  <a:lnTo>
                    <a:pt x="166510" y="44956"/>
                  </a:lnTo>
                  <a:lnTo>
                    <a:pt x="169020" y="70370"/>
                  </a:lnTo>
                  <a:lnTo>
                    <a:pt x="167713" y="84061"/>
                  </a:lnTo>
                  <a:lnTo>
                    <a:pt x="156853" y="108680"/>
                  </a:lnTo>
                  <a:lnTo>
                    <a:pt x="149019" y="120184"/>
                  </a:lnTo>
                  <a:lnTo>
                    <a:pt x="123381" y="138611"/>
                  </a:lnTo>
                  <a:lnTo>
                    <a:pt x="91525" y="152446"/>
                  </a:lnTo>
                  <a:lnTo>
                    <a:pt x="44679" y="162789"/>
                  </a:lnTo>
                  <a:lnTo>
                    <a:pt x="14492" y="162013"/>
                  </a:lnTo>
                  <a:lnTo>
                    <a:pt x="0" y="15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18">
            <a:extLst>
              <a:ext uri="{FF2B5EF4-FFF2-40B4-BE49-F238E27FC236}">
                <a16:creationId xmlns:a16="http://schemas.microsoft.com/office/drawing/2014/main" xmlns="" id="{8130403C-8D7C-4BC9-9879-DC0C197056DB}"/>
              </a:ext>
            </a:extLst>
          </p:cNvPr>
          <p:cNvGrpSpPr/>
          <p:nvPr/>
        </p:nvGrpSpPr>
        <p:grpSpPr>
          <a:xfrm>
            <a:off x="4724400" y="4085742"/>
            <a:ext cx="889001" cy="273186"/>
            <a:chOff x="4724400" y="4085742"/>
            <a:chExt cx="889001" cy="273186"/>
          </a:xfrm>
        </p:grpSpPr>
        <p:sp>
          <p:nvSpPr>
            <p:cNvPr id="137" name="SMARTInkShape-1213">
              <a:extLst>
                <a:ext uri="{FF2B5EF4-FFF2-40B4-BE49-F238E27FC236}">
                  <a16:creationId xmlns:a16="http://schemas.microsoft.com/office/drawing/2014/main" xmlns="" id="{D5457994-B03C-4EF4-92E9-1B44CF5F474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487143" y="4089400"/>
              <a:ext cx="126258" cy="266701"/>
            </a:xfrm>
            <a:custGeom>
              <a:avLst/>
              <a:gdLst/>
              <a:ahLst/>
              <a:cxnLst/>
              <a:rect l="0" t="0" r="0" b="0"/>
              <a:pathLst>
                <a:path w="126258" h="266701">
                  <a:moveTo>
                    <a:pt x="126257" y="0"/>
                  </a:moveTo>
                  <a:lnTo>
                    <a:pt x="126257" y="0"/>
                  </a:lnTo>
                  <a:lnTo>
                    <a:pt x="116118" y="705"/>
                  </a:lnTo>
                  <a:lnTo>
                    <a:pt x="108581" y="3371"/>
                  </a:lnTo>
                  <a:lnTo>
                    <a:pt x="75020" y="32603"/>
                  </a:lnTo>
                  <a:lnTo>
                    <a:pt x="50557" y="75546"/>
                  </a:lnTo>
                  <a:lnTo>
                    <a:pt x="24701" y="118154"/>
                  </a:lnTo>
                  <a:lnTo>
                    <a:pt x="3023" y="143949"/>
                  </a:lnTo>
                  <a:lnTo>
                    <a:pt x="0" y="150731"/>
                  </a:lnTo>
                  <a:lnTo>
                    <a:pt x="18364" y="197486"/>
                  </a:lnTo>
                  <a:lnTo>
                    <a:pt x="21155" y="209833"/>
                  </a:lnTo>
                  <a:lnTo>
                    <a:pt x="13510" y="255279"/>
                  </a:lnTo>
                  <a:lnTo>
                    <a:pt x="1195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14">
              <a:extLst>
                <a:ext uri="{FF2B5EF4-FFF2-40B4-BE49-F238E27FC236}">
                  <a16:creationId xmlns:a16="http://schemas.microsoft.com/office/drawing/2014/main" xmlns="" id="{0895ABBC-63AF-4FEE-AA8E-24F595775DA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418316" y="4096633"/>
              <a:ext cx="80785" cy="132468"/>
            </a:xfrm>
            <a:custGeom>
              <a:avLst/>
              <a:gdLst/>
              <a:ahLst/>
              <a:cxnLst/>
              <a:rect l="0" t="0" r="0" b="0"/>
              <a:pathLst>
                <a:path w="80785" h="132468">
                  <a:moveTo>
                    <a:pt x="10934" y="5467"/>
                  </a:moveTo>
                  <a:lnTo>
                    <a:pt x="10934" y="5467"/>
                  </a:lnTo>
                  <a:lnTo>
                    <a:pt x="0" y="0"/>
                  </a:lnTo>
                  <a:lnTo>
                    <a:pt x="116" y="1116"/>
                  </a:lnTo>
                  <a:lnTo>
                    <a:pt x="15649" y="31675"/>
                  </a:lnTo>
                  <a:lnTo>
                    <a:pt x="42152" y="71844"/>
                  </a:lnTo>
                  <a:lnTo>
                    <a:pt x="67979" y="113593"/>
                  </a:lnTo>
                  <a:lnTo>
                    <a:pt x="80784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15">
              <a:extLst>
                <a:ext uri="{FF2B5EF4-FFF2-40B4-BE49-F238E27FC236}">
                  <a16:creationId xmlns:a16="http://schemas.microsoft.com/office/drawing/2014/main" xmlns="" id="{D7B5EF98-2324-418C-8B9D-89E5C5C7577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132320" y="4108450"/>
              <a:ext cx="179862" cy="250478"/>
            </a:xfrm>
            <a:custGeom>
              <a:avLst/>
              <a:gdLst/>
              <a:ahLst/>
              <a:cxnLst/>
              <a:rect l="0" t="0" r="0" b="0"/>
              <a:pathLst>
                <a:path w="179862" h="250478">
                  <a:moveTo>
                    <a:pt x="17530" y="0"/>
                  </a:moveTo>
                  <a:lnTo>
                    <a:pt x="17530" y="0"/>
                  </a:lnTo>
                  <a:lnTo>
                    <a:pt x="8692" y="8838"/>
                  </a:lnTo>
                  <a:lnTo>
                    <a:pt x="2603" y="28410"/>
                  </a:lnTo>
                  <a:lnTo>
                    <a:pt x="0" y="72405"/>
                  </a:lnTo>
                  <a:lnTo>
                    <a:pt x="3085" y="114272"/>
                  </a:lnTo>
                  <a:lnTo>
                    <a:pt x="5724" y="160701"/>
                  </a:lnTo>
                  <a:lnTo>
                    <a:pt x="15522" y="200486"/>
                  </a:lnTo>
                  <a:lnTo>
                    <a:pt x="31516" y="229363"/>
                  </a:lnTo>
                  <a:lnTo>
                    <a:pt x="43501" y="242110"/>
                  </a:lnTo>
                  <a:lnTo>
                    <a:pt x="59647" y="248715"/>
                  </a:lnTo>
                  <a:lnTo>
                    <a:pt x="68892" y="250477"/>
                  </a:lnTo>
                  <a:lnTo>
                    <a:pt x="88571" y="246790"/>
                  </a:lnTo>
                  <a:lnTo>
                    <a:pt x="109076" y="235979"/>
                  </a:lnTo>
                  <a:lnTo>
                    <a:pt x="147222" y="196426"/>
                  </a:lnTo>
                  <a:lnTo>
                    <a:pt x="161248" y="173378"/>
                  </a:lnTo>
                  <a:lnTo>
                    <a:pt x="175667" y="129374"/>
                  </a:lnTo>
                  <a:lnTo>
                    <a:pt x="179861" y="86154"/>
                  </a:lnTo>
                  <a:lnTo>
                    <a:pt x="176243" y="53201"/>
                  </a:lnTo>
                  <a:lnTo>
                    <a:pt x="170149" y="41754"/>
                  </a:lnTo>
                  <a:lnTo>
                    <a:pt x="162736" y="36196"/>
                  </a:lnTo>
                  <a:lnTo>
                    <a:pt x="158784" y="34714"/>
                  </a:lnTo>
                  <a:lnTo>
                    <a:pt x="156149" y="35137"/>
                  </a:lnTo>
                  <a:lnTo>
                    <a:pt x="154393" y="36830"/>
                  </a:lnTo>
                  <a:lnTo>
                    <a:pt x="15088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16">
              <a:extLst>
                <a:ext uri="{FF2B5EF4-FFF2-40B4-BE49-F238E27FC236}">
                  <a16:creationId xmlns:a16="http://schemas.microsoft.com/office/drawing/2014/main" xmlns="" id="{1CD6B114-965F-497F-9728-E9277B49102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777698" y="4085742"/>
              <a:ext cx="194353" cy="265606"/>
            </a:xfrm>
            <a:custGeom>
              <a:avLst/>
              <a:gdLst/>
              <a:ahLst/>
              <a:cxnLst/>
              <a:rect l="0" t="0" r="0" b="0"/>
              <a:pathLst>
                <a:path w="194353" h="265606">
                  <a:moveTo>
                    <a:pt x="194352" y="3658"/>
                  </a:moveTo>
                  <a:lnTo>
                    <a:pt x="194352" y="3658"/>
                  </a:lnTo>
                  <a:lnTo>
                    <a:pt x="194352" y="287"/>
                  </a:lnTo>
                  <a:lnTo>
                    <a:pt x="192235" y="0"/>
                  </a:lnTo>
                  <a:lnTo>
                    <a:pt x="184239" y="1562"/>
                  </a:lnTo>
                  <a:lnTo>
                    <a:pt x="167837" y="16521"/>
                  </a:lnTo>
                  <a:lnTo>
                    <a:pt x="137557" y="58410"/>
                  </a:lnTo>
                  <a:lnTo>
                    <a:pt x="107831" y="103450"/>
                  </a:lnTo>
                  <a:lnTo>
                    <a:pt x="84637" y="135969"/>
                  </a:lnTo>
                  <a:lnTo>
                    <a:pt x="51150" y="182639"/>
                  </a:lnTo>
                  <a:lnTo>
                    <a:pt x="22256" y="224376"/>
                  </a:lnTo>
                  <a:lnTo>
                    <a:pt x="0" y="265346"/>
                  </a:lnTo>
                  <a:lnTo>
                    <a:pt x="1284" y="265605"/>
                  </a:lnTo>
                  <a:lnTo>
                    <a:pt x="16552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17">
              <a:extLst>
                <a:ext uri="{FF2B5EF4-FFF2-40B4-BE49-F238E27FC236}">
                  <a16:creationId xmlns:a16="http://schemas.microsoft.com/office/drawing/2014/main" xmlns="" id="{3ABD1E85-0383-4A43-A891-6EF9AFC45CC5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724400" y="4102100"/>
              <a:ext cx="203201" cy="234951"/>
            </a:xfrm>
            <a:custGeom>
              <a:avLst/>
              <a:gdLst/>
              <a:ahLst/>
              <a:cxnLst/>
              <a:rect l="0" t="0" r="0" b="0"/>
              <a:pathLst>
                <a:path w="203201" h="234951">
                  <a:moveTo>
                    <a:pt x="0" y="0"/>
                  </a:moveTo>
                  <a:lnTo>
                    <a:pt x="0" y="0"/>
                  </a:lnTo>
                  <a:lnTo>
                    <a:pt x="39345" y="30507"/>
                  </a:lnTo>
                  <a:lnTo>
                    <a:pt x="72100" y="67287"/>
                  </a:lnTo>
                  <a:lnTo>
                    <a:pt x="108617" y="107191"/>
                  </a:lnTo>
                  <a:lnTo>
                    <a:pt x="146248" y="145825"/>
                  </a:lnTo>
                  <a:lnTo>
                    <a:pt x="170725" y="187454"/>
                  </a:lnTo>
                  <a:lnTo>
                    <a:pt x="190932" y="223373"/>
                  </a:lnTo>
                  <a:lnTo>
                    <a:pt x="2032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19">
            <a:extLst>
              <a:ext uri="{FF2B5EF4-FFF2-40B4-BE49-F238E27FC236}">
                <a16:creationId xmlns:a16="http://schemas.microsoft.com/office/drawing/2014/main" xmlns="" id="{99AD7939-9888-4540-8F6C-E3AFB95258AD}"/>
              </a:ext>
            </a:extLst>
          </p:cNvPr>
          <p:cNvGrpSpPr/>
          <p:nvPr/>
        </p:nvGrpSpPr>
        <p:grpSpPr>
          <a:xfrm>
            <a:off x="5975350" y="4119374"/>
            <a:ext cx="195870" cy="192277"/>
            <a:chOff x="5975350" y="4119374"/>
            <a:chExt cx="195870" cy="192277"/>
          </a:xfrm>
        </p:grpSpPr>
        <p:sp>
          <p:nvSpPr>
            <p:cNvPr id="143" name="SMARTInkShape-1218">
              <a:extLst>
                <a:ext uri="{FF2B5EF4-FFF2-40B4-BE49-F238E27FC236}">
                  <a16:creationId xmlns:a16="http://schemas.microsoft.com/office/drawing/2014/main" xmlns="" id="{047671EE-8069-4F77-B913-A50C847872F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058495" y="4170200"/>
              <a:ext cx="112725" cy="141451"/>
            </a:xfrm>
            <a:custGeom>
              <a:avLst/>
              <a:gdLst/>
              <a:ahLst/>
              <a:cxnLst/>
              <a:rect l="0" t="0" r="0" b="0"/>
              <a:pathLst>
                <a:path w="112725" h="141451">
                  <a:moveTo>
                    <a:pt x="18455" y="20800"/>
                  </a:moveTo>
                  <a:lnTo>
                    <a:pt x="18455" y="20800"/>
                  </a:lnTo>
                  <a:lnTo>
                    <a:pt x="15084" y="24171"/>
                  </a:lnTo>
                  <a:lnTo>
                    <a:pt x="15310" y="33352"/>
                  </a:lnTo>
                  <a:lnTo>
                    <a:pt x="17335" y="71005"/>
                  </a:lnTo>
                  <a:lnTo>
                    <a:pt x="12557" y="98784"/>
                  </a:lnTo>
                  <a:lnTo>
                    <a:pt x="1416" y="124386"/>
                  </a:lnTo>
                  <a:lnTo>
                    <a:pt x="746" y="124429"/>
                  </a:lnTo>
                  <a:lnTo>
                    <a:pt x="0" y="120714"/>
                  </a:lnTo>
                  <a:lnTo>
                    <a:pt x="8272" y="83390"/>
                  </a:lnTo>
                  <a:lnTo>
                    <a:pt x="16752" y="59201"/>
                  </a:lnTo>
                  <a:lnTo>
                    <a:pt x="37392" y="27161"/>
                  </a:lnTo>
                  <a:lnTo>
                    <a:pt x="59970" y="5751"/>
                  </a:lnTo>
                  <a:lnTo>
                    <a:pt x="71244" y="0"/>
                  </a:lnTo>
                  <a:lnTo>
                    <a:pt x="77636" y="584"/>
                  </a:lnTo>
                  <a:lnTo>
                    <a:pt x="92266" y="6876"/>
                  </a:lnTo>
                  <a:lnTo>
                    <a:pt x="102530" y="20491"/>
                  </a:lnTo>
                  <a:lnTo>
                    <a:pt x="108739" y="38301"/>
                  </a:lnTo>
                  <a:lnTo>
                    <a:pt x="112724" y="80362"/>
                  </a:lnTo>
                  <a:lnTo>
                    <a:pt x="110140" y="122484"/>
                  </a:lnTo>
                  <a:lnTo>
                    <a:pt x="107355" y="14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19">
              <a:extLst>
                <a:ext uri="{FF2B5EF4-FFF2-40B4-BE49-F238E27FC236}">
                  <a16:creationId xmlns:a16="http://schemas.microsoft.com/office/drawing/2014/main" xmlns="" id="{91D02BFD-779A-4166-B643-FFA2EB32101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988050" y="4119374"/>
              <a:ext cx="12701" cy="14477"/>
            </a:xfrm>
            <a:custGeom>
              <a:avLst/>
              <a:gdLst/>
              <a:ahLst/>
              <a:cxnLst/>
              <a:rect l="0" t="0" r="0" b="0"/>
              <a:pathLst>
                <a:path w="12701" h="14477">
                  <a:moveTo>
                    <a:pt x="0" y="14476"/>
                  </a:moveTo>
                  <a:lnTo>
                    <a:pt x="0" y="14476"/>
                  </a:lnTo>
                  <a:lnTo>
                    <a:pt x="0" y="170"/>
                  </a:lnTo>
                  <a:lnTo>
                    <a:pt x="1411" y="0"/>
                  </a:lnTo>
                  <a:lnTo>
                    <a:pt x="12700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20">
              <a:extLst>
                <a:ext uri="{FF2B5EF4-FFF2-40B4-BE49-F238E27FC236}">
                  <a16:creationId xmlns:a16="http://schemas.microsoft.com/office/drawing/2014/main" xmlns="" id="{9CFD0194-1871-40E2-943C-74BF48C71E0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975350" y="41910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38724"/>
                  </a:lnTo>
                  <a:lnTo>
                    <a:pt x="392" y="8549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1221">
            <a:extLst>
              <a:ext uri="{FF2B5EF4-FFF2-40B4-BE49-F238E27FC236}">
                <a16:creationId xmlns:a16="http://schemas.microsoft.com/office/drawing/2014/main" xmlns="" id="{579D242A-1566-4143-A42A-DB127387FE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42209" y="4033372"/>
            <a:ext cx="401542" cy="289893"/>
          </a:xfrm>
          <a:custGeom>
            <a:avLst/>
            <a:gdLst/>
            <a:ahLst/>
            <a:cxnLst/>
            <a:rect l="0" t="0" r="0" b="0"/>
            <a:pathLst>
              <a:path w="401542" h="289893">
                <a:moveTo>
                  <a:pt x="90391" y="195728"/>
                </a:moveTo>
                <a:lnTo>
                  <a:pt x="90391" y="195728"/>
                </a:lnTo>
                <a:lnTo>
                  <a:pt x="81552" y="181422"/>
                </a:lnTo>
                <a:lnTo>
                  <a:pt x="72678" y="172546"/>
                </a:lnTo>
                <a:lnTo>
                  <a:pt x="65820" y="168256"/>
                </a:lnTo>
                <a:lnTo>
                  <a:pt x="56188" y="167761"/>
                </a:lnTo>
                <a:lnTo>
                  <a:pt x="50655" y="168616"/>
                </a:lnTo>
                <a:lnTo>
                  <a:pt x="38863" y="177093"/>
                </a:lnTo>
                <a:lnTo>
                  <a:pt x="20325" y="201495"/>
                </a:lnTo>
                <a:lnTo>
                  <a:pt x="1841" y="244296"/>
                </a:lnTo>
                <a:lnTo>
                  <a:pt x="0" y="261764"/>
                </a:lnTo>
                <a:lnTo>
                  <a:pt x="497" y="269385"/>
                </a:lnTo>
                <a:lnTo>
                  <a:pt x="3651" y="275172"/>
                </a:lnTo>
                <a:lnTo>
                  <a:pt x="14680" y="283483"/>
                </a:lnTo>
                <a:lnTo>
                  <a:pt x="30871" y="283884"/>
                </a:lnTo>
                <a:lnTo>
                  <a:pt x="40128" y="282015"/>
                </a:lnTo>
                <a:lnTo>
                  <a:pt x="66640" y="265901"/>
                </a:lnTo>
                <a:lnTo>
                  <a:pt x="85627" y="239882"/>
                </a:lnTo>
                <a:lnTo>
                  <a:pt x="95765" y="211840"/>
                </a:lnTo>
                <a:lnTo>
                  <a:pt x="96090" y="212819"/>
                </a:lnTo>
                <a:lnTo>
                  <a:pt x="98094" y="249849"/>
                </a:lnTo>
                <a:lnTo>
                  <a:pt x="103457" y="264232"/>
                </a:lnTo>
                <a:lnTo>
                  <a:pt x="112426" y="273917"/>
                </a:lnTo>
                <a:lnTo>
                  <a:pt x="117781" y="277487"/>
                </a:lnTo>
                <a:lnTo>
                  <a:pt x="131257" y="279573"/>
                </a:lnTo>
                <a:lnTo>
                  <a:pt x="138801" y="279141"/>
                </a:lnTo>
                <a:lnTo>
                  <a:pt x="154710" y="271136"/>
                </a:lnTo>
                <a:lnTo>
                  <a:pt x="191290" y="236259"/>
                </a:lnTo>
                <a:lnTo>
                  <a:pt x="218672" y="194175"/>
                </a:lnTo>
                <a:lnTo>
                  <a:pt x="234188" y="160465"/>
                </a:lnTo>
                <a:lnTo>
                  <a:pt x="246023" y="124317"/>
                </a:lnTo>
                <a:lnTo>
                  <a:pt x="251283" y="87084"/>
                </a:lnTo>
                <a:lnTo>
                  <a:pt x="255501" y="53132"/>
                </a:lnTo>
                <a:lnTo>
                  <a:pt x="258081" y="13777"/>
                </a:lnTo>
                <a:lnTo>
                  <a:pt x="257217" y="4577"/>
                </a:lnTo>
                <a:lnTo>
                  <a:pt x="255231" y="561"/>
                </a:lnTo>
                <a:lnTo>
                  <a:pt x="252495" y="0"/>
                </a:lnTo>
                <a:lnTo>
                  <a:pt x="249260" y="1743"/>
                </a:lnTo>
                <a:lnTo>
                  <a:pt x="234595" y="27792"/>
                </a:lnTo>
                <a:lnTo>
                  <a:pt x="226683" y="62528"/>
                </a:lnTo>
                <a:lnTo>
                  <a:pt x="220815" y="106189"/>
                </a:lnTo>
                <a:lnTo>
                  <a:pt x="218263" y="129686"/>
                </a:lnTo>
                <a:lnTo>
                  <a:pt x="214956" y="175548"/>
                </a:lnTo>
                <a:lnTo>
                  <a:pt x="215838" y="214746"/>
                </a:lnTo>
                <a:lnTo>
                  <a:pt x="223673" y="258435"/>
                </a:lnTo>
                <a:lnTo>
                  <a:pt x="234764" y="276749"/>
                </a:lnTo>
                <a:lnTo>
                  <a:pt x="241673" y="283609"/>
                </a:lnTo>
                <a:lnTo>
                  <a:pt x="248395" y="287476"/>
                </a:lnTo>
                <a:lnTo>
                  <a:pt x="261510" y="289892"/>
                </a:lnTo>
                <a:lnTo>
                  <a:pt x="281920" y="277325"/>
                </a:lnTo>
                <a:lnTo>
                  <a:pt x="317414" y="242483"/>
                </a:lnTo>
                <a:lnTo>
                  <a:pt x="346510" y="197116"/>
                </a:lnTo>
                <a:lnTo>
                  <a:pt x="360855" y="160362"/>
                </a:lnTo>
                <a:lnTo>
                  <a:pt x="371934" y="118156"/>
                </a:lnTo>
                <a:lnTo>
                  <a:pt x="377799" y="79172"/>
                </a:lnTo>
                <a:lnTo>
                  <a:pt x="378994" y="47264"/>
                </a:lnTo>
                <a:lnTo>
                  <a:pt x="374822" y="28379"/>
                </a:lnTo>
                <a:lnTo>
                  <a:pt x="370323" y="24895"/>
                </a:lnTo>
                <a:lnTo>
                  <a:pt x="364501" y="24690"/>
                </a:lnTo>
                <a:lnTo>
                  <a:pt x="357797" y="26669"/>
                </a:lnTo>
                <a:lnTo>
                  <a:pt x="344705" y="42039"/>
                </a:lnTo>
                <a:lnTo>
                  <a:pt x="333241" y="68154"/>
                </a:lnTo>
                <a:lnTo>
                  <a:pt x="325794" y="105632"/>
                </a:lnTo>
                <a:lnTo>
                  <a:pt x="327659" y="144397"/>
                </a:lnTo>
                <a:lnTo>
                  <a:pt x="334838" y="181381"/>
                </a:lnTo>
                <a:lnTo>
                  <a:pt x="348224" y="227852"/>
                </a:lnTo>
                <a:lnTo>
                  <a:pt x="361852" y="250457"/>
                </a:lnTo>
                <a:lnTo>
                  <a:pt x="377316" y="264267"/>
                </a:lnTo>
                <a:lnTo>
                  <a:pt x="401541" y="2782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221">
            <a:extLst>
              <a:ext uri="{FF2B5EF4-FFF2-40B4-BE49-F238E27FC236}">
                <a16:creationId xmlns:a16="http://schemas.microsoft.com/office/drawing/2014/main" xmlns="" id="{D1DF9FA0-0F65-49A4-9C11-F7EE1B06D279}"/>
              </a:ext>
            </a:extLst>
          </p:cNvPr>
          <p:cNvGrpSpPr/>
          <p:nvPr/>
        </p:nvGrpSpPr>
        <p:grpSpPr>
          <a:xfrm>
            <a:off x="7575565" y="4012704"/>
            <a:ext cx="352081" cy="439143"/>
            <a:chOff x="7575565" y="4012704"/>
            <a:chExt cx="352081" cy="439143"/>
          </a:xfrm>
        </p:grpSpPr>
        <p:sp>
          <p:nvSpPr>
            <p:cNvPr id="148" name="SMARTInkShape-1222">
              <a:extLst>
                <a:ext uri="{FF2B5EF4-FFF2-40B4-BE49-F238E27FC236}">
                  <a16:creationId xmlns:a16="http://schemas.microsoft.com/office/drawing/2014/main" xmlns="" id="{B871DFC0-52CB-4E74-8E0C-EBF3E436821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881601" y="4388994"/>
              <a:ext cx="46045" cy="62853"/>
            </a:xfrm>
            <a:custGeom>
              <a:avLst/>
              <a:gdLst/>
              <a:ahLst/>
              <a:cxnLst/>
              <a:rect l="0" t="0" r="0" b="0"/>
              <a:pathLst>
                <a:path w="46045" h="62853">
                  <a:moveTo>
                    <a:pt x="30499" y="11556"/>
                  </a:moveTo>
                  <a:lnTo>
                    <a:pt x="30499" y="11556"/>
                  </a:lnTo>
                  <a:lnTo>
                    <a:pt x="19668" y="1430"/>
                  </a:lnTo>
                  <a:lnTo>
                    <a:pt x="15572" y="0"/>
                  </a:lnTo>
                  <a:lnTo>
                    <a:pt x="13492" y="324"/>
                  </a:lnTo>
                  <a:lnTo>
                    <a:pt x="9299" y="2566"/>
                  </a:lnTo>
                  <a:lnTo>
                    <a:pt x="2973" y="14536"/>
                  </a:lnTo>
                  <a:lnTo>
                    <a:pt x="0" y="31489"/>
                  </a:lnTo>
                  <a:lnTo>
                    <a:pt x="3068" y="43699"/>
                  </a:lnTo>
                  <a:lnTo>
                    <a:pt x="9136" y="54769"/>
                  </a:lnTo>
                  <a:lnTo>
                    <a:pt x="16536" y="62041"/>
                  </a:lnTo>
                  <a:lnTo>
                    <a:pt x="21896" y="62852"/>
                  </a:lnTo>
                  <a:lnTo>
                    <a:pt x="35377" y="59989"/>
                  </a:lnTo>
                  <a:lnTo>
                    <a:pt x="43250" y="55895"/>
                  </a:lnTo>
                  <a:lnTo>
                    <a:pt x="45350" y="53815"/>
                  </a:lnTo>
                  <a:lnTo>
                    <a:pt x="46044" y="51018"/>
                  </a:lnTo>
                  <a:lnTo>
                    <a:pt x="44934" y="44146"/>
                  </a:lnTo>
                  <a:lnTo>
                    <a:pt x="38325" y="36389"/>
                  </a:lnTo>
                  <a:lnTo>
                    <a:pt x="24149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23">
              <a:extLst>
                <a:ext uri="{FF2B5EF4-FFF2-40B4-BE49-F238E27FC236}">
                  <a16:creationId xmlns:a16="http://schemas.microsoft.com/office/drawing/2014/main" xmlns="" id="{8055B54C-8E66-4368-9408-C79ACF6B5BA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893050" y="4012704"/>
              <a:ext cx="31751" cy="298947"/>
            </a:xfrm>
            <a:custGeom>
              <a:avLst/>
              <a:gdLst/>
              <a:ahLst/>
              <a:cxnLst/>
              <a:rect l="0" t="0" r="0" b="0"/>
              <a:pathLst>
                <a:path w="31751" h="298947">
                  <a:moveTo>
                    <a:pt x="31750" y="13196"/>
                  </a:moveTo>
                  <a:lnTo>
                    <a:pt x="31750" y="13196"/>
                  </a:lnTo>
                  <a:lnTo>
                    <a:pt x="28379" y="3083"/>
                  </a:lnTo>
                  <a:lnTo>
                    <a:pt x="26681" y="810"/>
                  </a:lnTo>
                  <a:lnTo>
                    <a:pt x="24842" y="0"/>
                  </a:lnTo>
                  <a:lnTo>
                    <a:pt x="22911" y="165"/>
                  </a:lnTo>
                  <a:lnTo>
                    <a:pt x="21624" y="3097"/>
                  </a:lnTo>
                  <a:lnTo>
                    <a:pt x="19558" y="37489"/>
                  </a:lnTo>
                  <a:lnTo>
                    <a:pt x="20687" y="69854"/>
                  </a:lnTo>
                  <a:lnTo>
                    <a:pt x="25892" y="107757"/>
                  </a:lnTo>
                  <a:lnTo>
                    <a:pt x="23502" y="148121"/>
                  </a:lnTo>
                  <a:lnTo>
                    <a:pt x="16795" y="188168"/>
                  </a:lnTo>
                  <a:lnTo>
                    <a:pt x="11462" y="224782"/>
                  </a:lnTo>
                  <a:lnTo>
                    <a:pt x="4494" y="270386"/>
                  </a:lnTo>
                  <a:lnTo>
                    <a:pt x="0" y="29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24">
              <a:extLst>
                <a:ext uri="{FF2B5EF4-FFF2-40B4-BE49-F238E27FC236}">
                  <a16:creationId xmlns:a16="http://schemas.microsoft.com/office/drawing/2014/main" xmlns="" id="{9930515E-95E0-40BB-8346-1557504013C7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575565" y="4061871"/>
              <a:ext cx="194673" cy="291686"/>
            </a:xfrm>
            <a:custGeom>
              <a:avLst/>
              <a:gdLst/>
              <a:ahLst/>
              <a:cxnLst/>
              <a:rect l="0" t="0" r="0" b="0"/>
              <a:pathLst>
                <a:path w="194673" h="291686">
                  <a:moveTo>
                    <a:pt x="19035" y="59279"/>
                  </a:moveTo>
                  <a:lnTo>
                    <a:pt x="19035" y="59279"/>
                  </a:lnTo>
                  <a:lnTo>
                    <a:pt x="6826" y="87068"/>
                  </a:lnTo>
                  <a:lnTo>
                    <a:pt x="2012" y="129131"/>
                  </a:lnTo>
                  <a:lnTo>
                    <a:pt x="886" y="163702"/>
                  </a:lnTo>
                  <a:lnTo>
                    <a:pt x="385" y="198822"/>
                  </a:lnTo>
                  <a:lnTo>
                    <a:pt x="103" y="244950"/>
                  </a:lnTo>
                  <a:lnTo>
                    <a:pt x="0" y="290414"/>
                  </a:lnTo>
                  <a:lnTo>
                    <a:pt x="700" y="291685"/>
                  </a:lnTo>
                  <a:lnTo>
                    <a:pt x="1872" y="290417"/>
                  </a:lnTo>
                  <a:lnTo>
                    <a:pt x="3361" y="287454"/>
                  </a:lnTo>
                  <a:lnTo>
                    <a:pt x="5747" y="250166"/>
                  </a:lnTo>
                  <a:lnTo>
                    <a:pt x="6073" y="218906"/>
                  </a:lnTo>
                  <a:lnTo>
                    <a:pt x="6219" y="176321"/>
                  </a:lnTo>
                  <a:lnTo>
                    <a:pt x="7695" y="128936"/>
                  </a:lnTo>
                  <a:lnTo>
                    <a:pt x="13054" y="84358"/>
                  </a:lnTo>
                  <a:lnTo>
                    <a:pt x="18258" y="50434"/>
                  </a:lnTo>
                  <a:lnTo>
                    <a:pt x="27036" y="17147"/>
                  </a:lnTo>
                  <a:lnTo>
                    <a:pt x="34585" y="5276"/>
                  </a:lnTo>
                  <a:lnTo>
                    <a:pt x="42644" y="0"/>
                  </a:lnTo>
                  <a:lnTo>
                    <a:pt x="46769" y="2826"/>
                  </a:lnTo>
                  <a:lnTo>
                    <a:pt x="67291" y="43424"/>
                  </a:lnTo>
                  <a:lnTo>
                    <a:pt x="82109" y="76927"/>
                  </a:lnTo>
                  <a:lnTo>
                    <a:pt x="98103" y="115336"/>
                  </a:lnTo>
                  <a:lnTo>
                    <a:pt x="112738" y="154043"/>
                  </a:lnTo>
                  <a:lnTo>
                    <a:pt x="125591" y="191002"/>
                  </a:lnTo>
                  <a:lnTo>
                    <a:pt x="140056" y="237459"/>
                  </a:lnTo>
                  <a:lnTo>
                    <a:pt x="146434" y="260061"/>
                  </a:lnTo>
                  <a:lnTo>
                    <a:pt x="150535" y="266511"/>
                  </a:lnTo>
                  <a:lnTo>
                    <a:pt x="155384" y="270106"/>
                  </a:lnTo>
                  <a:lnTo>
                    <a:pt x="160734" y="271797"/>
                  </a:lnTo>
                  <a:lnTo>
                    <a:pt x="165007" y="270808"/>
                  </a:lnTo>
                  <a:lnTo>
                    <a:pt x="168560" y="268031"/>
                  </a:lnTo>
                  <a:lnTo>
                    <a:pt x="171635" y="264064"/>
                  </a:lnTo>
                  <a:lnTo>
                    <a:pt x="182345" y="221504"/>
                  </a:lnTo>
                  <a:lnTo>
                    <a:pt x="189454" y="191586"/>
                  </a:lnTo>
                  <a:lnTo>
                    <a:pt x="193554" y="153831"/>
                  </a:lnTo>
                  <a:lnTo>
                    <a:pt x="194672" y="112590"/>
                  </a:lnTo>
                  <a:lnTo>
                    <a:pt x="192816" y="73095"/>
                  </a:lnTo>
                  <a:lnTo>
                    <a:pt x="185766" y="30873"/>
                  </a:lnTo>
                  <a:lnTo>
                    <a:pt x="185222" y="29758"/>
                  </a:lnTo>
                  <a:lnTo>
                    <a:pt x="190485" y="52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22">
            <a:extLst>
              <a:ext uri="{FF2B5EF4-FFF2-40B4-BE49-F238E27FC236}">
                <a16:creationId xmlns:a16="http://schemas.microsoft.com/office/drawing/2014/main" xmlns="" id="{4E5CF5C5-E485-460E-B5C7-D8EEA082B8AE}"/>
              </a:ext>
            </a:extLst>
          </p:cNvPr>
          <p:cNvGrpSpPr/>
          <p:nvPr/>
        </p:nvGrpSpPr>
        <p:grpSpPr>
          <a:xfrm>
            <a:off x="8426450" y="4133850"/>
            <a:ext cx="539751" cy="301460"/>
            <a:chOff x="8426450" y="4133850"/>
            <a:chExt cx="539751" cy="301460"/>
          </a:xfrm>
        </p:grpSpPr>
        <p:sp>
          <p:nvSpPr>
            <p:cNvPr id="152" name="SMARTInkShape-1225">
              <a:extLst>
                <a:ext uri="{FF2B5EF4-FFF2-40B4-BE49-F238E27FC236}">
                  <a16:creationId xmlns:a16="http://schemas.microsoft.com/office/drawing/2014/main" xmlns="" id="{43FC6A6E-A7EB-4E57-A7F1-6EE4BAEE6A9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890000" y="4168121"/>
              <a:ext cx="76201" cy="147230"/>
            </a:xfrm>
            <a:custGeom>
              <a:avLst/>
              <a:gdLst/>
              <a:ahLst/>
              <a:cxnLst/>
              <a:rect l="0" t="0" r="0" b="0"/>
              <a:pathLst>
                <a:path w="76201" h="147230">
                  <a:moveTo>
                    <a:pt x="76200" y="41929"/>
                  </a:moveTo>
                  <a:lnTo>
                    <a:pt x="76200" y="41929"/>
                  </a:lnTo>
                  <a:lnTo>
                    <a:pt x="75495" y="27426"/>
                  </a:lnTo>
                  <a:lnTo>
                    <a:pt x="67362" y="5987"/>
                  </a:lnTo>
                  <a:lnTo>
                    <a:pt x="63335" y="1261"/>
                  </a:lnTo>
                  <a:lnTo>
                    <a:pt x="61272" y="0"/>
                  </a:lnTo>
                  <a:lnTo>
                    <a:pt x="58487" y="571"/>
                  </a:lnTo>
                  <a:lnTo>
                    <a:pt x="51629" y="4968"/>
                  </a:lnTo>
                  <a:lnTo>
                    <a:pt x="43206" y="18748"/>
                  </a:lnTo>
                  <a:lnTo>
                    <a:pt x="42252" y="32096"/>
                  </a:lnTo>
                  <a:lnTo>
                    <a:pt x="49230" y="71940"/>
                  </a:lnTo>
                  <a:lnTo>
                    <a:pt x="56361" y="116620"/>
                  </a:lnTo>
                  <a:lnTo>
                    <a:pt x="56800" y="127101"/>
                  </a:lnTo>
                  <a:lnTo>
                    <a:pt x="53232" y="136463"/>
                  </a:lnTo>
                  <a:lnTo>
                    <a:pt x="50305" y="140935"/>
                  </a:lnTo>
                  <a:lnTo>
                    <a:pt x="45530" y="143916"/>
                  </a:lnTo>
                  <a:lnTo>
                    <a:pt x="32700" y="147229"/>
                  </a:lnTo>
                  <a:lnTo>
                    <a:pt x="0" y="143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26">
              <a:extLst>
                <a:ext uri="{FF2B5EF4-FFF2-40B4-BE49-F238E27FC236}">
                  <a16:creationId xmlns:a16="http://schemas.microsoft.com/office/drawing/2014/main" xmlns="" id="{6B615B7E-C25E-4CC2-AC97-97DE8F76644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642138" y="4152312"/>
              <a:ext cx="208439" cy="282998"/>
            </a:xfrm>
            <a:custGeom>
              <a:avLst/>
              <a:gdLst/>
              <a:ahLst/>
              <a:cxnLst/>
              <a:rect l="0" t="0" r="0" b="0"/>
              <a:pathLst>
                <a:path w="208439" h="282998">
                  <a:moveTo>
                    <a:pt x="76412" y="51388"/>
                  </a:moveTo>
                  <a:lnTo>
                    <a:pt x="76412" y="51388"/>
                  </a:lnTo>
                  <a:lnTo>
                    <a:pt x="64875" y="19600"/>
                  </a:lnTo>
                  <a:lnTo>
                    <a:pt x="54336" y="6143"/>
                  </a:lnTo>
                  <a:lnTo>
                    <a:pt x="46374" y="0"/>
                  </a:lnTo>
                  <a:lnTo>
                    <a:pt x="42275" y="195"/>
                  </a:lnTo>
                  <a:lnTo>
                    <a:pt x="33958" y="6058"/>
                  </a:lnTo>
                  <a:lnTo>
                    <a:pt x="17972" y="24630"/>
                  </a:lnTo>
                  <a:lnTo>
                    <a:pt x="3201" y="58119"/>
                  </a:lnTo>
                  <a:lnTo>
                    <a:pt x="0" y="92580"/>
                  </a:lnTo>
                  <a:lnTo>
                    <a:pt x="5762" y="110618"/>
                  </a:lnTo>
                  <a:lnTo>
                    <a:pt x="14673" y="123573"/>
                  </a:lnTo>
                  <a:lnTo>
                    <a:pt x="23337" y="129331"/>
                  </a:lnTo>
                  <a:lnTo>
                    <a:pt x="28328" y="128750"/>
                  </a:lnTo>
                  <a:lnTo>
                    <a:pt x="39519" y="122460"/>
                  </a:lnTo>
                  <a:lnTo>
                    <a:pt x="57719" y="100276"/>
                  </a:lnTo>
                  <a:lnTo>
                    <a:pt x="64577" y="81347"/>
                  </a:lnTo>
                  <a:lnTo>
                    <a:pt x="68978" y="50564"/>
                  </a:lnTo>
                  <a:lnTo>
                    <a:pt x="68634" y="47311"/>
                  </a:lnTo>
                  <a:lnTo>
                    <a:pt x="67699" y="45848"/>
                  </a:lnTo>
                  <a:lnTo>
                    <a:pt x="66370" y="45578"/>
                  </a:lnTo>
                  <a:lnTo>
                    <a:pt x="64893" y="52804"/>
                  </a:lnTo>
                  <a:lnTo>
                    <a:pt x="65697" y="96519"/>
                  </a:lnTo>
                  <a:lnTo>
                    <a:pt x="69533" y="111663"/>
                  </a:lnTo>
                  <a:lnTo>
                    <a:pt x="75941" y="123098"/>
                  </a:lnTo>
                  <a:lnTo>
                    <a:pt x="83494" y="129120"/>
                  </a:lnTo>
                  <a:lnTo>
                    <a:pt x="87483" y="130725"/>
                  </a:lnTo>
                  <a:lnTo>
                    <a:pt x="91554" y="129680"/>
                  </a:lnTo>
                  <a:lnTo>
                    <a:pt x="99840" y="122873"/>
                  </a:lnTo>
                  <a:lnTo>
                    <a:pt x="125107" y="80235"/>
                  </a:lnTo>
                  <a:lnTo>
                    <a:pt x="138287" y="60039"/>
                  </a:lnTo>
                  <a:lnTo>
                    <a:pt x="139533" y="60683"/>
                  </a:lnTo>
                  <a:lnTo>
                    <a:pt x="142800" y="65161"/>
                  </a:lnTo>
                  <a:lnTo>
                    <a:pt x="146989" y="78829"/>
                  </a:lnTo>
                  <a:lnTo>
                    <a:pt x="152700" y="84280"/>
                  </a:lnTo>
                  <a:lnTo>
                    <a:pt x="158061" y="87173"/>
                  </a:lnTo>
                  <a:lnTo>
                    <a:pt x="160477" y="87945"/>
                  </a:lnTo>
                  <a:lnTo>
                    <a:pt x="173993" y="85660"/>
                  </a:lnTo>
                  <a:lnTo>
                    <a:pt x="183516" y="78614"/>
                  </a:lnTo>
                  <a:lnTo>
                    <a:pt x="197757" y="60215"/>
                  </a:lnTo>
                  <a:lnTo>
                    <a:pt x="202915" y="46696"/>
                  </a:lnTo>
                  <a:lnTo>
                    <a:pt x="203383" y="89178"/>
                  </a:lnTo>
                  <a:lnTo>
                    <a:pt x="203403" y="127183"/>
                  </a:lnTo>
                  <a:lnTo>
                    <a:pt x="203409" y="166273"/>
                  </a:lnTo>
                  <a:lnTo>
                    <a:pt x="204117" y="206705"/>
                  </a:lnTo>
                  <a:lnTo>
                    <a:pt x="208438" y="246724"/>
                  </a:lnTo>
                  <a:lnTo>
                    <a:pt x="207763" y="263087"/>
                  </a:lnTo>
                  <a:lnTo>
                    <a:pt x="202759" y="275063"/>
                  </a:lnTo>
                  <a:lnTo>
                    <a:pt x="198743" y="278821"/>
                  </a:lnTo>
                  <a:lnTo>
                    <a:pt x="188637" y="282997"/>
                  </a:lnTo>
                  <a:lnTo>
                    <a:pt x="183684" y="282700"/>
                  </a:lnTo>
                  <a:lnTo>
                    <a:pt x="174418" y="278606"/>
                  </a:lnTo>
                  <a:lnTo>
                    <a:pt x="171382" y="274128"/>
                  </a:lnTo>
                  <a:lnTo>
                    <a:pt x="167110" y="255046"/>
                  </a:lnTo>
                  <a:lnTo>
                    <a:pt x="166110" y="242091"/>
                  </a:lnTo>
                  <a:lnTo>
                    <a:pt x="184362" y="19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27">
              <a:extLst>
                <a:ext uri="{FF2B5EF4-FFF2-40B4-BE49-F238E27FC236}">
                  <a16:creationId xmlns:a16="http://schemas.microsoft.com/office/drawing/2014/main" xmlns="" id="{CA856748-4EB0-42BA-A546-E60A21F8170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426450" y="4133850"/>
              <a:ext cx="136867" cy="155860"/>
            </a:xfrm>
            <a:custGeom>
              <a:avLst/>
              <a:gdLst/>
              <a:ahLst/>
              <a:cxnLst/>
              <a:rect l="0" t="0" r="0" b="0"/>
              <a:pathLst>
                <a:path w="136867" h="155860">
                  <a:moveTo>
                    <a:pt x="0" y="0"/>
                  </a:moveTo>
                  <a:lnTo>
                    <a:pt x="0" y="0"/>
                  </a:lnTo>
                  <a:lnTo>
                    <a:pt x="0" y="39231"/>
                  </a:lnTo>
                  <a:lnTo>
                    <a:pt x="0" y="85753"/>
                  </a:lnTo>
                  <a:lnTo>
                    <a:pt x="3370" y="114857"/>
                  </a:lnTo>
                  <a:lnTo>
                    <a:pt x="6480" y="121726"/>
                  </a:lnTo>
                  <a:lnTo>
                    <a:pt x="15580" y="131242"/>
                  </a:lnTo>
                  <a:lnTo>
                    <a:pt x="20969" y="133355"/>
                  </a:lnTo>
                  <a:lnTo>
                    <a:pt x="32603" y="133822"/>
                  </a:lnTo>
                  <a:lnTo>
                    <a:pt x="37963" y="131548"/>
                  </a:lnTo>
                  <a:lnTo>
                    <a:pt x="52249" y="118235"/>
                  </a:lnTo>
                  <a:lnTo>
                    <a:pt x="70624" y="95324"/>
                  </a:lnTo>
                  <a:lnTo>
                    <a:pt x="71777" y="94593"/>
                  </a:lnTo>
                  <a:lnTo>
                    <a:pt x="71841" y="95518"/>
                  </a:lnTo>
                  <a:lnTo>
                    <a:pt x="71177" y="97545"/>
                  </a:lnTo>
                  <a:lnTo>
                    <a:pt x="73614" y="113883"/>
                  </a:lnTo>
                  <a:lnTo>
                    <a:pt x="82176" y="133226"/>
                  </a:lnTo>
                  <a:lnTo>
                    <a:pt x="97020" y="148992"/>
                  </a:lnTo>
                  <a:lnTo>
                    <a:pt x="108737" y="154413"/>
                  </a:lnTo>
                  <a:lnTo>
                    <a:pt x="114825" y="155859"/>
                  </a:lnTo>
                  <a:lnTo>
                    <a:pt x="120294" y="154706"/>
                  </a:lnTo>
                  <a:lnTo>
                    <a:pt x="130135" y="147781"/>
                  </a:lnTo>
                  <a:lnTo>
                    <a:pt x="135448" y="135765"/>
                  </a:lnTo>
                  <a:lnTo>
                    <a:pt x="136866" y="128610"/>
                  </a:lnTo>
                  <a:lnTo>
                    <a:pt x="132118" y="101685"/>
                  </a:lnTo>
                  <a:lnTo>
                    <a:pt x="117872" y="67463"/>
                  </a:lnTo>
                  <a:lnTo>
                    <a:pt x="107754" y="51896"/>
                  </a:lnTo>
                  <a:lnTo>
                    <a:pt x="107114" y="49414"/>
                  </a:lnTo>
                  <a:lnTo>
                    <a:pt x="1079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223">
            <a:extLst>
              <a:ext uri="{FF2B5EF4-FFF2-40B4-BE49-F238E27FC236}">
                <a16:creationId xmlns:a16="http://schemas.microsoft.com/office/drawing/2014/main" xmlns="" id="{13CECE7F-8BD4-4894-8F1D-C3E5C40C1E1F}"/>
              </a:ext>
            </a:extLst>
          </p:cNvPr>
          <p:cNvGrpSpPr/>
          <p:nvPr/>
        </p:nvGrpSpPr>
        <p:grpSpPr>
          <a:xfrm>
            <a:off x="9267299" y="4034942"/>
            <a:ext cx="217797" cy="239200"/>
            <a:chOff x="9267299" y="4034942"/>
            <a:chExt cx="217797" cy="239200"/>
          </a:xfrm>
        </p:grpSpPr>
        <p:sp>
          <p:nvSpPr>
            <p:cNvPr id="156" name="SMARTInkShape-1228">
              <a:extLst>
                <a:ext uri="{FF2B5EF4-FFF2-40B4-BE49-F238E27FC236}">
                  <a16:creationId xmlns:a16="http://schemas.microsoft.com/office/drawing/2014/main" xmlns="" id="{CE89738D-5C66-4675-917B-E45564D1808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404260" y="4141083"/>
              <a:ext cx="80836" cy="91224"/>
            </a:xfrm>
            <a:custGeom>
              <a:avLst/>
              <a:gdLst/>
              <a:ahLst/>
              <a:cxnLst/>
              <a:rect l="0" t="0" r="0" b="0"/>
              <a:pathLst>
                <a:path w="80836" h="91224">
                  <a:moveTo>
                    <a:pt x="76290" y="5467"/>
                  </a:moveTo>
                  <a:lnTo>
                    <a:pt x="76290" y="5467"/>
                  </a:lnTo>
                  <a:lnTo>
                    <a:pt x="66151" y="1103"/>
                  </a:lnTo>
                  <a:lnTo>
                    <a:pt x="58613" y="0"/>
                  </a:lnTo>
                  <a:lnTo>
                    <a:pt x="19586" y="8033"/>
                  </a:lnTo>
                  <a:lnTo>
                    <a:pt x="8519" y="17661"/>
                  </a:lnTo>
                  <a:lnTo>
                    <a:pt x="3593" y="24179"/>
                  </a:lnTo>
                  <a:lnTo>
                    <a:pt x="0" y="37067"/>
                  </a:lnTo>
                  <a:lnTo>
                    <a:pt x="1460" y="50556"/>
                  </a:lnTo>
                  <a:lnTo>
                    <a:pt x="10217" y="72606"/>
                  </a:lnTo>
                  <a:lnTo>
                    <a:pt x="17761" y="83754"/>
                  </a:lnTo>
                  <a:lnTo>
                    <a:pt x="23865" y="87292"/>
                  </a:lnTo>
                  <a:lnTo>
                    <a:pt x="40055" y="91223"/>
                  </a:lnTo>
                  <a:lnTo>
                    <a:pt x="55247" y="89206"/>
                  </a:lnTo>
                  <a:lnTo>
                    <a:pt x="68349" y="82901"/>
                  </a:lnTo>
                  <a:lnTo>
                    <a:pt x="78875" y="73043"/>
                  </a:lnTo>
                  <a:lnTo>
                    <a:pt x="80835" y="66745"/>
                  </a:lnTo>
                  <a:lnTo>
                    <a:pt x="79250" y="52222"/>
                  </a:lnTo>
                  <a:lnTo>
                    <a:pt x="70424" y="31550"/>
                  </a:lnTo>
                  <a:lnTo>
                    <a:pt x="4454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29">
              <a:extLst>
                <a:ext uri="{FF2B5EF4-FFF2-40B4-BE49-F238E27FC236}">
                  <a16:creationId xmlns:a16="http://schemas.microsoft.com/office/drawing/2014/main" xmlns="" id="{12396687-CCB9-46EC-844C-9CAA39E2BEB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309515" y="4034942"/>
              <a:ext cx="56736" cy="239200"/>
            </a:xfrm>
            <a:custGeom>
              <a:avLst/>
              <a:gdLst/>
              <a:ahLst/>
              <a:cxnLst/>
              <a:rect l="0" t="0" r="0" b="0"/>
              <a:pathLst>
                <a:path w="56736" h="239200">
                  <a:moveTo>
                    <a:pt x="18635" y="3658"/>
                  </a:moveTo>
                  <a:lnTo>
                    <a:pt x="18635" y="3658"/>
                  </a:lnTo>
                  <a:lnTo>
                    <a:pt x="18634" y="0"/>
                  </a:lnTo>
                  <a:lnTo>
                    <a:pt x="18634" y="1562"/>
                  </a:lnTo>
                  <a:lnTo>
                    <a:pt x="6702" y="41682"/>
                  </a:lnTo>
                  <a:lnTo>
                    <a:pt x="1693" y="83598"/>
                  </a:lnTo>
                  <a:lnTo>
                    <a:pt x="521" y="115387"/>
                  </a:lnTo>
                  <a:lnTo>
                    <a:pt x="0" y="148330"/>
                  </a:lnTo>
                  <a:lnTo>
                    <a:pt x="3079" y="191868"/>
                  </a:lnTo>
                  <a:lnTo>
                    <a:pt x="11831" y="221466"/>
                  </a:lnTo>
                  <a:lnTo>
                    <a:pt x="21255" y="232871"/>
                  </a:lnTo>
                  <a:lnTo>
                    <a:pt x="26731" y="236900"/>
                  </a:lnTo>
                  <a:lnTo>
                    <a:pt x="31794" y="238880"/>
                  </a:lnTo>
                  <a:lnTo>
                    <a:pt x="41182" y="239199"/>
                  </a:lnTo>
                  <a:lnTo>
                    <a:pt x="44955" y="236180"/>
                  </a:lnTo>
                  <a:lnTo>
                    <a:pt x="56735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30">
              <a:extLst>
                <a:ext uri="{FF2B5EF4-FFF2-40B4-BE49-F238E27FC236}">
                  <a16:creationId xmlns:a16="http://schemas.microsoft.com/office/drawing/2014/main" xmlns="" id="{17B0B5B5-37D0-4763-80CB-7D34BD3EE61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267299" y="4152900"/>
              <a:ext cx="162452" cy="19051"/>
            </a:xfrm>
            <a:custGeom>
              <a:avLst/>
              <a:gdLst/>
              <a:ahLst/>
              <a:cxnLst/>
              <a:rect l="0" t="0" r="0" b="0"/>
              <a:pathLst>
                <a:path w="162452" h="19051">
                  <a:moveTo>
                    <a:pt x="16401" y="19050"/>
                  </a:moveTo>
                  <a:lnTo>
                    <a:pt x="16401" y="19050"/>
                  </a:lnTo>
                  <a:lnTo>
                    <a:pt x="0" y="13583"/>
                  </a:lnTo>
                  <a:lnTo>
                    <a:pt x="37582" y="9406"/>
                  </a:lnTo>
                  <a:lnTo>
                    <a:pt x="80923" y="7255"/>
                  </a:lnTo>
                  <a:lnTo>
                    <a:pt x="113046" y="4871"/>
                  </a:lnTo>
                  <a:lnTo>
                    <a:pt x="162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24">
            <a:extLst>
              <a:ext uri="{FF2B5EF4-FFF2-40B4-BE49-F238E27FC236}">
                <a16:creationId xmlns:a16="http://schemas.microsoft.com/office/drawing/2014/main" xmlns="" id="{75FAFB6E-D014-4FAE-829C-EA10F55EAB01}"/>
              </a:ext>
            </a:extLst>
          </p:cNvPr>
          <p:cNvGrpSpPr/>
          <p:nvPr/>
        </p:nvGrpSpPr>
        <p:grpSpPr>
          <a:xfrm>
            <a:off x="9752083" y="3967315"/>
            <a:ext cx="439668" cy="429242"/>
            <a:chOff x="9752083" y="3967315"/>
            <a:chExt cx="439668" cy="429242"/>
          </a:xfrm>
        </p:grpSpPr>
        <p:sp>
          <p:nvSpPr>
            <p:cNvPr id="160" name="SMARTInkShape-1231">
              <a:extLst>
                <a:ext uri="{FF2B5EF4-FFF2-40B4-BE49-F238E27FC236}">
                  <a16:creationId xmlns:a16="http://schemas.microsoft.com/office/drawing/2014/main" xmlns="" id="{31F76B24-2CC9-4B83-9E13-B463AA2628A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0033883" y="4057650"/>
              <a:ext cx="157868" cy="19051"/>
            </a:xfrm>
            <a:custGeom>
              <a:avLst/>
              <a:gdLst/>
              <a:ahLst/>
              <a:cxnLst/>
              <a:rect l="0" t="0" r="0" b="0"/>
              <a:pathLst>
                <a:path w="1578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6120" y="9590"/>
                  </a:lnTo>
                  <a:lnTo>
                    <a:pt x="52511" y="6777"/>
                  </a:lnTo>
                  <a:lnTo>
                    <a:pt x="90666" y="6476"/>
                  </a:lnTo>
                  <a:lnTo>
                    <a:pt x="137694" y="3004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32">
              <a:extLst>
                <a:ext uri="{FF2B5EF4-FFF2-40B4-BE49-F238E27FC236}">
                  <a16:creationId xmlns:a16="http://schemas.microsoft.com/office/drawing/2014/main" xmlns="" id="{66F860B2-CDF3-446A-9255-D6637BFC6DF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931087" y="3967315"/>
              <a:ext cx="205345" cy="249026"/>
            </a:xfrm>
            <a:custGeom>
              <a:avLst/>
              <a:gdLst/>
              <a:ahLst/>
              <a:cxnLst/>
              <a:rect l="0" t="0" r="0" b="0"/>
              <a:pathLst>
                <a:path w="205345" h="249026">
                  <a:moveTo>
                    <a:pt x="313" y="223685"/>
                  </a:moveTo>
                  <a:lnTo>
                    <a:pt x="313" y="223685"/>
                  </a:lnTo>
                  <a:lnTo>
                    <a:pt x="312" y="229152"/>
                  </a:lnTo>
                  <a:lnTo>
                    <a:pt x="7055" y="229773"/>
                  </a:lnTo>
                  <a:lnTo>
                    <a:pt x="14128" y="226156"/>
                  </a:lnTo>
                  <a:lnTo>
                    <a:pt x="26043" y="214304"/>
                  </a:lnTo>
                  <a:lnTo>
                    <a:pt x="33621" y="202582"/>
                  </a:lnTo>
                  <a:lnTo>
                    <a:pt x="42353" y="175824"/>
                  </a:lnTo>
                  <a:lnTo>
                    <a:pt x="43156" y="170611"/>
                  </a:lnTo>
                  <a:lnTo>
                    <a:pt x="41575" y="166430"/>
                  </a:lnTo>
                  <a:lnTo>
                    <a:pt x="34174" y="159903"/>
                  </a:lnTo>
                  <a:lnTo>
                    <a:pt x="29238" y="159291"/>
                  </a:lnTo>
                  <a:lnTo>
                    <a:pt x="18106" y="162375"/>
                  </a:lnTo>
                  <a:lnTo>
                    <a:pt x="7985" y="172212"/>
                  </a:lnTo>
                  <a:lnTo>
                    <a:pt x="3311" y="178787"/>
                  </a:lnTo>
                  <a:lnTo>
                    <a:pt x="0" y="195498"/>
                  </a:lnTo>
                  <a:lnTo>
                    <a:pt x="3621" y="228230"/>
                  </a:lnTo>
                  <a:lnTo>
                    <a:pt x="12504" y="245179"/>
                  </a:lnTo>
                  <a:lnTo>
                    <a:pt x="16907" y="247892"/>
                  </a:lnTo>
                  <a:lnTo>
                    <a:pt x="27443" y="249025"/>
                  </a:lnTo>
                  <a:lnTo>
                    <a:pt x="48646" y="238954"/>
                  </a:lnTo>
                  <a:lnTo>
                    <a:pt x="93208" y="197935"/>
                  </a:lnTo>
                  <a:lnTo>
                    <a:pt x="126615" y="154437"/>
                  </a:lnTo>
                  <a:lnTo>
                    <a:pt x="148168" y="118824"/>
                  </a:lnTo>
                  <a:lnTo>
                    <a:pt x="169508" y="79478"/>
                  </a:lnTo>
                  <a:lnTo>
                    <a:pt x="186988" y="44117"/>
                  </a:lnTo>
                  <a:lnTo>
                    <a:pt x="205344" y="1399"/>
                  </a:lnTo>
                  <a:lnTo>
                    <a:pt x="204028" y="0"/>
                  </a:lnTo>
                  <a:lnTo>
                    <a:pt x="195040" y="5972"/>
                  </a:lnTo>
                  <a:lnTo>
                    <a:pt x="170638" y="50126"/>
                  </a:lnTo>
                  <a:lnTo>
                    <a:pt x="155505" y="85399"/>
                  </a:lnTo>
                  <a:lnTo>
                    <a:pt x="139373" y="122713"/>
                  </a:lnTo>
                  <a:lnTo>
                    <a:pt x="124206" y="159053"/>
                  </a:lnTo>
                  <a:lnTo>
                    <a:pt x="109850" y="204456"/>
                  </a:lnTo>
                  <a:lnTo>
                    <a:pt x="108498" y="224311"/>
                  </a:lnTo>
                  <a:lnTo>
                    <a:pt x="109830" y="230452"/>
                  </a:lnTo>
                  <a:lnTo>
                    <a:pt x="112130" y="234546"/>
                  </a:lnTo>
                  <a:lnTo>
                    <a:pt x="115074" y="237276"/>
                  </a:lnTo>
                  <a:lnTo>
                    <a:pt x="119154" y="238390"/>
                  </a:lnTo>
                  <a:lnTo>
                    <a:pt x="129331" y="237747"/>
                  </a:lnTo>
                  <a:lnTo>
                    <a:pt x="140910" y="229464"/>
                  </a:lnTo>
                  <a:lnTo>
                    <a:pt x="159063" y="21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33">
              <a:extLst>
                <a:ext uri="{FF2B5EF4-FFF2-40B4-BE49-F238E27FC236}">
                  <a16:creationId xmlns:a16="http://schemas.microsoft.com/office/drawing/2014/main" xmlns="" id="{24DBDD45-8CEF-4C0D-B4FE-C49AF1B47A4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752083" y="4129167"/>
              <a:ext cx="103118" cy="267390"/>
            </a:xfrm>
            <a:custGeom>
              <a:avLst/>
              <a:gdLst/>
              <a:ahLst/>
              <a:cxnLst/>
              <a:rect l="0" t="0" r="0" b="0"/>
              <a:pathLst>
                <a:path w="103118" h="267390">
                  <a:moveTo>
                    <a:pt x="103117" y="23733"/>
                  </a:moveTo>
                  <a:lnTo>
                    <a:pt x="103117" y="23733"/>
                  </a:lnTo>
                  <a:lnTo>
                    <a:pt x="99746" y="13620"/>
                  </a:lnTo>
                  <a:lnTo>
                    <a:pt x="95931" y="9935"/>
                  </a:lnTo>
                  <a:lnTo>
                    <a:pt x="84165" y="3960"/>
                  </a:lnTo>
                  <a:lnTo>
                    <a:pt x="58304" y="0"/>
                  </a:lnTo>
                  <a:lnTo>
                    <a:pt x="38515" y="4718"/>
                  </a:lnTo>
                  <a:lnTo>
                    <a:pt x="28299" y="8940"/>
                  </a:lnTo>
                  <a:lnTo>
                    <a:pt x="11303" y="23038"/>
                  </a:lnTo>
                  <a:lnTo>
                    <a:pt x="3808" y="31736"/>
                  </a:lnTo>
                  <a:lnTo>
                    <a:pt x="222" y="40358"/>
                  </a:lnTo>
                  <a:lnTo>
                    <a:pt x="0" y="57462"/>
                  </a:lnTo>
                  <a:lnTo>
                    <a:pt x="6487" y="70709"/>
                  </a:lnTo>
                  <a:lnTo>
                    <a:pt x="11180" y="76217"/>
                  </a:lnTo>
                  <a:lnTo>
                    <a:pt x="25802" y="82337"/>
                  </a:lnTo>
                  <a:lnTo>
                    <a:pt x="42648" y="83646"/>
                  </a:lnTo>
                  <a:lnTo>
                    <a:pt x="57193" y="79524"/>
                  </a:lnTo>
                  <a:lnTo>
                    <a:pt x="82697" y="56967"/>
                  </a:lnTo>
                  <a:lnTo>
                    <a:pt x="83154" y="56473"/>
                  </a:lnTo>
                  <a:lnTo>
                    <a:pt x="92615" y="94824"/>
                  </a:lnTo>
                  <a:lnTo>
                    <a:pt x="95535" y="132050"/>
                  </a:lnTo>
                  <a:lnTo>
                    <a:pt x="96402" y="169892"/>
                  </a:lnTo>
                  <a:lnTo>
                    <a:pt x="95953" y="207915"/>
                  </a:lnTo>
                  <a:lnTo>
                    <a:pt x="90254" y="243170"/>
                  </a:lnTo>
                  <a:lnTo>
                    <a:pt x="81173" y="257903"/>
                  </a:lnTo>
                  <a:lnTo>
                    <a:pt x="71962" y="265392"/>
                  </a:lnTo>
                  <a:lnTo>
                    <a:pt x="67530" y="267389"/>
                  </a:lnTo>
                  <a:lnTo>
                    <a:pt x="62460" y="267309"/>
                  </a:lnTo>
                  <a:lnTo>
                    <a:pt x="51180" y="263458"/>
                  </a:lnTo>
                  <a:lnTo>
                    <a:pt x="47326" y="258338"/>
                  </a:lnTo>
                  <a:lnTo>
                    <a:pt x="43042" y="243243"/>
                  </a:lnTo>
                  <a:lnTo>
                    <a:pt x="50745" y="208168"/>
                  </a:lnTo>
                  <a:lnTo>
                    <a:pt x="73175" y="163126"/>
                  </a:lnTo>
                  <a:lnTo>
                    <a:pt x="90417" y="13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226">
            <a:extLst>
              <a:ext uri="{FF2B5EF4-FFF2-40B4-BE49-F238E27FC236}">
                <a16:creationId xmlns:a16="http://schemas.microsoft.com/office/drawing/2014/main" xmlns="" id="{A07FFC86-73AF-4E03-A86C-54EC781E4D39}"/>
              </a:ext>
            </a:extLst>
          </p:cNvPr>
          <p:cNvGrpSpPr/>
          <p:nvPr/>
        </p:nvGrpSpPr>
        <p:grpSpPr>
          <a:xfrm>
            <a:off x="10611614" y="3986541"/>
            <a:ext cx="386587" cy="490210"/>
            <a:chOff x="10611614" y="3986541"/>
            <a:chExt cx="386587" cy="490210"/>
          </a:xfrm>
        </p:grpSpPr>
        <p:sp>
          <p:nvSpPr>
            <p:cNvPr id="164" name="SMARTInkShape-1234">
              <a:extLst>
                <a:ext uri="{FF2B5EF4-FFF2-40B4-BE49-F238E27FC236}">
                  <a16:creationId xmlns:a16="http://schemas.microsoft.com/office/drawing/2014/main" xmlns="" id="{FCE128DC-FF22-4636-AE72-79D30FD7F32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0953750" y="42037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2241" y="6742"/>
                  </a:lnTo>
                  <a:lnTo>
                    <a:pt x="5548" y="528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235">
              <a:extLst>
                <a:ext uri="{FF2B5EF4-FFF2-40B4-BE49-F238E27FC236}">
                  <a16:creationId xmlns:a16="http://schemas.microsoft.com/office/drawing/2014/main" xmlns="" id="{4371C6A0-9418-466D-AF3A-C7382AEF4EE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611614" y="3986541"/>
              <a:ext cx="159120" cy="342586"/>
            </a:xfrm>
            <a:custGeom>
              <a:avLst/>
              <a:gdLst/>
              <a:ahLst/>
              <a:cxnLst/>
              <a:rect l="0" t="0" r="0" b="0"/>
              <a:pathLst>
                <a:path w="159120" h="342586">
                  <a:moveTo>
                    <a:pt x="18286" y="64759"/>
                  </a:moveTo>
                  <a:lnTo>
                    <a:pt x="18286" y="64759"/>
                  </a:lnTo>
                  <a:lnTo>
                    <a:pt x="13259" y="101796"/>
                  </a:lnTo>
                  <a:lnTo>
                    <a:pt x="12524" y="134137"/>
                  </a:lnTo>
                  <a:lnTo>
                    <a:pt x="12196" y="172029"/>
                  </a:lnTo>
                  <a:lnTo>
                    <a:pt x="12052" y="212388"/>
                  </a:lnTo>
                  <a:lnTo>
                    <a:pt x="11282" y="252433"/>
                  </a:lnTo>
                  <a:lnTo>
                    <a:pt x="8587" y="289046"/>
                  </a:lnTo>
                  <a:lnTo>
                    <a:pt x="1815" y="331783"/>
                  </a:lnTo>
                  <a:lnTo>
                    <a:pt x="382" y="341716"/>
                  </a:lnTo>
                  <a:lnTo>
                    <a:pt x="0" y="342530"/>
                  </a:lnTo>
                  <a:lnTo>
                    <a:pt x="8" y="295106"/>
                  </a:lnTo>
                  <a:lnTo>
                    <a:pt x="2636" y="260034"/>
                  </a:lnTo>
                  <a:lnTo>
                    <a:pt x="5736" y="236570"/>
                  </a:lnTo>
                  <a:lnTo>
                    <a:pt x="9919" y="209639"/>
                  </a:lnTo>
                  <a:lnTo>
                    <a:pt x="14824" y="180395"/>
                  </a:lnTo>
                  <a:lnTo>
                    <a:pt x="20917" y="153139"/>
                  </a:lnTo>
                  <a:lnTo>
                    <a:pt x="27802" y="127207"/>
                  </a:lnTo>
                  <a:lnTo>
                    <a:pt x="42976" y="81225"/>
                  </a:lnTo>
                  <a:lnTo>
                    <a:pt x="66681" y="33654"/>
                  </a:lnTo>
                  <a:lnTo>
                    <a:pt x="86717" y="7330"/>
                  </a:lnTo>
                  <a:lnTo>
                    <a:pt x="97149" y="429"/>
                  </a:lnTo>
                  <a:lnTo>
                    <a:pt x="102611" y="0"/>
                  </a:lnTo>
                  <a:lnTo>
                    <a:pt x="114325" y="3286"/>
                  </a:lnTo>
                  <a:lnTo>
                    <a:pt x="136190" y="33296"/>
                  </a:lnTo>
                  <a:lnTo>
                    <a:pt x="146653" y="64181"/>
                  </a:lnTo>
                  <a:lnTo>
                    <a:pt x="153655" y="100486"/>
                  </a:lnTo>
                  <a:lnTo>
                    <a:pt x="159119" y="142491"/>
                  </a:lnTo>
                  <a:lnTo>
                    <a:pt x="158254" y="185149"/>
                  </a:lnTo>
                  <a:lnTo>
                    <a:pt x="152462" y="226216"/>
                  </a:lnTo>
                  <a:lnTo>
                    <a:pt x="142830" y="263283"/>
                  </a:lnTo>
                  <a:lnTo>
                    <a:pt x="118766" y="309141"/>
                  </a:lnTo>
                  <a:lnTo>
                    <a:pt x="97516" y="328831"/>
                  </a:lnTo>
                  <a:lnTo>
                    <a:pt x="74666" y="340169"/>
                  </a:lnTo>
                  <a:lnTo>
                    <a:pt x="44084" y="342585"/>
                  </a:lnTo>
                  <a:lnTo>
                    <a:pt x="25851" y="338832"/>
                  </a:lnTo>
                  <a:lnTo>
                    <a:pt x="18591" y="335206"/>
                  </a:lnTo>
                  <a:lnTo>
                    <a:pt x="17079" y="333251"/>
                  </a:lnTo>
                  <a:lnTo>
                    <a:pt x="16775" y="331243"/>
                  </a:lnTo>
                  <a:lnTo>
                    <a:pt x="17279" y="329198"/>
                  </a:lnTo>
                  <a:lnTo>
                    <a:pt x="19026" y="328541"/>
                  </a:lnTo>
                  <a:lnTo>
                    <a:pt x="30986" y="33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236">
              <a:extLst>
                <a:ext uri="{FF2B5EF4-FFF2-40B4-BE49-F238E27FC236}">
                  <a16:creationId xmlns:a16="http://schemas.microsoft.com/office/drawing/2014/main" xmlns="" id="{96ECE68A-C55A-4243-96F7-FFC60C2BE49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807699" y="4324350"/>
              <a:ext cx="101602" cy="146051"/>
            </a:xfrm>
            <a:custGeom>
              <a:avLst/>
              <a:gdLst/>
              <a:ahLst/>
              <a:cxnLst/>
              <a:rect l="0" t="0" r="0" b="0"/>
              <a:pathLst>
                <a:path w="101602" h="1460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7563" y="48808"/>
                  </a:lnTo>
                  <a:lnTo>
                    <a:pt x="78526" y="96407"/>
                  </a:lnTo>
                  <a:lnTo>
                    <a:pt x="93667" y="122482"/>
                  </a:lnTo>
                  <a:lnTo>
                    <a:pt x="10160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237">
              <a:extLst>
                <a:ext uri="{FF2B5EF4-FFF2-40B4-BE49-F238E27FC236}">
                  <a16:creationId xmlns:a16="http://schemas.microsoft.com/office/drawing/2014/main" xmlns="" id="{762BE90F-35D0-4057-8711-577DD5C123D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825030" y="4324350"/>
              <a:ext cx="109671" cy="152401"/>
            </a:xfrm>
            <a:custGeom>
              <a:avLst/>
              <a:gdLst/>
              <a:ahLst/>
              <a:cxnLst/>
              <a:rect l="0" t="0" r="0" b="0"/>
              <a:pathLst>
                <a:path w="109671" h="152401">
                  <a:moveTo>
                    <a:pt x="109670" y="0"/>
                  </a:moveTo>
                  <a:lnTo>
                    <a:pt x="109670" y="0"/>
                  </a:lnTo>
                  <a:lnTo>
                    <a:pt x="106299" y="0"/>
                  </a:lnTo>
                  <a:lnTo>
                    <a:pt x="102763" y="1881"/>
                  </a:lnTo>
                  <a:lnTo>
                    <a:pt x="98133" y="6480"/>
                  </a:lnTo>
                  <a:lnTo>
                    <a:pt x="69758" y="48808"/>
                  </a:lnTo>
                  <a:lnTo>
                    <a:pt x="39044" y="89343"/>
                  </a:lnTo>
                  <a:lnTo>
                    <a:pt x="4649" y="136742"/>
                  </a:lnTo>
                  <a:lnTo>
                    <a:pt x="198" y="145441"/>
                  </a:lnTo>
                  <a:lnTo>
                    <a:pt x="0" y="147760"/>
                  </a:lnTo>
                  <a:lnTo>
                    <a:pt x="172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227">
            <a:extLst>
              <a:ext uri="{FF2B5EF4-FFF2-40B4-BE49-F238E27FC236}">
                <a16:creationId xmlns:a16="http://schemas.microsoft.com/office/drawing/2014/main" xmlns="" id="{81A14520-1A1C-4E82-AAE6-232C725F10EF}"/>
              </a:ext>
            </a:extLst>
          </p:cNvPr>
          <p:cNvGrpSpPr/>
          <p:nvPr/>
        </p:nvGrpSpPr>
        <p:grpSpPr>
          <a:xfrm>
            <a:off x="11238542" y="3960014"/>
            <a:ext cx="743909" cy="423307"/>
            <a:chOff x="11238542" y="3960014"/>
            <a:chExt cx="743909" cy="423307"/>
          </a:xfrm>
        </p:grpSpPr>
        <p:sp>
          <p:nvSpPr>
            <p:cNvPr id="169" name="SMARTInkShape-1238">
              <a:extLst>
                <a:ext uri="{FF2B5EF4-FFF2-40B4-BE49-F238E27FC236}">
                  <a16:creationId xmlns:a16="http://schemas.microsoft.com/office/drawing/2014/main" xmlns="" id="{E07D0CA4-68CA-437E-B254-B93FC943DAD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1957050" y="40894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39">
              <a:extLst>
                <a:ext uri="{FF2B5EF4-FFF2-40B4-BE49-F238E27FC236}">
                  <a16:creationId xmlns:a16="http://schemas.microsoft.com/office/drawing/2014/main" xmlns="" id="{02AC8375-AF81-4201-B2AF-555A62B9026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1830169" y="4224155"/>
              <a:ext cx="82432" cy="159166"/>
            </a:xfrm>
            <a:custGeom>
              <a:avLst/>
              <a:gdLst/>
              <a:ahLst/>
              <a:cxnLst/>
              <a:rect l="0" t="0" r="0" b="0"/>
              <a:pathLst>
                <a:path w="82432" h="159166">
                  <a:moveTo>
                    <a:pt x="82431" y="17645"/>
                  </a:moveTo>
                  <a:lnTo>
                    <a:pt x="82431" y="17645"/>
                  </a:lnTo>
                  <a:lnTo>
                    <a:pt x="82429" y="3339"/>
                  </a:lnTo>
                  <a:lnTo>
                    <a:pt x="81726" y="1758"/>
                  </a:lnTo>
                  <a:lnTo>
                    <a:pt x="80550" y="703"/>
                  </a:lnTo>
                  <a:lnTo>
                    <a:pt x="79061" y="0"/>
                  </a:lnTo>
                  <a:lnTo>
                    <a:pt x="77362" y="238"/>
                  </a:lnTo>
                  <a:lnTo>
                    <a:pt x="73592" y="2382"/>
                  </a:lnTo>
                  <a:lnTo>
                    <a:pt x="36490" y="33858"/>
                  </a:lnTo>
                  <a:lnTo>
                    <a:pt x="14065" y="76882"/>
                  </a:lnTo>
                  <a:lnTo>
                    <a:pt x="1893" y="123896"/>
                  </a:lnTo>
                  <a:lnTo>
                    <a:pt x="0" y="157736"/>
                  </a:lnTo>
                  <a:lnTo>
                    <a:pt x="665" y="159017"/>
                  </a:lnTo>
                  <a:lnTo>
                    <a:pt x="1814" y="159165"/>
                  </a:lnTo>
                  <a:lnTo>
                    <a:pt x="6231" y="157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40">
              <a:extLst>
                <a:ext uri="{FF2B5EF4-FFF2-40B4-BE49-F238E27FC236}">
                  <a16:creationId xmlns:a16="http://schemas.microsoft.com/office/drawing/2014/main" xmlns="" id="{90CACE25-825B-4BDB-BDDD-694B9F16A3D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1798298" y="4204583"/>
              <a:ext cx="34371" cy="100718"/>
            </a:xfrm>
            <a:custGeom>
              <a:avLst/>
              <a:gdLst/>
              <a:ahLst/>
              <a:cxnLst/>
              <a:rect l="0" t="0" r="0" b="0"/>
              <a:pathLst>
                <a:path w="34371" h="1007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17679" y="25710"/>
                  </a:lnTo>
                  <a:lnTo>
                    <a:pt x="31292" y="66476"/>
                  </a:lnTo>
                  <a:lnTo>
                    <a:pt x="34370" y="79854"/>
                  </a:lnTo>
                  <a:lnTo>
                    <a:pt x="31752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41">
              <a:extLst>
                <a:ext uri="{FF2B5EF4-FFF2-40B4-BE49-F238E27FC236}">
                  <a16:creationId xmlns:a16="http://schemas.microsoft.com/office/drawing/2014/main" xmlns="" id="{B5E0B65C-0639-4190-836D-D47EF59D962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1621983" y="3960014"/>
              <a:ext cx="160631" cy="305536"/>
            </a:xfrm>
            <a:custGeom>
              <a:avLst/>
              <a:gdLst/>
              <a:ahLst/>
              <a:cxnLst/>
              <a:rect l="0" t="0" r="0" b="0"/>
              <a:pathLst>
                <a:path w="160631" h="305536">
                  <a:moveTo>
                    <a:pt x="30267" y="72236"/>
                  </a:moveTo>
                  <a:lnTo>
                    <a:pt x="30267" y="72236"/>
                  </a:lnTo>
                  <a:lnTo>
                    <a:pt x="26897" y="75607"/>
                  </a:lnTo>
                  <a:lnTo>
                    <a:pt x="24308" y="118375"/>
                  </a:lnTo>
                  <a:lnTo>
                    <a:pt x="24034" y="161637"/>
                  </a:lnTo>
                  <a:lnTo>
                    <a:pt x="22071" y="205734"/>
                  </a:lnTo>
                  <a:lnTo>
                    <a:pt x="15138" y="248199"/>
                  </a:lnTo>
                  <a:lnTo>
                    <a:pt x="3524" y="286989"/>
                  </a:lnTo>
                  <a:lnTo>
                    <a:pt x="1855" y="290194"/>
                  </a:lnTo>
                  <a:lnTo>
                    <a:pt x="742" y="290919"/>
                  </a:lnTo>
                  <a:lnTo>
                    <a:pt x="0" y="289991"/>
                  </a:lnTo>
                  <a:lnTo>
                    <a:pt x="10856" y="244929"/>
                  </a:lnTo>
                  <a:lnTo>
                    <a:pt x="20228" y="209431"/>
                  </a:lnTo>
                  <a:lnTo>
                    <a:pt x="31449" y="166373"/>
                  </a:lnTo>
                  <a:lnTo>
                    <a:pt x="37405" y="142049"/>
                  </a:lnTo>
                  <a:lnTo>
                    <a:pt x="43493" y="116662"/>
                  </a:lnTo>
                  <a:lnTo>
                    <a:pt x="57784" y="73401"/>
                  </a:lnTo>
                  <a:lnTo>
                    <a:pt x="73542" y="38181"/>
                  </a:lnTo>
                  <a:lnTo>
                    <a:pt x="89951" y="13121"/>
                  </a:lnTo>
                  <a:lnTo>
                    <a:pt x="98278" y="6015"/>
                  </a:lnTo>
                  <a:lnTo>
                    <a:pt x="115058" y="0"/>
                  </a:lnTo>
                  <a:lnTo>
                    <a:pt x="122778" y="1501"/>
                  </a:lnTo>
                  <a:lnTo>
                    <a:pt x="136998" y="10695"/>
                  </a:lnTo>
                  <a:lnTo>
                    <a:pt x="153535" y="45221"/>
                  </a:lnTo>
                  <a:lnTo>
                    <a:pt x="160630" y="91199"/>
                  </a:lnTo>
                  <a:lnTo>
                    <a:pt x="154763" y="127701"/>
                  </a:lnTo>
                  <a:lnTo>
                    <a:pt x="142748" y="166032"/>
                  </a:lnTo>
                  <a:lnTo>
                    <a:pt x="128001" y="201882"/>
                  </a:lnTo>
                  <a:lnTo>
                    <a:pt x="100461" y="247057"/>
                  </a:lnTo>
                  <a:lnTo>
                    <a:pt x="60960" y="292356"/>
                  </a:lnTo>
                  <a:lnTo>
                    <a:pt x="45320" y="303652"/>
                  </a:lnTo>
                  <a:lnTo>
                    <a:pt x="38891" y="305535"/>
                  </a:lnTo>
                  <a:lnTo>
                    <a:pt x="33196" y="305380"/>
                  </a:lnTo>
                  <a:lnTo>
                    <a:pt x="27985" y="303865"/>
                  </a:lnTo>
                  <a:lnTo>
                    <a:pt x="24511" y="301444"/>
                  </a:lnTo>
                  <a:lnTo>
                    <a:pt x="22197" y="298419"/>
                  </a:lnTo>
                  <a:lnTo>
                    <a:pt x="20654" y="294991"/>
                  </a:lnTo>
                  <a:lnTo>
                    <a:pt x="20330" y="292001"/>
                  </a:lnTo>
                  <a:lnTo>
                    <a:pt x="21853" y="286797"/>
                  </a:lnTo>
                  <a:lnTo>
                    <a:pt x="28644" y="282131"/>
                  </a:lnTo>
                  <a:lnTo>
                    <a:pt x="42967" y="275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42">
              <a:extLst>
                <a:ext uri="{FF2B5EF4-FFF2-40B4-BE49-F238E27FC236}">
                  <a16:creationId xmlns:a16="http://schemas.microsoft.com/office/drawing/2014/main" xmlns="" id="{3EC6E2DC-2866-492B-A57D-24D37D1593E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1238542" y="3997676"/>
              <a:ext cx="158735" cy="301275"/>
            </a:xfrm>
            <a:custGeom>
              <a:avLst/>
              <a:gdLst/>
              <a:ahLst/>
              <a:cxnLst/>
              <a:rect l="0" t="0" r="0" b="0"/>
              <a:pathLst>
                <a:path w="158735" h="301275">
                  <a:moveTo>
                    <a:pt x="108908" y="174274"/>
                  </a:moveTo>
                  <a:lnTo>
                    <a:pt x="108908" y="174274"/>
                  </a:lnTo>
                  <a:lnTo>
                    <a:pt x="82393" y="153226"/>
                  </a:lnTo>
                  <a:lnTo>
                    <a:pt x="67499" y="132211"/>
                  </a:lnTo>
                  <a:lnTo>
                    <a:pt x="57520" y="101368"/>
                  </a:lnTo>
                  <a:lnTo>
                    <a:pt x="60208" y="62048"/>
                  </a:lnTo>
                  <a:lnTo>
                    <a:pt x="73312" y="29231"/>
                  </a:lnTo>
                  <a:lnTo>
                    <a:pt x="86502" y="14325"/>
                  </a:lnTo>
                  <a:lnTo>
                    <a:pt x="93971" y="8375"/>
                  </a:lnTo>
                  <a:lnTo>
                    <a:pt x="111677" y="1763"/>
                  </a:lnTo>
                  <a:lnTo>
                    <a:pt x="121337" y="0"/>
                  </a:lnTo>
                  <a:lnTo>
                    <a:pt x="129894" y="1647"/>
                  </a:lnTo>
                  <a:lnTo>
                    <a:pt x="145047" y="11003"/>
                  </a:lnTo>
                  <a:lnTo>
                    <a:pt x="155073" y="26449"/>
                  </a:lnTo>
                  <a:lnTo>
                    <a:pt x="158734" y="35508"/>
                  </a:lnTo>
                  <a:lnTo>
                    <a:pt x="155277" y="60624"/>
                  </a:lnTo>
                  <a:lnTo>
                    <a:pt x="142921" y="89896"/>
                  </a:lnTo>
                  <a:lnTo>
                    <a:pt x="111461" y="133437"/>
                  </a:lnTo>
                  <a:lnTo>
                    <a:pt x="71877" y="172758"/>
                  </a:lnTo>
                  <a:lnTo>
                    <a:pt x="25863" y="214243"/>
                  </a:lnTo>
                  <a:lnTo>
                    <a:pt x="6455" y="230802"/>
                  </a:lnTo>
                  <a:lnTo>
                    <a:pt x="579" y="233970"/>
                  </a:lnTo>
                  <a:lnTo>
                    <a:pt x="0" y="233827"/>
                  </a:lnTo>
                  <a:lnTo>
                    <a:pt x="319" y="233026"/>
                  </a:lnTo>
                  <a:lnTo>
                    <a:pt x="14253" y="225157"/>
                  </a:lnTo>
                  <a:lnTo>
                    <a:pt x="38470" y="219994"/>
                  </a:lnTo>
                  <a:lnTo>
                    <a:pt x="48439" y="219289"/>
                  </a:lnTo>
                  <a:lnTo>
                    <a:pt x="52367" y="220512"/>
                  </a:lnTo>
                  <a:lnTo>
                    <a:pt x="58615" y="225633"/>
                  </a:lnTo>
                  <a:lnTo>
                    <a:pt x="61861" y="232613"/>
                  </a:lnTo>
                  <a:lnTo>
                    <a:pt x="63945" y="245221"/>
                  </a:lnTo>
                  <a:lnTo>
                    <a:pt x="65527" y="247677"/>
                  </a:lnTo>
                  <a:lnTo>
                    <a:pt x="88286" y="270041"/>
                  </a:lnTo>
                  <a:lnTo>
                    <a:pt x="108908" y="301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228">
            <a:extLst>
              <a:ext uri="{FF2B5EF4-FFF2-40B4-BE49-F238E27FC236}">
                <a16:creationId xmlns:a16="http://schemas.microsoft.com/office/drawing/2014/main" xmlns="" id="{93076EB8-EAC2-4361-9DF8-0854F02A2B71}"/>
              </a:ext>
            </a:extLst>
          </p:cNvPr>
          <p:cNvGrpSpPr/>
          <p:nvPr/>
        </p:nvGrpSpPr>
        <p:grpSpPr>
          <a:xfrm>
            <a:off x="1636838" y="4999215"/>
            <a:ext cx="1068263" cy="373665"/>
            <a:chOff x="1636838" y="4999215"/>
            <a:chExt cx="1068263" cy="373665"/>
          </a:xfrm>
        </p:grpSpPr>
        <p:sp>
          <p:nvSpPr>
            <p:cNvPr id="175" name="SMARTInkShape-1243">
              <a:extLst>
                <a:ext uri="{FF2B5EF4-FFF2-40B4-BE49-F238E27FC236}">
                  <a16:creationId xmlns:a16="http://schemas.microsoft.com/office/drawing/2014/main" xmlns="" id="{05845B17-9648-4A86-A494-B47D80DCC0B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688741" y="5168900"/>
              <a:ext cx="16360" cy="12701"/>
            </a:xfrm>
            <a:custGeom>
              <a:avLst/>
              <a:gdLst/>
              <a:ahLst/>
              <a:cxnLst/>
              <a:rect l="0" t="0" r="0" b="0"/>
              <a:pathLst>
                <a:path w="16360" h="127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5" y="6907"/>
                  </a:lnTo>
                  <a:lnTo>
                    <a:pt x="1563" y="8839"/>
                  </a:lnTo>
                  <a:lnTo>
                    <a:pt x="3673" y="10126"/>
                  </a:lnTo>
                  <a:lnTo>
                    <a:pt x="163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44">
              <a:extLst>
                <a:ext uri="{FF2B5EF4-FFF2-40B4-BE49-F238E27FC236}">
                  <a16:creationId xmlns:a16="http://schemas.microsoft.com/office/drawing/2014/main" xmlns="" id="{141E2FAF-C275-4B15-8934-96F267B109A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692400" y="5073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245">
              <a:extLst>
                <a:ext uri="{FF2B5EF4-FFF2-40B4-BE49-F238E27FC236}">
                  <a16:creationId xmlns:a16="http://schemas.microsoft.com/office/drawing/2014/main" xmlns="" id="{80CC769F-0DEA-41FA-8D4E-AC0BF553958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028629" y="5276850"/>
              <a:ext cx="454222" cy="88018"/>
            </a:xfrm>
            <a:custGeom>
              <a:avLst/>
              <a:gdLst/>
              <a:ahLst/>
              <a:cxnLst/>
              <a:rect l="0" t="0" r="0" b="0"/>
              <a:pathLst>
                <a:path w="454222" h="88018">
                  <a:moveTo>
                    <a:pt x="3371" y="82550"/>
                  </a:moveTo>
                  <a:lnTo>
                    <a:pt x="3371" y="82550"/>
                  </a:lnTo>
                  <a:lnTo>
                    <a:pt x="0" y="85921"/>
                  </a:lnTo>
                  <a:lnTo>
                    <a:pt x="21501" y="88017"/>
                  </a:lnTo>
                  <a:lnTo>
                    <a:pt x="57054" y="82864"/>
                  </a:lnTo>
                  <a:lnTo>
                    <a:pt x="79377" y="78526"/>
                  </a:lnTo>
                  <a:lnTo>
                    <a:pt x="108369" y="73518"/>
                  </a:lnTo>
                  <a:lnTo>
                    <a:pt x="141809" y="68061"/>
                  </a:lnTo>
                  <a:lnTo>
                    <a:pt x="178213" y="62308"/>
                  </a:lnTo>
                  <a:lnTo>
                    <a:pt x="215888" y="55649"/>
                  </a:lnTo>
                  <a:lnTo>
                    <a:pt x="254410" y="48389"/>
                  </a:lnTo>
                  <a:lnTo>
                    <a:pt x="293497" y="40726"/>
                  </a:lnTo>
                  <a:lnTo>
                    <a:pt x="328727" y="32795"/>
                  </a:lnTo>
                  <a:lnTo>
                    <a:pt x="361386" y="24686"/>
                  </a:lnTo>
                  <a:lnTo>
                    <a:pt x="392331" y="16457"/>
                  </a:lnTo>
                  <a:lnTo>
                    <a:pt x="4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246">
              <a:extLst>
                <a:ext uri="{FF2B5EF4-FFF2-40B4-BE49-F238E27FC236}">
                  <a16:creationId xmlns:a16="http://schemas.microsoft.com/office/drawing/2014/main" xmlns="" id="{3B48AC57-2733-4E8F-B0E3-1F318F9D69D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822450" y="5295900"/>
              <a:ext cx="609601" cy="37218"/>
            </a:xfrm>
            <a:custGeom>
              <a:avLst/>
              <a:gdLst/>
              <a:ahLst/>
              <a:cxnLst/>
              <a:rect l="0" t="0" r="0" b="0"/>
              <a:pathLst>
                <a:path w="609601" h="3721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16855" y="37217"/>
                  </a:lnTo>
                  <a:lnTo>
                    <a:pt x="49589" y="35827"/>
                  </a:lnTo>
                  <a:lnTo>
                    <a:pt x="71159" y="34468"/>
                  </a:lnTo>
                  <a:lnTo>
                    <a:pt x="98945" y="32150"/>
                  </a:lnTo>
                  <a:lnTo>
                    <a:pt x="130874" y="29195"/>
                  </a:lnTo>
                  <a:lnTo>
                    <a:pt x="165566" y="25813"/>
                  </a:lnTo>
                  <a:lnTo>
                    <a:pt x="205628" y="22853"/>
                  </a:lnTo>
                  <a:lnTo>
                    <a:pt x="249268" y="20174"/>
                  </a:lnTo>
                  <a:lnTo>
                    <a:pt x="295296" y="17683"/>
                  </a:lnTo>
                  <a:lnTo>
                    <a:pt x="340797" y="16022"/>
                  </a:lnTo>
                  <a:lnTo>
                    <a:pt x="385948" y="14915"/>
                  </a:lnTo>
                  <a:lnTo>
                    <a:pt x="430865" y="14176"/>
                  </a:lnTo>
                  <a:lnTo>
                    <a:pt x="470688" y="12273"/>
                  </a:lnTo>
                  <a:lnTo>
                    <a:pt x="507114" y="9594"/>
                  </a:lnTo>
                  <a:lnTo>
                    <a:pt x="541276" y="6395"/>
                  </a:lnTo>
                  <a:lnTo>
                    <a:pt x="609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47">
              <a:extLst>
                <a:ext uri="{FF2B5EF4-FFF2-40B4-BE49-F238E27FC236}">
                  <a16:creationId xmlns:a16="http://schemas.microsoft.com/office/drawing/2014/main" xmlns="" id="{29427622-D4C5-4B78-820B-918BC7DC59B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383942" y="5018875"/>
              <a:ext cx="130157" cy="194476"/>
            </a:xfrm>
            <a:custGeom>
              <a:avLst/>
              <a:gdLst/>
              <a:ahLst/>
              <a:cxnLst/>
              <a:rect l="0" t="0" r="0" b="0"/>
              <a:pathLst>
                <a:path w="130157" h="194476">
                  <a:moveTo>
                    <a:pt x="3658" y="35725"/>
                  </a:moveTo>
                  <a:lnTo>
                    <a:pt x="3658" y="35725"/>
                  </a:lnTo>
                  <a:lnTo>
                    <a:pt x="287" y="32354"/>
                  </a:lnTo>
                  <a:lnTo>
                    <a:pt x="0" y="29950"/>
                  </a:lnTo>
                  <a:lnTo>
                    <a:pt x="1562" y="23516"/>
                  </a:lnTo>
                  <a:lnTo>
                    <a:pt x="10252" y="15952"/>
                  </a:lnTo>
                  <a:lnTo>
                    <a:pt x="31012" y="5642"/>
                  </a:lnTo>
                  <a:lnTo>
                    <a:pt x="55037" y="0"/>
                  </a:lnTo>
                  <a:lnTo>
                    <a:pt x="70237" y="92"/>
                  </a:lnTo>
                  <a:lnTo>
                    <a:pt x="81697" y="4836"/>
                  </a:lnTo>
                  <a:lnTo>
                    <a:pt x="85317" y="9488"/>
                  </a:lnTo>
                  <a:lnTo>
                    <a:pt x="89340" y="22182"/>
                  </a:lnTo>
                  <a:lnTo>
                    <a:pt x="88233" y="45197"/>
                  </a:lnTo>
                  <a:lnTo>
                    <a:pt x="79582" y="59690"/>
                  </a:lnTo>
                  <a:lnTo>
                    <a:pt x="43489" y="103552"/>
                  </a:lnTo>
                  <a:lnTo>
                    <a:pt x="44323" y="104226"/>
                  </a:lnTo>
                  <a:lnTo>
                    <a:pt x="49013" y="104975"/>
                  </a:lnTo>
                  <a:lnTo>
                    <a:pt x="94800" y="103426"/>
                  </a:lnTo>
                  <a:lnTo>
                    <a:pt x="116741" y="111680"/>
                  </a:lnTo>
                  <a:lnTo>
                    <a:pt x="126354" y="119107"/>
                  </a:lnTo>
                  <a:lnTo>
                    <a:pt x="129905" y="123063"/>
                  </a:lnTo>
                  <a:lnTo>
                    <a:pt x="130156" y="128522"/>
                  </a:lnTo>
                  <a:lnTo>
                    <a:pt x="124791" y="142115"/>
                  </a:lnTo>
                  <a:lnTo>
                    <a:pt x="99756" y="165633"/>
                  </a:lnTo>
                  <a:lnTo>
                    <a:pt x="65528" y="183735"/>
                  </a:lnTo>
                  <a:lnTo>
                    <a:pt x="16358" y="194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248">
              <a:extLst>
                <a:ext uri="{FF2B5EF4-FFF2-40B4-BE49-F238E27FC236}">
                  <a16:creationId xmlns:a16="http://schemas.microsoft.com/office/drawing/2014/main" xmlns="" id="{5C04256E-FB88-4B36-8D4A-6EF6800B795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108200" y="5119458"/>
              <a:ext cx="105343" cy="253422"/>
            </a:xfrm>
            <a:custGeom>
              <a:avLst/>
              <a:gdLst/>
              <a:ahLst/>
              <a:cxnLst/>
              <a:rect l="0" t="0" r="0" b="0"/>
              <a:pathLst>
                <a:path w="105343" h="253422">
                  <a:moveTo>
                    <a:pt x="31750" y="24042"/>
                  </a:moveTo>
                  <a:lnTo>
                    <a:pt x="31750" y="24042"/>
                  </a:lnTo>
                  <a:lnTo>
                    <a:pt x="25975" y="31228"/>
                  </a:lnTo>
                  <a:lnTo>
                    <a:pt x="16555" y="51493"/>
                  </a:lnTo>
                  <a:lnTo>
                    <a:pt x="8575" y="97433"/>
                  </a:lnTo>
                  <a:lnTo>
                    <a:pt x="7009" y="141272"/>
                  </a:lnTo>
                  <a:lnTo>
                    <a:pt x="6643" y="173511"/>
                  </a:lnTo>
                  <a:lnTo>
                    <a:pt x="6437" y="219866"/>
                  </a:lnTo>
                  <a:lnTo>
                    <a:pt x="6361" y="253421"/>
                  </a:lnTo>
                  <a:lnTo>
                    <a:pt x="7063" y="252456"/>
                  </a:lnTo>
                  <a:lnTo>
                    <a:pt x="15189" y="209666"/>
                  </a:lnTo>
                  <a:lnTo>
                    <a:pt x="17334" y="168395"/>
                  </a:lnTo>
                  <a:lnTo>
                    <a:pt x="19699" y="121360"/>
                  </a:lnTo>
                  <a:lnTo>
                    <a:pt x="25453" y="81641"/>
                  </a:lnTo>
                  <a:lnTo>
                    <a:pt x="36626" y="34288"/>
                  </a:lnTo>
                  <a:lnTo>
                    <a:pt x="46617" y="14250"/>
                  </a:lnTo>
                  <a:lnTo>
                    <a:pt x="52245" y="6930"/>
                  </a:lnTo>
                  <a:lnTo>
                    <a:pt x="58113" y="2756"/>
                  </a:lnTo>
                  <a:lnTo>
                    <a:pt x="70278" y="0"/>
                  </a:lnTo>
                  <a:lnTo>
                    <a:pt x="75779" y="2370"/>
                  </a:lnTo>
                  <a:lnTo>
                    <a:pt x="85656" y="12529"/>
                  </a:lnTo>
                  <a:lnTo>
                    <a:pt x="99149" y="37485"/>
                  </a:lnTo>
                  <a:lnTo>
                    <a:pt x="105342" y="63852"/>
                  </a:lnTo>
                  <a:lnTo>
                    <a:pt x="103389" y="72454"/>
                  </a:lnTo>
                  <a:lnTo>
                    <a:pt x="93694" y="89538"/>
                  </a:lnTo>
                  <a:lnTo>
                    <a:pt x="68997" y="111652"/>
                  </a:lnTo>
                  <a:lnTo>
                    <a:pt x="39337" y="124868"/>
                  </a:lnTo>
                  <a:lnTo>
                    <a:pt x="30458" y="124420"/>
                  </a:lnTo>
                  <a:lnTo>
                    <a:pt x="0" y="106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49">
              <a:extLst>
                <a:ext uri="{FF2B5EF4-FFF2-40B4-BE49-F238E27FC236}">
                  <a16:creationId xmlns:a16="http://schemas.microsoft.com/office/drawing/2014/main" xmlns="" id="{1A8122D5-3522-48D9-809B-B3E2FA57A6C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989461" y="5098278"/>
              <a:ext cx="61590" cy="146823"/>
            </a:xfrm>
            <a:custGeom>
              <a:avLst/>
              <a:gdLst/>
              <a:ahLst/>
              <a:cxnLst/>
              <a:rect l="0" t="0" r="0" b="0"/>
              <a:pathLst>
                <a:path w="61590" h="146823">
                  <a:moveTo>
                    <a:pt x="23489" y="32522"/>
                  </a:moveTo>
                  <a:lnTo>
                    <a:pt x="23489" y="32522"/>
                  </a:lnTo>
                  <a:lnTo>
                    <a:pt x="23489" y="37989"/>
                  </a:lnTo>
                  <a:lnTo>
                    <a:pt x="26860" y="35239"/>
                  </a:lnTo>
                  <a:lnTo>
                    <a:pt x="41380" y="19065"/>
                  </a:lnTo>
                  <a:lnTo>
                    <a:pt x="43883" y="15084"/>
                  </a:lnTo>
                  <a:lnTo>
                    <a:pt x="44846" y="11019"/>
                  </a:lnTo>
                  <a:lnTo>
                    <a:pt x="44035" y="2739"/>
                  </a:lnTo>
                  <a:lnTo>
                    <a:pt x="41419" y="672"/>
                  </a:lnTo>
                  <a:lnTo>
                    <a:pt x="37559" y="0"/>
                  </a:lnTo>
                  <a:lnTo>
                    <a:pt x="32869" y="257"/>
                  </a:lnTo>
                  <a:lnTo>
                    <a:pt x="22014" y="8069"/>
                  </a:lnTo>
                  <a:lnTo>
                    <a:pt x="16155" y="14103"/>
                  </a:lnTo>
                  <a:lnTo>
                    <a:pt x="4539" y="42821"/>
                  </a:lnTo>
                  <a:lnTo>
                    <a:pt x="0" y="78142"/>
                  </a:lnTo>
                  <a:lnTo>
                    <a:pt x="5397" y="108676"/>
                  </a:lnTo>
                  <a:lnTo>
                    <a:pt x="19305" y="132227"/>
                  </a:lnTo>
                  <a:lnTo>
                    <a:pt x="26344" y="137092"/>
                  </a:lnTo>
                  <a:lnTo>
                    <a:pt x="61589" y="146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250">
              <a:extLst>
                <a:ext uri="{FF2B5EF4-FFF2-40B4-BE49-F238E27FC236}">
                  <a16:creationId xmlns:a16="http://schemas.microsoft.com/office/drawing/2014/main" xmlns="" id="{C27292FC-E1E9-41F6-B946-DD9D5663D3B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852625" y="5118100"/>
              <a:ext cx="115876" cy="21947"/>
            </a:xfrm>
            <a:custGeom>
              <a:avLst/>
              <a:gdLst/>
              <a:ahLst/>
              <a:cxnLst/>
              <a:rect l="0" t="0" r="0" b="0"/>
              <a:pathLst>
                <a:path w="115876" h="21947">
                  <a:moveTo>
                    <a:pt x="26975" y="6350"/>
                  </a:moveTo>
                  <a:lnTo>
                    <a:pt x="26975" y="6350"/>
                  </a:lnTo>
                  <a:lnTo>
                    <a:pt x="4990" y="13258"/>
                  </a:lnTo>
                  <a:lnTo>
                    <a:pt x="1734" y="15188"/>
                  </a:lnTo>
                  <a:lnTo>
                    <a:pt x="270" y="17181"/>
                  </a:lnTo>
                  <a:lnTo>
                    <a:pt x="0" y="19215"/>
                  </a:lnTo>
                  <a:lnTo>
                    <a:pt x="525" y="21277"/>
                  </a:lnTo>
                  <a:lnTo>
                    <a:pt x="3697" y="21946"/>
                  </a:lnTo>
                  <a:lnTo>
                    <a:pt x="50320" y="16199"/>
                  </a:lnTo>
                  <a:lnTo>
                    <a:pt x="89866" y="6995"/>
                  </a:lnTo>
                  <a:lnTo>
                    <a:pt x="115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251">
              <a:extLst>
                <a:ext uri="{FF2B5EF4-FFF2-40B4-BE49-F238E27FC236}">
                  <a16:creationId xmlns:a16="http://schemas.microsoft.com/office/drawing/2014/main" xmlns="" id="{4DE07C8A-CF53-49C0-B7CE-A1C56A9D047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867904" y="4999215"/>
              <a:ext cx="62497" cy="265816"/>
            </a:xfrm>
            <a:custGeom>
              <a:avLst/>
              <a:gdLst/>
              <a:ahLst/>
              <a:cxnLst/>
              <a:rect l="0" t="0" r="0" b="0"/>
              <a:pathLst>
                <a:path w="62497" h="265816">
                  <a:moveTo>
                    <a:pt x="37096" y="10935"/>
                  </a:moveTo>
                  <a:lnTo>
                    <a:pt x="37096" y="10935"/>
                  </a:lnTo>
                  <a:lnTo>
                    <a:pt x="20136" y="883"/>
                  </a:lnTo>
                  <a:lnTo>
                    <a:pt x="17323" y="0"/>
                  </a:lnTo>
                  <a:lnTo>
                    <a:pt x="10434" y="901"/>
                  </a:lnTo>
                  <a:lnTo>
                    <a:pt x="6621" y="2129"/>
                  </a:lnTo>
                  <a:lnTo>
                    <a:pt x="4079" y="6475"/>
                  </a:lnTo>
                  <a:lnTo>
                    <a:pt x="0" y="44443"/>
                  </a:lnTo>
                  <a:lnTo>
                    <a:pt x="148" y="75216"/>
                  </a:lnTo>
                  <a:lnTo>
                    <a:pt x="2565" y="112412"/>
                  </a:lnTo>
                  <a:lnTo>
                    <a:pt x="4110" y="150580"/>
                  </a:lnTo>
                  <a:lnTo>
                    <a:pt x="5502" y="187300"/>
                  </a:lnTo>
                  <a:lnTo>
                    <a:pt x="10958" y="232917"/>
                  </a:lnTo>
                  <a:lnTo>
                    <a:pt x="17483" y="252821"/>
                  </a:lnTo>
                  <a:lnTo>
                    <a:pt x="25086" y="263079"/>
                  </a:lnTo>
                  <a:lnTo>
                    <a:pt x="29090" y="265815"/>
                  </a:lnTo>
                  <a:lnTo>
                    <a:pt x="33169" y="264815"/>
                  </a:lnTo>
                  <a:lnTo>
                    <a:pt x="41466" y="256180"/>
                  </a:lnTo>
                  <a:lnTo>
                    <a:pt x="62496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252">
              <a:extLst>
                <a:ext uri="{FF2B5EF4-FFF2-40B4-BE49-F238E27FC236}">
                  <a16:creationId xmlns:a16="http://schemas.microsoft.com/office/drawing/2014/main" xmlns="" id="{157F285A-303B-4984-A07A-5CF8A7ED08D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636838" y="5014661"/>
              <a:ext cx="120871" cy="255989"/>
            </a:xfrm>
            <a:custGeom>
              <a:avLst/>
              <a:gdLst/>
              <a:ahLst/>
              <a:cxnLst/>
              <a:rect l="0" t="0" r="0" b="0"/>
              <a:pathLst>
                <a:path w="120871" h="255989">
                  <a:moveTo>
                    <a:pt x="77662" y="65339"/>
                  </a:moveTo>
                  <a:lnTo>
                    <a:pt x="77662" y="65339"/>
                  </a:lnTo>
                  <a:lnTo>
                    <a:pt x="76956" y="22028"/>
                  </a:lnTo>
                  <a:lnTo>
                    <a:pt x="74291" y="11752"/>
                  </a:lnTo>
                  <a:lnTo>
                    <a:pt x="71181" y="7742"/>
                  </a:lnTo>
                  <a:lnTo>
                    <a:pt x="62082" y="1405"/>
                  </a:lnTo>
                  <a:lnTo>
                    <a:pt x="50982" y="0"/>
                  </a:lnTo>
                  <a:lnTo>
                    <a:pt x="45059" y="613"/>
                  </a:lnTo>
                  <a:lnTo>
                    <a:pt x="30951" y="12583"/>
                  </a:lnTo>
                  <a:lnTo>
                    <a:pt x="17390" y="32014"/>
                  </a:lnTo>
                  <a:lnTo>
                    <a:pt x="2936" y="78982"/>
                  </a:lnTo>
                  <a:lnTo>
                    <a:pt x="0" y="103152"/>
                  </a:lnTo>
                  <a:lnTo>
                    <a:pt x="3399" y="125654"/>
                  </a:lnTo>
                  <a:lnTo>
                    <a:pt x="26547" y="147414"/>
                  </a:lnTo>
                  <a:lnTo>
                    <a:pt x="73806" y="173854"/>
                  </a:lnTo>
                  <a:lnTo>
                    <a:pt x="107093" y="192506"/>
                  </a:lnTo>
                  <a:lnTo>
                    <a:pt x="114216" y="198800"/>
                  </a:lnTo>
                  <a:lnTo>
                    <a:pt x="118259" y="205113"/>
                  </a:lnTo>
                  <a:lnTo>
                    <a:pt x="120870" y="217772"/>
                  </a:lnTo>
                  <a:lnTo>
                    <a:pt x="117756" y="224111"/>
                  </a:lnTo>
                  <a:lnTo>
                    <a:pt x="104889" y="236799"/>
                  </a:lnTo>
                  <a:lnTo>
                    <a:pt x="77811" y="252471"/>
                  </a:lnTo>
                  <a:lnTo>
                    <a:pt x="63382" y="255988"/>
                  </a:lnTo>
                  <a:lnTo>
                    <a:pt x="57559" y="255939"/>
                  </a:lnTo>
                  <a:lnTo>
                    <a:pt x="52971" y="253083"/>
                  </a:lnTo>
                  <a:lnTo>
                    <a:pt x="45992" y="242384"/>
                  </a:lnTo>
                  <a:lnTo>
                    <a:pt x="45965" y="234875"/>
                  </a:lnTo>
                  <a:lnTo>
                    <a:pt x="58612" y="198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29">
            <a:extLst>
              <a:ext uri="{FF2B5EF4-FFF2-40B4-BE49-F238E27FC236}">
                <a16:creationId xmlns:a16="http://schemas.microsoft.com/office/drawing/2014/main" xmlns="" id="{CC832A3F-0778-4AA0-8642-25C3561FDFB9}"/>
              </a:ext>
            </a:extLst>
          </p:cNvPr>
          <p:cNvGrpSpPr/>
          <p:nvPr/>
        </p:nvGrpSpPr>
        <p:grpSpPr>
          <a:xfrm>
            <a:off x="3158174" y="4867351"/>
            <a:ext cx="1128077" cy="427352"/>
            <a:chOff x="3158174" y="4867351"/>
            <a:chExt cx="1128077" cy="427352"/>
          </a:xfrm>
        </p:grpSpPr>
        <p:sp>
          <p:nvSpPr>
            <p:cNvPr id="186" name="SMARTInkShape-1253">
              <a:extLst>
                <a:ext uri="{FF2B5EF4-FFF2-40B4-BE49-F238E27FC236}">
                  <a16:creationId xmlns:a16="http://schemas.microsoft.com/office/drawing/2014/main" xmlns="" id="{E86F8695-E666-4EC2-9292-05FFD31E4F8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152017" y="4982031"/>
              <a:ext cx="134234" cy="128880"/>
            </a:xfrm>
            <a:custGeom>
              <a:avLst/>
              <a:gdLst/>
              <a:ahLst/>
              <a:cxnLst/>
              <a:rect l="0" t="0" r="0" b="0"/>
              <a:pathLst>
                <a:path w="134234" h="128880">
                  <a:moveTo>
                    <a:pt x="26283" y="53519"/>
                  </a:moveTo>
                  <a:lnTo>
                    <a:pt x="26283" y="53519"/>
                  </a:lnTo>
                  <a:lnTo>
                    <a:pt x="22912" y="56890"/>
                  </a:lnTo>
                  <a:lnTo>
                    <a:pt x="22625" y="57883"/>
                  </a:lnTo>
                  <a:lnTo>
                    <a:pt x="23139" y="58545"/>
                  </a:lnTo>
                  <a:lnTo>
                    <a:pt x="24187" y="58986"/>
                  </a:lnTo>
                  <a:lnTo>
                    <a:pt x="29114" y="55714"/>
                  </a:lnTo>
                  <a:lnTo>
                    <a:pt x="74736" y="20771"/>
                  </a:lnTo>
                  <a:lnTo>
                    <a:pt x="79568" y="8625"/>
                  </a:lnTo>
                  <a:lnTo>
                    <a:pt x="80150" y="4539"/>
                  </a:lnTo>
                  <a:lnTo>
                    <a:pt x="79833" y="1816"/>
                  </a:lnTo>
                  <a:lnTo>
                    <a:pt x="78917" y="0"/>
                  </a:lnTo>
                  <a:lnTo>
                    <a:pt x="68491" y="1746"/>
                  </a:lnTo>
                  <a:lnTo>
                    <a:pt x="60771" y="4187"/>
                  </a:lnTo>
                  <a:lnTo>
                    <a:pt x="36423" y="24477"/>
                  </a:lnTo>
                  <a:lnTo>
                    <a:pt x="14706" y="52831"/>
                  </a:lnTo>
                  <a:lnTo>
                    <a:pt x="1608" y="86947"/>
                  </a:lnTo>
                  <a:lnTo>
                    <a:pt x="0" y="113753"/>
                  </a:lnTo>
                  <a:lnTo>
                    <a:pt x="3117" y="119781"/>
                  </a:lnTo>
                  <a:lnTo>
                    <a:pt x="14105" y="128359"/>
                  </a:lnTo>
                  <a:lnTo>
                    <a:pt x="34041" y="128879"/>
                  </a:lnTo>
                  <a:lnTo>
                    <a:pt x="78676" y="121239"/>
                  </a:lnTo>
                  <a:lnTo>
                    <a:pt x="134233" y="110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54">
              <a:extLst>
                <a:ext uri="{FF2B5EF4-FFF2-40B4-BE49-F238E27FC236}">
                  <a16:creationId xmlns:a16="http://schemas.microsoft.com/office/drawing/2014/main" xmlns="" id="{06055601-AD21-4049-965A-76C599FF490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028879" y="5016500"/>
              <a:ext cx="73222" cy="11557"/>
            </a:xfrm>
            <a:custGeom>
              <a:avLst/>
              <a:gdLst/>
              <a:ahLst/>
              <a:cxnLst/>
              <a:rect l="0" t="0" r="0" b="0"/>
              <a:pathLst>
                <a:path w="73222" h="11557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9"/>
                  </a:lnTo>
                  <a:lnTo>
                    <a:pt x="21701" y="11556"/>
                  </a:lnTo>
                  <a:lnTo>
                    <a:pt x="732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55">
              <a:extLst>
                <a:ext uri="{FF2B5EF4-FFF2-40B4-BE49-F238E27FC236}">
                  <a16:creationId xmlns:a16="http://schemas.microsoft.com/office/drawing/2014/main" xmlns="" id="{6D1575BD-CB51-4FBF-8047-CC4B32CA63A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849244" y="4867351"/>
              <a:ext cx="260937" cy="262992"/>
            </a:xfrm>
            <a:custGeom>
              <a:avLst/>
              <a:gdLst/>
              <a:ahLst/>
              <a:cxnLst/>
              <a:rect l="0" t="0" r="0" b="0"/>
              <a:pathLst>
                <a:path w="260937" h="262992">
                  <a:moveTo>
                    <a:pt x="11556" y="155499"/>
                  </a:moveTo>
                  <a:lnTo>
                    <a:pt x="11556" y="155499"/>
                  </a:lnTo>
                  <a:lnTo>
                    <a:pt x="11556" y="150032"/>
                  </a:lnTo>
                  <a:lnTo>
                    <a:pt x="8185" y="191888"/>
                  </a:lnTo>
                  <a:lnTo>
                    <a:pt x="572" y="237545"/>
                  </a:lnTo>
                  <a:lnTo>
                    <a:pt x="0" y="246180"/>
                  </a:lnTo>
                  <a:lnTo>
                    <a:pt x="1030" y="252642"/>
                  </a:lnTo>
                  <a:lnTo>
                    <a:pt x="5937" y="261703"/>
                  </a:lnTo>
                  <a:lnTo>
                    <a:pt x="9927" y="262991"/>
                  </a:lnTo>
                  <a:lnTo>
                    <a:pt x="20004" y="260658"/>
                  </a:lnTo>
                  <a:lnTo>
                    <a:pt x="40949" y="244670"/>
                  </a:lnTo>
                  <a:lnTo>
                    <a:pt x="80445" y="200684"/>
                  </a:lnTo>
                  <a:lnTo>
                    <a:pt x="87565" y="196748"/>
                  </a:lnTo>
                  <a:lnTo>
                    <a:pt x="89745" y="197109"/>
                  </a:lnTo>
                  <a:lnTo>
                    <a:pt x="91198" y="198761"/>
                  </a:lnTo>
                  <a:lnTo>
                    <a:pt x="92814" y="205065"/>
                  </a:lnTo>
                  <a:lnTo>
                    <a:pt x="94428" y="219104"/>
                  </a:lnTo>
                  <a:lnTo>
                    <a:pt x="97306" y="225630"/>
                  </a:lnTo>
                  <a:lnTo>
                    <a:pt x="99767" y="227654"/>
                  </a:lnTo>
                  <a:lnTo>
                    <a:pt x="106265" y="229901"/>
                  </a:lnTo>
                  <a:lnTo>
                    <a:pt x="119501" y="223374"/>
                  </a:lnTo>
                  <a:lnTo>
                    <a:pt x="144904" y="201951"/>
                  </a:lnTo>
                  <a:lnTo>
                    <a:pt x="174068" y="165735"/>
                  </a:lnTo>
                  <a:lnTo>
                    <a:pt x="197378" y="130415"/>
                  </a:lnTo>
                  <a:lnTo>
                    <a:pt x="221849" y="86495"/>
                  </a:lnTo>
                  <a:lnTo>
                    <a:pt x="241191" y="48161"/>
                  </a:lnTo>
                  <a:lnTo>
                    <a:pt x="260743" y="3533"/>
                  </a:lnTo>
                  <a:lnTo>
                    <a:pt x="260936" y="566"/>
                  </a:lnTo>
                  <a:lnTo>
                    <a:pt x="259654" y="0"/>
                  </a:lnTo>
                  <a:lnTo>
                    <a:pt x="257388" y="1032"/>
                  </a:lnTo>
                  <a:lnTo>
                    <a:pt x="244086" y="19341"/>
                  </a:lnTo>
                  <a:lnTo>
                    <a:pt x="226739" y="57222"/>
                  </a:lnTo>
                  <a:lnTo>
                    <a:pt x="212556" y="91829"/>
                  </a:lnTo>
                  <a:lnTo>
                    <a:pt x="198962" y="128613"/>
                  </a:lnTo>
                  <a:lnTo>
                    <a:pt x="188047" y="175676"/>
                  </a:lnTo>
                  <a:lnTo>
                    <a:pt x="185911" y="211180"/>
                  </a:lnTo>
                  <a:lnTo>
                    <a:pt x="190412" y="228224"/>
                  </a:lnTo>
                  <a:lnTo>
                    <a:pt x="194293" y="233616"/>
                  </a:lnTo>
                  <a:lnTo>
                    <a:pt x="198997" y="237210"/>
                  </a:lnTo>
                  <a:lnTo>
                    <a:pt x="204250" y="239606"/>
                  </a:lnTo>
                  <a:lnTo>
                    <a:pt x="219494" y="236624"/>
                  </a:lnTo>
                  <a:lnTo>
                    <a:pt x="228498" y="232866"/>
                  </a:lnTo>
                  <a:lnTo>
                    <a:pt x="242266" y="221164"/>
                  </a:lnTo>
                  <a:lnTo>
                    <a:pt x="259206" y="199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56">
              <a:extLst>
                <a:ext uri="{FF2B5EF4-FFF2-40B4-BE49-F238E27FC236}">
                  <a16:creationId xmlns:a16="http://schemas.microsoft.com/office/drawing/2014/main" xmlns="" id="{10AEF70C-2659-4F7F-BBCD-9543218464E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696667" y="5023446"/>
              <a:ext cx="91824" cy="271257"/>
            </a:xfrm>
            <a:custGeom>
              <a:avLst/>
              <a:gdLst/>
              <a:ahLst/>
              <a:cxnLst/>
              <a:rect l="0" t="0" r="0" b="0"/>
              <a:pathLst>
                <a:path w="91824" h="271257">
                  <a:moveTo>
                    <a:pt x="24433" y="24804"/>
                  </a:moveTo>
                  <a:lnTo>
                    <a:pt x="24433" y="24804"/>
                  </a:lnTo>
                  <a:lnTo>
                    <a:pt x="21062" y="28175"/>
                  </a:lnTo>
                  <a:lnTo>
                    <a:pt x="18966" y="40384"/>
                  </a:lnTo>
                  <a:lnTo>
                    <a:pt x="17552" y="79387"/>
                  </a:lnTo>
                  <a:lnTo>
                    <a:pt x="13770" y="119685"/>
                  </a:lnTo>
                  <a:lnTo>
                    <a:pt x="11631" y="163611"/>
                  </a:lnTo>
                  <a:lnTo>
                    <a:pt x="7548" y="210649"/>
                  </a:lnTo>
                  <a:lnTo>
                    <a:pt x="3929" y="257658"/>
                  </a:lnTo>
                  <a:lnTo>
                    <a:pt x="483" y="270657"/>
                  </a:lnTo>
                  <a:lnTo>
                    <a:pt x="0" y="271256"/>
                  </a:lnTo>
                  <a:lnTo>
                    <a:pt x="6067" y="225207"/>
                  </a:lnTo>
                  <a:lnTo>
                    <a:pt x="10626" y="190072"/>
                  </a:lnTo>
                  <a:lnTo>
                    <a:pt x="17356" y="146234"/>
                  </a:lnTo>
                  <a:lnTo>
                    <a:pt x="26932" y="102291"/>
                  </a:lnTo>
                  <a:lnTo>
                    <a:pt x="38243" y="62065"/>
                  </a:lnTo>
                  <a:lnTo>
                    <a:pt x="55101" y="19146"/>
                  </a:lnTo>
                  <a:lnTo>
                    <a:pt x="62287" y="5121"/>
                  </a:lnTo>
                  <a:lnTo>
                    <a:pt x="65896" y="1804"/>
                  </a:lnTo>
                  <a:lnTo>
                    <a:pt x="69714" y="299"/>
                  </a:lnTo>
                  <a:lnTo>
                    <a:pt x="73670" y="0"/>
                  </a:lnTo>
                  <a:lnTo>
                    <a:pt x="77719" y="3330"/>
                  </a:lnTo>
                  <a:lnTo>
                    <a:pt x="85980" y="16436"/>
                  </a:lnTo>
                  <a:lnTo>
                    <a:pt x="91823" y="47019"/>
                  </a:lnTo>
                  <a:lnTo>
                    <a:pt x="86812" y="79521"/>
                  </a:lnTo>
                  <a:lnTo>
                    <a:pt x="76381" y="97100"/>
                  </a:lnTo>
                  <a:lnTo>
                    <a:pt x="61632" y="111263"/>
                  </a:lnTo>
                  <a:lnTo>
                    <a:pt x="43318" y="122262"/>
                  </a:lnTo>
                  <a:lnTo>
                    <a:pt x="36317" y="124348"/>
                  </a:lnTo>
                  <a:lnTo>
                    <a:pt x="30945" y="124327"/>
                  </a:lnTo>
                  <a:lnTo>
                    <a:pt x="18083" y="120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57">
              <a:extLst>
                <a:ext uri="{FF2B5EF4-FFF2-40B4-BE49-F238E27FC236}">
                  <a16:creationId xmlns:a16="http://schemas.microsoft.com/office/drawing/2014/main" xmlns="" id="{445782A3-377D-4CB5-B508-8993BE0F7F0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480061" y="5054600"/>
              <a:ext cx="139440" cy="93166"/>
            </a:xfrm>
            <a:custGeom>
              <a:avLst/>
              <a:gdLst/>
              <a:ahLst/>
              <a:cxnLst/>
              <a:rect l="0" t="0" r="0" b="0"/>
              <a:pathLst>
                <a:path w="139440" h="93166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10733" y="45779"/>
                  </a:lnTo>
                  <a:lnTo>
                    <a:pt x="11508" y="80477"/>
                  </a:lnTo>
                  <a:lnTo>
                    <a:pt x="6942" y="93165"/>
                  </a:lnTo>
                  <a:lnTo>
                    <a:pt x="6342" y="84519"/>
                  </a:lnTo>
                  <a:lnTo>
                    <a:pt x="14911" y="42759"/>
                  </a:lnTo>
                  <a:lnTo>
                    <a:pt x="22710" y="24648"/>
                  </a:lnTo>
                  <a:lnTo>
                    <a:pt x="33232" y="11895"/>
                  </a:lnTo>
                  <a:lnTo>
                    <a:pt x="39001" y="8636"/>
                  </a:lnTo>
                  <a:lnTo>
                    <a:pt x="51055" y="6895"/>
                  </a:lnTo>
                  <a:lnTo>
                    <a:pt x="61587" y="10355"/>
                  </a:lnTo>
                  <a:lnTo>
                    <a:pt x="66371" y="13253"/>
                  </a:lnTo>
                  <a:lnTo>
                    <a:pt x="69560" y="17302"/>
                  </a:lnTo>
                  <a:lnTo>
                    <a:pt x="73104" y="27446"/>
                  </a:lnTo>
                  <a:lnTo>
                    <a:pt x="75773" y="52658"/>
                  </a:lnTo>
                  <a:lnTo>
                    <a:pt x="75828" y="52744"/>
                  </a:lnTo>
                  <a:lnTo>
                    <a:pt x="75865" y="52096"/>
                  </a:lnTo>
                  <a:lnTo>
                    <a:pt x="91835" y="20486"/>
                  </a:lnTo>
                  <a:lnTo>
                    <a:pt x="99702" y="10046"/>
                  </a:lnTo>
                  <a:lnTo>
                    <a:pt x="103775" y="7403"/>
                  </a:lnTo>
                  <a:lnTo>
                    <a:pt x="107902" y="6346"/>
                  </a:lnTo>
                  <a:lnTo>
                    <a:pt x="112064" y="6347"/>
                  </a:lnTo>
                  <a:lnTo>
                    <a:pt x="120452" y="10112"/>
                  </a:lnTo>
                  <a:lnTo>
                    <a:pt x="124664" y="13091"/>
                  </a:lnTo>
                  <a:lnTo>
                    <a:pt x="131226" y="22046"/>
                  </a:lnTo>
                  <a:lnTo>
                    <a:pt x="135789" y="33787"/>
                  </a:lnTo>
                  <a:lnTo>
                    <a:pt x="13943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58">
              <a:extLst>
                <a:ext uri="{FF2B5EF4-FFF2-40B4-BE49-F238E27FC236}">
                  <a16:creationId xmlns:a16="http://schemas.microsoft.com/office/drawing/2014/main" xmlns="" id="{5B5FA2E9-55ED-4F12-A061-47D12E976B7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317784" y="5048250"/>
              <a:ext cx="64554" cy="104667"/>
            </a:xfrm>
            <a:custGeom>
              <a:avLst/>
              <a:gdLst/>
              <a:ahLst/>
              <a:cxnLst/>
              <a:rect l="0" t="0" r="0" b="0"/>
              <a:pathLst>
                <a:path w="64554" h="104667">
                  <a:moveTo>
                    <a:pt x="41366" y="0"/>
                  </a:moveTo>
                  <a:lnTo>
                    <a:pt x="41366" y="0"/>
                  </a:lnTo>
                  <a:lnTo>
                    <a:pt x="20318" y="12209"/>
                  </a:lnTo>
                  <a:lnTo>
                    <a:pt x="6045" y="27136"/>
                  </a:lnTo>
                  <a:lnTo>
                    <a:pt x="974" y="42635"/>
                  </a:lnTo>
                  <a:lnTo>
                    <a:pt x="0" y="69312"/>
                  </a:lnTo>
                  <a:lnTo>
                    <a:pt x="3225" y="85133"/>
                  </a:lnTo>
                  <a:lnTo>
                    <a:pt x="9363" y="96869"/>
                  </a:lnTo>
                  <a:lnTo>
                    <a:pt x="13680" y="100562"/>
                  </a:lnTo>
                  <a:lnTo>
                    <a:pt x="24122" y="104666"/>
                  </a:lnTo>
                  <a:lnTo>
                    <a:pt x="37700" y="102727"/>
                  </a:lnTo>
                  <a:lnTo>
                    <a:pt x="45272" y="100235"/>
                  </a:lnTo>
                  <a:lnTo>
                    <a:pt x="55567" y="91821"/>
                  </a:lnTo>
                  <a:lnTo>
                    <a:pt x="59299" y="86614"/>
                  </a:lnTo>
                  <a:lnTo>
                    <a:pt x="64553" y="62430"/>
                  </a:lnTo>
                  <a:lnTo>
                    <a:pt x="62020" y="46797"/>
                  </a:lnTo>
                  <a:lnTo>
                    <a:pt x="59368" y="39665"/>
                  </a:lnTo>
                  <a:lnTo>
                    <a:pt x="54779" y="34910"/>
                  </a:lnTo>
                  <a:lnTo>
                    <a:pt x="42153" y="29626"/>
                  </a:lnTo>
                  <a:lnTo>
                    <a:pt x="1596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59">
              <a:extLst>
                <a:ext uri="{FF2B5EF4-FFF2-40B4-BE49-F238E27FC236}">
                  <a16:creationId xmlns:a16="http://schemas.microsoft.com/office/drawing/2014/main" xmlns="" id="{80CF3889-B8DD-446E-8325-64F9D80B152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158174" y="4885327"/>
              <a:ext cx="112077" cy="270874"/>
            </a:xfrm>
            <a:custGeom>
              <a:avLst/>
              <a:gdLst/>
              <a:ahLst/>
              <a:cxnLst/>
              <a:rect l="0" t="0" r="0" b="0"/>
              <a:pathLst>
                <a:path w="112077" h="270874">
                  <a:moveTo>
                    <a:pt x="112076" y="42273"/>
                  </a:moveTo>
                  <a:lnTo>
                    <a:pt x="112076" y="42273"/>
                  </a:lnTo>
                  <a:lnTo>
                    <a:pt x="112076" y="23791"/>
                  </a:lnTo>
                  <a:lnTo>
                    <a:pt x="110194" y="18066"/>
                  </a:lnTo>
                  <a:lnTo>
                    <a:pt x="99867" y="5271"/>
                  </a:lnTo>
                  <a:lnTo>
                    <a:pt x="90422" y="1133"/>
                  </a:lnTo>
                  <a:lnTo>
                    <a:pt x="78463" y="0"/>
                  </a:lnTo>
                  <a:lnTo>
                    <a:pt x="63741" y="1848"/>
                  </a:lnTo>
                  <a:lnTo>
                    <a:pt x="49671" y="10665"/>
                  </a:lnTo>
                  <a:lnTo>
                    <a:pt x="27969" y="37141"/>
                  </a:lnTo>
                  <a:lnTo>
                    <a:pt x="14018" y="64686"/>
                  </a:lnTo>
                  <a:lnTo>
                    <a:pt x="5465" y="100448"/>
                  </a:lnTo>
                  <a:lnTo>
                    <a:pt x="1193" y="136097"/>
                  </a:lnTo>
                  <a:lnTo>
                    <a:pt x="0" y="170050"/>
                  </a:lnTo>
                  <a:lnTo>
                    <a:pt x="5412" y="214815"/>
                  </a:lnTo>
                  <a:lnTo>
                    <a:pt x="16927" y="237021"/>
                  </a:lnTo>
                  <a:lnTo>
                    <a:pt x="33334" y="252535"/>
                  </a:lnTo>
                  <a:lnTo>
                    <a:pt x="52385" y="262723"/>
                  </a:lnTo>
                  <a:lnTo>
                    <a:pt x="93026" y="270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230">
            <a:extLst>
              <a:ext uri="{FF2B5EF4-FFF2-40B4-BE49-F238E27FC236}">
                <a16:creationId xmlns:a16="http://schemas.microsoft.com/office/drawing/2014/main" xmlns="" id="{8E0179BF-C9B3-41DB-BBEC-398EA3A04EDB}"/>
              </a:ext>
            </a:extLst>
          </p:cNvPr>
          <p:cNvGrpSpPr/>
          <p:nvPr/>
        </p:nvGrpSpPr>
        <p:grpSpPr>
          <a:xfrm>
            <a:off x="4925118" y="4826000"/>
            <a:ext cx="306840" cy="374651"/>
            <a:chOff x="4925118" y="4826000"/>
            <a:chExt cx="306840" cy="374651"/>
          </a:xfrm>
        </p:grpSpPr>
        <p:sp>
          <p:nvSpPr>
            <p:cNvPr id="194" name="SMARTInkShape-1260">
              <a:extLst>
                <a:ext uri="{FF2B5EF4-FFF2-40B4-BE49-F238E27FC236}">
                  <a16:creationId xmlns:a16="http://schemas.microsoft.com/office/drawing/2014/main" xmlns="" id="{7FC7F038-C4DB-4BAE-8175-EB3EF6677E3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200650" y="4999009"/>
              <a:ext cx="31308" cy="29901"/>
            </a:xfrm>
            <a:custGeom>
              <a:avLst/>
              <a:gdLst/>
              <a:ahLst/>
              <a:cxnLst/>
              <a:rect l="0" t="0" r="0" b="0"/>
              <a:pathLst>
                <a:path w="31308" h="29901">
                  <a:moveTo>
                    <a:pt x="19050" y="11141"/>
                  </a:moveTo>
                  <a:lnTo>
                    <a:pt x="19050" y="11141"/>
                  </a:lnTo>
                  <a:lnTo>
                    <a:pt x="4744" y="19979"/>
                  </a:lnTo>
                  <a:lnTo>
                    <a:pt x="3868" y="21266"/>
                  </a:lnTo>
                  <a:lnTo>
                    <a:pt x="3990" y="22124"/>
                  </a:lnTo>
                  <a:lnTo>
                    <a:pt x="11814" y="27979"/>
                  </a:lnTo>
                  <a:lnTo>
                    <a:pt x="26703" y="29900"/>
                  </a:lnTo>
                  <a:lnTo>
                    <a:pt x="28385" y="28586"/>
                  </a:lnTo>
                  <a:lnTo>
                    <a:pt x="30254" y="23363"/>
                  </a:lnTo>
                  <a:lnTo>
                    <a:pt x="31307" y="12489"/>
                  </a:lnTo>
                  <a:lnTo>
                    <a:pt x="29671" y="6331"/>
                  </a:lnTo>
                  <a:lnTo>
                    <a:pt x="28247" y="3701"/>
                  </a:lnTo>
                  <a:lnTo>
                    <a:pt x="25887" y="1947"/>
                  </a:lnTo>
                  <a:lnTo>
                    <a:pt x="19502" y="0"/>
                  </a:lnTo>
                  <a:lnTo>
                    <a:pt x="11960" y="1015"/>
                  </a:lnTo>
                  <a:lnTo>
                    <a:pt x="5315" y="3818"/>
                  </a:lnTo>
                  <a:lnTo>
                    <a:pt x="3543" y="5553"/>
                  </a:lnTo>
                  <a:lnTo>
                    <a:pt x="0" y="11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261">
              <a:extLst>
                <a:ext uri="{FF2B5EF4-FFF2-40B4-BE49-F238E27FC236}">
                  <a16:creationId xmlns:a16="http://schemas.microsoft.com/office/drawing/2014/main" xmlns="" id="{C0159A1D-BCA3-49B0-A41F-8A784CFC75C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200650" y="5092700"/>
              <a:ext cx="5959" cy="107951"/>
            </a:xfrm>
            <a:custGeom>
              <a:avLst/>
              <a:gdLst/>
              <a:ahLst/>
              <a:cxnLst/>
              <a:rect l="0" t="0" r="0" b="0"/>
              <a:pathLst>
                <a:path w="5959" h="1079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5958" y="70520"/>
                  </a:lnTo>
                  <a:lnTo>
                    <a:pt x="4352" y="9168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62">
              <a:extLst>
                <a:ext uri="{FF2B5EF4-FFF2-40B4-BE49-F238E27FC236}">
                  <a16:creationId xmlns:a16="http://schemas.microsoft.com/office/drawing/2014/main" xmlns="" id="{EBE9BA13-DF71-4E8C-8710-B612D693E2E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925118" y="4826000"/>
              <a:ext cx="281883" cy="120651"/>
            </a:xfrm>
            <a:custGeom>
              <a:avLst/>
              <a:gdLst/>
              <a:ahLst/>
              <a:cxnLst/>
              <a:rect l="0" t="0" r="0" b="0"/>
              <a:pathLst>
                <a:path w="281883" h="120651">
                  <a:moveTo>
                    <a:pt x="15182" y="120650"/>
                  </a:moveTo>
                  <a:lnTo>
                    <a:pt x="15182" y="120650"/>
                  </a:lnTo>
                  <a:lnTo>
                    <a:pt x="8440" y="120650"/>
                  </a:lnTo>
                  <a:lnTo>
                    <a:pt x="3249" y="118768"/>
                  </a:lnTo>
                  <a:lnTo>
                    <a:pt x="876" y="117279"/>
                  </a:lnTo>
                  <a:lnTo>
                    <a:pt x="0" y="114875"/>
                  </a:lnTo>
                  <a:lnTo>
                    <a:pt x="908" y="108441"/>
                  </a:lnTo>
                  <a:lnTo>
                    <a:pt x="15499" y="90143"/>
                  </a:lnTo>
                  <a:lnTo>
                    <a:pt x="47810" y="63476"/>
                  </a:lnTo>
                  <a:lnTo>
                    <a:pt x="85892" y="45380"/>
                  </a:lnTo>
                  <a:lnTo>
                    <a:pt x="132686" y="29341"/>
                  </a:lnTo>
                  <a:lnTo>
                    <a:pt x="157018" y="23089"/>
                  </a:lnTo>
                  <a:lnTo>
                    <a:pt x="203809" y="13084"/>
                  </a:lnTo>
                  <a:lnTo>
                    <a:pt x="243420" y="6285"/>
                  </a:lnTo>
                  <a:lnTo>
                    <a:pt x="281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63">
              <a:extLst>
                <a:ext uri="{FF2B5EF4-FFF2-40B4-BE49-F238E27FC236}">
                  <a16:creationId xmlns:a16="http://schemas.microsoft.com/office/drawing/2014/main" xmlns="" id="{BE729226-ADB2-49A1-A282-E4B4B7AA424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042783" y="4851400"/>
              <a:ext cx="21878" cy="279401"/>
            </a:xfrm>
            <a:custGeom>
              <a:avLst/>
              <a:gdLst/>
              <a:ahLst/>
              <a:cxnLst/>
              <a:rect l="0" t="0" r="0" b="0"/>
              <a:pathLst>
                <a:path w="21878" h="279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4360" y="55994"/>
                  </a:lnTo>
                  <a:lnTo>
                    <a:pt x="8033" y="87680"/>
                  </a:lnTo>
                  <a:lnTo>
                    <a:pt x="13898" y="124811"/>
                  </a:lnTo>
                  <a:lnTo>
                    <a:pt x="19092" y="163422"/>
                  </a:lnTo>
                  <a:lnTo>
                    <a:pt x="19049" y="199396"/>
                  </a:lnTo>
                  <a:lnTo>
                    <a:pt x="18428" y="244642"/>
                  </a:lnTo>
                  <a:lnTo>
                    <a:pt x="21877" y="275461"/>
                  </a:lnTo>
                  <a:lnTo>
                    <a:pt x="21346" y="277479"/>
                  </a:lnTo>
                  <a:lnTo>
                    <a:pt x="1816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231">
            <a:extLst>
              <a:ext uri="{FF2B5EF4-FFF2-40B4-BE49-F238E27FC236}">
                <a16:creationId xmlns:a16="http://schemas.microsoft.com/office/drawing/2014/main" xmlns="" id="{D3D8A222-9ED6-4450-9899-85F5731AA820}"/>
              </a:ext>
            </a:extLst>
          </p:cNvPr>
          <p:cNvGrpSpPr/>
          <p:nvPr/>
        </p:nvGrpSpPr>
        <p:grpSpPr>
          <a:xfrm>
            <a:off x="5512683" y="4997450"/>
            <a:ext cx="145168" cy="110439"/>
            <a:chOff x="5512683" y="4997450"/>
            <a:chExt cx="145168" cy="110439"/>
          </a:xfrm>
        </p:grpSpPr>
        <p:sp>
          <p:nvSpPr>
            <p:cNvPr id="199" name="SMARTInkShape-1264">
              <a:extLst>
                <a:ext uri="{FF2B5EF4-FFF2-40B4-BE49-F238E27FC236}">
                  <a16:creationId xmlns:a16="http://schemas.microsoft.com/office/drawing/2014/main" xmlns="" id="{AD102AD0-A93D-495E-9637-68FCE9A95DE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524500" y="5099050"/>
              <a:ext cx="107951" cy="8839"/>
            </a:xfrm>
            <a:custGeom>
              <a:avLst/>
              <a:gdLst/>
              <a:ahLst/>
              <a:cxnLst/>
              <a:rect l="0" t="0" r="0" b="0"/>
              <a:pathLst>
                <a:path w="107951" h="883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6907"/>
                  </a:lnTo>
                  <a:lnTo>
                    <a:pt x="13484" y="8838"/>
                  </a:lnTo>
                  <a:lnTo>
                    <a:pt x="57827" y="7573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65">
              <a:extLst>
                <a:ext uri="{FF2B5EF4-FFF2-40B4-BE49-F238E27FC236}">
                  <a16:creationId xmlns:a16="http://schemas.microsoft.com/office/drawing/2014/main" xmlns="" id="{C6EAA5BD-F9CF-4D54-B179-20C8591D1BC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512683" y="4997450"/>
              <a:ext cx="145168" cy="12439"/>
            </a:xfrm>
            <a:custGeom>
              <a:avLst/>
              <a:gdLst/>
              <a:ahLst/>
              <a:cxnLst/>
              <a:rect l="0" t="0" r="0" b="0"/>
              <a:pathLst>
                <a:path w="145168" h="12439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6120" y="12438"/>
                  </a:lnTo>
                  <a:lnTo>
                    <a:pt x="46885" y="8284"/>
                  </a:lnTo>
                  <a:lnTo>
                    <a:pt x="90960" y="6218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232">
            <a:extLst>
              <a:ext uri="{FF2B5EF4-FFF2-40B4-BE49-F238E27FC236}">
                <a16:creationId xmlns:a16="http://schemas.microsoft.com/office/drawing/2014/main" xmlns="" id="{FA9BCFE4-E26A-4DA5-B841-B16C7EEB77F5}"/>
              </a:ext>
            </a:extLst>
          </p:cNvPr>
          <p:cNvGrpSpPr/>
          <p:nvPr/>
        </p:nvGrpSpPr>
        <p:grpSpPr>
          <a:xfrm>
            <a:off x="6083300" y="4737100"/>
            <a:ext cx="514351" cy="429059"/>
            <a:chOff x="6083300" y="4737100"/>
            <a:chExt cx="514351" cy="429059"/>
          </a:xfrm>
        </p:grpSpPr>
        <p:sp>
          <p:nvSpPr>
            <p:cNvPr id="202" name="SMARTInkShape-1266">
              <a:extLst>
                <a:ext uri="{FF2B5EF4-FFF2-40B4-BE49-F238E27FC236}">
                  <a16:creationId xmlns:a16="http://schemas.microsoft.com/office/drawing/2014/main" xmlns="" id="{DE847741-73B4-48C8-99E7-B3F6EF3AC67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315180" y="4737100"/>
              <a:ext cx="257071" cy="31751"/>
            </a:xfrm>
            <a:custGeom>
              <a:avLst/>
              <a:gdLst/>
              <a:ahLst/>
              <a:cxnLst/>
              <a:rect l="0" t="0" r="0" b="0"/>
              <a:pathLst>
                <a:path w="257071" h="31751">
                  <a:moveTo>
                    <a:pt x="9420" y="31750"/>
                  </a:moveTo>
                  <a:lnTo>
                    <a:pt x="9420" y="31750"/>
                  </a:lnTo>
                  <a:lnTo>
                    <a:pt x="6049" y="28379"/>
                  </a:lnTo>
                  <a:lnTo>
                    <a:pt x="2513" y="26724"/>
                  </a:lnTo>
                  <a:lnTo>
                    <a:pt x="581" y="26283"/>
                  </a:lnTo>
                  <a:lnTo>
                    <a:pt x="0" y="25988"/>
                  </a:lnTo>
                  <a:lnTo>
                    <a:pt x="317" y="25792"/>
                  </a:lnTo>
                  <a:lnTo>
                    <a:pt x="44182" y="18681"/>
                  </a:lnTo>
                  <a:lnTo>
                    <a:pt x="82726" y="13476"/>
                  </a:lnTo>
                  <a:lnTo>
                    <a:pt x="126667" y="8812"/>
                  </a:lnTo>
                  <a:lnTo>
                    <a:pt x="169715" y="4387"/>
                  </a:lnTo>
                  <a:lnTo>
                    <a:pt x="206721" y="1949"/>
                  </a:lnTo>
                  <a:lnTo>
                    <a:pt x="257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67">
              <a:extLst>
                <a:ext uri="{FF2B5EF4-FFF2-40B4-BE49-F238E27FC236}">
                  <a16:creationId xmlns:a16="http://schemas.microsoft.com/office/drawing/2014/main" xmlns="" id="{7EC07C38-1064-4B2F-8B79-B0077DA24CA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540500" y="4814183"/>
              <a:ext cx="57151" cy="132468"/>
            </a:xfrm>
            <a:custGeom>
              <a:avLst/>
              <a:gdLst/>
              <a:ahLst/>
              <a:cxnLst/>
              <a:rect l="0" t="0" r="0" b="0"/>
              <a:pathLst>
                <a:path w="57151" h="132468">
                  <a:moveTo>
                    <a:pt x="57150" y="5467"/>
                  </a:moveTo>
                  <a:lnTo>
                    <a:pt x="57150" y="5467"/>
                  </a:lnTo>
                  <a:lnTo>
                    <a:pt x="57150" y="0"/>
                  </a:lnTo>
                  <a:lnTo>
                    <a:pt x="57150" y="2749"/>
                  </a:lnTo>
                  <a:lnTo>
                    <a:pt x="39474" y="47323"/>
                  </a:lnTo>
                  <a:lnTo>
                    <a:pt x="18772" y="90040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68">
              <a:extLst>
                <a:ext uri="{FF2B5EF4-FFF2-40B4-BE49-F238E27FC236}">
                  <a16:creationId xmlns:a16="http://schemas.microsoft.com/office/drawing/2014/main" xmlns="" id="{0CBC6508-D0E8-4C50-AA81-7A9DE533A0E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358215" y="4884033"/>
              <a:ext cx="131486" cy="256343"/>
            </a:xfrm>
            <a:custGeom>
              <a:avLst/>
              <a:gdLst/>
              <a:ahLst/>
              <a:cxnLst/>
              <a:rect l="0" t="0" r="0" b="0"/>
              <a:pathLst>
                <a:path w="131486" h="256343">
                  <a:moveTo>
                    <a:pt x="131485" y="5467"/>
                  </a:moveTo>
                  <a:lnTo>
                    <a:pt x="131485" y="5467"/>
                  </a:lnTo>
                  <a:lnTo>
                    <a:pt x="131484" y="0"/>
                  </a:lnTo>
                  <a:lnTo>
                    <a:pt x="128114" y="2749"/>
                  </a:lnTo>
                  <a:lnTo>
                    <a:pt x="109816" y="47323"/>
                  </a:lnTo>
                  <a:lnTo>
                    <a:pt x="89238" y="89522"/>
                  </a:lnTo>
                  <a:lnTo>
                    <a:pt x="71551" y="123258"/>
                  </a:lnTo>
                  <a:lnTo>
                    <a:pt x="52636" y="158007"/>
                  </a:lnTo>
                  <a:lnTo>
                    <a:pt x="27533" y="203221"/>
                  </a:lnTo>
                  <a:lnTo>
                    <a:pt x="4428" y="247217"/>
                  </a:lnTo>
                  <a:lnTo>
                    <a:pt x="0" y="255837"/>
                  </a:lnTo>
                  <a:lnTo>
                    <a:pt x="789" y="256342"/>
                  </a:lnTo>
                  <a:lnTo>
                    <a:pt x="10835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69">
              <a:extLst>
                <a:ext uri="{FF2B5EF4-FFF2-40B4-BE49-F238E27FC236}">
                  <a16:creationId xmlns:a16="http://schemas.microsoft.com/office/drawing/2014/main" xmlns="" id="{687B3389-A9E7-4260-8920-3C92CD6F07A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299200" y="4902200"/>
              <a:ext cx="171451" cy="200235"/>
            </a:xfrm>
            <a:custGeom>
              <a:avLst/>
              <a:gdLst/>
              <a:ahLst/>
              <a:cxnLst/>
              <a:rect l="0" t="0" r="0" b="0"/>
              <a:pathLst>
                <a:path w="171451" h="200235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3612" y="27450"/>
                  </a:lnTo>
                  <a:lnTo>
                    <a:pt x="56212" y="61050"/>
                  </a:lnTo>
                  <a:lnTo>
                    <a:pt x="81488" y="105421"/>
                  </a:lnTo>
                  <a:lnTo>
                    <a:pt x="110301" y="148750"/>
                  </a:lnTo>
                  <a:lnTo>
                    <a:pt x="147527" y="193190"/>
                  </a:lnTo>
                  <a:lnTo>
                    <a:pt x="158795" y="200234"/>
                  </a:lnTo>
                  <a:lnTo>
                    <a:pt x="161603" y="199106"/>
                  </a:lnTo>
                  <a:lnTo>
                    <a:pt x="1714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70">
              <a:extLst>
                <a:ext uri="{FF2B5EF4-FFF2-40B4-BE49-F238E27FC236}">
                  <a16:creationId xmlns:a16="http://schemas.microsoft.com/office/drawing/2014/main" xmlns="" id="{2955EB95-CA2D-47EE-8B18-93A4739D7D5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083300" y="4824747"/>
              <a:ext cx="24172" cy="341412"/>
            </a:xfrm>
            <a:custGeom>
              <a:avLst/>
              <a:gdLst/>
              <a:ahLst/>
              <a:cxnLst/>
              <a:rect l="0" t="0" r="0" b="0"/>
              <a:pathLst>
                <a:path w="24172" h="341412">
                  <a:moveTo>
                    <a:pt x="0" y="33003"/>
                  </a:moveTo>
                  <a:lnTo>
                    <a:pt x="0" y="33003"/>
                  </a:lnTo>
                  <a:lnTo>
                    <a:pt x="0" y="0"/>
                  </a:lnTo>
                  <a:lnTo>
                    <a:pt x="4364" y="40694"/>
                  </a:lnTo>
                  <a:lnTo>
                    <a:pt x="5467" y="77108"/>
                  </a:lnTo>
                  <a:lnTo>
                    <a:pt x="7839" y="122925"/>
                  </a:lnTo>
                  <a:lnTo>
                    <a:pt x="9460" y="147985"/>
                  </a:lnTo>
                  <a:lnTo>
                    <a:pt x="11245" y="172452"/>
                  </a:lnTo>
                  <a:lnTo>
                    <a:pt x="13141" y="196525"/>
                  </a:lnTo>
                  <a:lnTo>
                    <a:pt x="17129" y="241146"/>
                  </a:lnTo>
                  <a:lnTo>
                    <a:pt x="21253" y="277441"/>
                  </a:lnTo>
                  <a:lnTo>
                    <a:pt x="24171" y="318899"/>
                  </a:lnTo>
                  <a:lnTo>
                    <a:pt x="21665" y="340041"/>
                  </a:lnTo>
                  <a:lnTo>
                    <a:pt x="20793" y="341411"/>
                  </a:lnTo>
                  <a:lnTo>
                    <a:pt x="20212" y="340209"/>
                  </a:lnTo>
                  <a:lnTo>
                    <a:pt x="19050" y="331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233">
            <a:extLst>
              <a:ext uri="{FF2B5EF4-FFF2-40B4-BE49-F238E27FC236}">
                <a16:creationId xmlns:a16="http://schemas.microsoft.com/office/drawing/2014/main" xmlns="" id="{7E3C43F7-C2C0-4FEB-9CE8-57291D4CC340}"/>
              </a:ext>
            </a:extLst>
          </p:cNvPr>
          <p:cNvGrpSpPr/>
          <p:nvPr/>
        </p:nvGrpSpPr>
        <p:grpSpPr>
          <a:xfrm>
            <a:off x="6866017" y="4756150"/>
            <a:ext cx="972677" cy="425451"/>
            <a:chOff x="6866017" y="4756150"/>
            <a:chExt cx="972677" cy="425451"/>
          </a:xfrm>
        </p:grpSpPr>
        <p:sp>
          <p:nvSpPr>
            <p:cNvPr id="208" name="SMARTInkShape-1271">
              <a:extLst>
                <a:ext uri="{FF2B5EF4-FFF2-40B4-BE49-F238E27FC236}">
                  <a16:creationId xmlns:a16="http://schemas.microsoft.com/office/drawing/2014/main" xmlns="" id="{FB647C56-D367-4E63-87DD-574B3A25ED5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810500" y="4775200"/>
              <a:ext cx="28194" cy="406401"/>
            </a:xfrm>
            <a:custGeom>
              <a:avLst/>
              <a:gdLst/>
              <a:ahLst/>
              <a:cxnLst/>
              <a:rect l="0" t="0" r="0" b="0"/>
              <a:pathLst>
                <a:path w="28194" h="4064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9041" y="2117"/>
                  </a:lnTo>
                  <a:lnTo>
                    <a:pt x="18821" y="39999"/>
                  </a:lnTo>
                  <a:lnTo>
                    <a:pt x="22475" y="75633"/>
                  </a:lnTo>
                  <a:lnTo>
                    <a:pt x="24806" y="121104"/>
                  </a:lnTo>
                  <a:lnTo>
                    <a:pt x="26415" y="147058"/>
                  </a:lnTo>
                  <a:lnTo>
                    <a:pt x="28193" y="174239"/>
                  </a:lnTo>
                  <a:lnTo>
                    <a:pt x="27967" y="201531"/>
                  </a:lnTo>
                  <a:lnTo>
                    <a:pt x="26405" y="228898"/>
                  </a:lnTo>
                  <a:lnTo>
                    <a:pt x="23954" y="256315"/>
                  </a:lnTo>
                  <a:lnTo>
                    <a:pt x="20908" y="281649"/>
                  </a:lnTo>
                  <a:lnTo>
                    <a:pt x="13761" y="328613"/>
                  </a:lnTo>
                  <a:lnTo>
                    <a:pt x="7762" y="363596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72">
              <a:extLst>
                <a:ext uri="{FF2B5EF4-FFF2-40B4-BE49-F238E27FC236}">
                  <a16:creationId xmlns:a16="http://schemas.microsoft.com/office/drawing/2014/main" xmlns="" id="{ABCF01DC-5E97-4B5D-B682-E4AD54EF0A4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359650" y="4756150"/>
              <a:ext cx="234951" cy="38101"/>
            </a:xfrm>
            <a:custGeom>
              <a:avLst/>
              <a:gdLst/>
              <a:ahLst/>
              <a:cxnLst/>
              <a:rect l="0" t="0" r="0" b="0"/>
              <a:pathLst>
                <a:path w="234951" h="38101">
                  <a:moveTo>
                    <a:pt x="0" y="38100"/>
                  </a:moveTo>
                  <a:lnTo>
                    <a:pt x="0" y="38100"/>
                  </a:lnTo>
                  <a:lnTo>
                    <a:pt x="38919" y="29311"/>
                  </a:lnTo>
                  <a:lnTo>
                    <a:pt x="75858" y="22199"/>
                  </a:lnTo>
                  <a:lnTo>
                    <a:pt x="122850" y="14334"/>
                  </a:lnTo>
                  <a:lnTo>
                    <a:pt x="168665" y="801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73">
              <a:extLst>
                <a:ext uri="{FF2B5EF4-FFF2-40B4-BE49-F238E27FC236}">
                  <a16:creationId xmlns:a16="http://schemas.microsoft.com/office/drawing/2014/main" xmlns="" id="{330C79DD-4B14-460D-A57F-7CD2310E879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569200" y="48069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39381" y="5775"/>
                  </a:lnTo>
                  <a:lnTo>
                    <a:pt x="14412" y="4833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74">
              <a:extLst>
                <a:ext uri="{FF2B5EF4-FFF2-40B4-BE49-F238E27FC236}">
                  <a16:creationId xmlns:a16="http://schemas.microsoft.com/office/drawing/2014/main" xmlns="" id="{60490CA3-ED13-42FB-91A9-B95B01BAFB8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417112" y="4902461"/>
              <a:ext cx="94939" cy="236680"/>
            </a:xfrm>
            <a:custGeom>
              <a:avLst/>
              <a:gdLst/>
              <a:ahLst/>
              <a:cxnLst/>
              <a:rect l="0" t="0" r="0" b="0"/>
              <a:pathLst>
                <a:path w="94939" h="236680">
                  <a:moveTo>
                    <a:pt x="94938" y="6089"/>
                  </a:moveTo>
                  <a:lnTo>
                    <a:pt x="94938" y="6089"/>
                  </a:lnTo>
                  <a:lnTo>
                    <a:pt x="89470" y="622"/>
                  </a:lnTo>
                  <a:lnTo>
                    <a:pt x="85478" y="0"/>
                  </a:lnTo>
                  <a:lnTo>
                    <a:pt x="76456" y="6558"/>
                  </a:lnTo>
                  <a:lnTo>
                    <a:pt x="49727" y="43057"/>
                  </a:lnTo>
                  <a:lnTo>
                    <a:pt x="31212" y="79367"/>
                  </a:lnTo>
                  <a:lnTo>
                    <a:pt x="16084" y="119523"/>
                  </a:lnTo>
                  <a:lnTo>
                    <a:pt x="9014" y="158232"/>
                  </a:lnTo>
                  <a:lnTo>
                    <a:pt x="3254" y="202496"/>
                  </a:lnTo>
                  <a:lnTo>
                    <a:pt x="0" y="236679"/>
                  </a:lnTo>
                  <a:lnTo>
                    <a:pt x="1307" y="236016"/>
                  </a:lnTo>
                  <a:lnTo>
                    <a:pt x="12388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275">
              <a:extLst>
                <a:ext uri="{FF2B5EF4-FFF2-40B4-BE49-F238E27FC236}">
                  <a16:creationId xmlns:a16="http://schemas.microsoft.com/office/drawing/2014/main" xmlns="" id="{A600AE6B-A59C-4A81-9B92-C9C69A637A4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308849" y="4892191"/>
              <a:ext cx="95252" cy="143360"/>
            </a:xfrm>
            <a:custGeom>
              <a:avLst/>
              <a:gdLst/>
              <a:ahLst/>
              <a:cxnLst/>
              <a:rect l="0" t="0" r="0" b="0"/>
              <a:pathLst>
                <a:path w="95252" h="143360">
                  <a:moveTo>
                    <a:pt x="1" y="3659"/>
                  </a:moveTo>
                  <a:lnTo>
                    <a:pt x="1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41223" y="46874"/>
                  </a:lnTo>
                  <a:lnTo>
                    <a:pt x="69213" y="89806"/>
                  </a:lnTo>
                  <a:lnTo>
                    <a:pt x="84949" y="117143"/>
                  </a:lnTo>
                  <a:lnTo>
                    <a:pt x="95251" y="14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276">
              <a:extLst>
                <a:ext uri="{FF2B5EF4-FFF2-40B4-BE49-F238E27FC236}">
                  <a16:creationId xmlns:a16="http://schemas.microsoft.com/office/drawing/2014/main" xmlns="" id="{3BA0E5BA-175E-462E-AC2B-C441D071732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866017" y="5054600"/>
              <a:ext cx="226934" cy="15733"/>
            </a:xfrm>
            <a:custGeom>
              <a:avLst/>
              <a:gdLst/>
              <a:ahLst/>
              <a:cxnLst/>
              <a:rect l="0" t="0" r="0" b="0"/>
              <a:pathLst>
                <a:path w="226934" h="15733">
                  <a:moveTo>
                    <a:pt x="23733" y="0"/>
                  </a:moveTo>
                  <a:lnTo>
                    <a:pt x="23733" y="0"/>
                  </a:lnTo>
                  <a:lnTo>
                    <a:pt x="9935" y="705"/>
                  </a:lnTo>
                  <a:lnTo>
                    <a:pt x="3959" y="3371"/>
                  </a:lnTo>
                  <a:lnTo>
                    <a:pt x="2084" y="5069"/>
                  </a:lnTo>
                  <a:lnTo>
                    <a:pt x="0" y="8839"/>
                  </a:lnTo>
                  <a:lnTo>
                    <a:pt x="1561" y="10126"/>
                  </a:lnTo>
                  <a:lnTo>
                    <a:pt x="35107" y="15732"/>
                  </a:lnTo>
                  <a:lnTo>
                    <a:pt x="67123" y="15693"/>
                  </a:lnTo>
                  <a:lnTo>
                    <a:pt x="106518" y="14030"/>
                  </a:lnTo>
                  <a:lnTo>
                    <a:pt x="147545" y="13291"/>
                  </a:lnTo>
                  <a:lnTo>
                    <a:pt x="181771" y="9200"/>
                  </a:lnTo>
                  <a:lnTo>
                    <a:pt x="226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234">
            <a:extLst>
              <a:ext uri="{FF2B5EF4-FFF2-40B4-BE49-F238E27FC236}">
                <a16:creationId xmlns:a16="http://schemas.microsoft.com/office/drawing/2014/main" xmlns="" id="{0843752B-5271-4A6A-B176-79E5DE993E91}"/>
              </a:ext>
            </a:extLst>
          </p:cNvPr>
          <p:cNvGrpSpPr/>
          <p:nvPr/>
        </p:nvGrpSpPr>
        <p:grpSpPr>
          <a:xfrm>
            <a:off x="8312411" y="4763822"/>
            <a:ext cx="329940" cy="322529"/>
            <a:chOff x="8312411" y="4763822"/>
            <a:chExt cx="329940" cy="322529"/>
          </a:xfrm>
        </p:grpSpPr>
        <p:sp>
          <p:nvSpPr>
            <p:cNvPr id="215" name="SMARTInkShape-1277">
              <a:extLst>
                <a:ext uri="{FF2B5EF4-FFF2-40B4-BE49-F238E27FC236}">
                  <a16:creationId xmlns:a16="http://schemas.microsoft.com/office/drawing/2014/main" xmlns="" id="{8B9F49B0-BC39-43F2-9442-9A08F4DC49A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312411" y="4959350"/>
              <a:ext cx="329940" cy="121981"/>
            </a:xfrm>
            <a:custGeom>
              <a:avLst/>
              <a:gdLst/>
              <a:ahLst/>
              <a:cxnLst/>
              <a:rect l="0" t="0" r="0" b="0"/>
              <a:pathLst>
                <a:path w="329940" h="121981">
                  <a:moveTo>
                    <a:pt x="6089" y="69850"/>
                  </a:moveTo>
                  <a:lnTo>
                    <a:pt x="6089" y="69850"/>
                  </a:lnTo>
                  <a:lnTo>
                    <a:pt x="1063" y="57916"/>
                  </a:lnTo>
                  <a:lnTo>
                    <a:pt x="0" y="48835"/>
                  </a:lnTo>
                  <a:lnTo>
                    <a:pt x="5500" y="42635"/>
                  </a:lnTo>
                  <a:lnTo>
                    <a:pt x="9930" y="39007"/>
                  </a:lnTo>
                  <a:lnTo>
                    <a:pt x="24259" y="34975"/>
                  </a:lnTo>
                  <a:lnTo>
                    <a:pt x="65573" y="32387"/>
                  </a:lnTo>
                  <a:lnTo>
                    <a:pt x="109431" y="31170"/>
                  </a:lnTo>
                  <a:lnTo>
                    <a:pt x="152560" y="26299"/>
                  </a:lnTo>
                  <a:lnTo>
                    <a:pt x="161263" y="23918"/>
                  </a:lnTo>
                  <a:lnTo>
                    <a:pt x="164572" y="22295"/>
                  </a:lnTo>
                  <a:lnTo>
                    <a:pt x="166777" y="20508"/>
                  </a:lnTo>
                  <a:lnTo>
                    <a:pt x="169228" y="16640"/>
                  </a:lnTo>
                  <a:lnTo>
                    <a:pt x="168471" y="15327"/>
                  </a:lnTo>
                  <a:lnTo>
                    <a:pt x="163866" y="13867"/>
                  </a:lnTo>
                  <a:lnTo>
                    <a:pt x="149969" y="16416"/>
                  </a:lnTo>
                  <a:lnTo>
                    <a:pt x="138475" y="25405"/>
                  </a:lnTo>
                  <a:lnTo>
                    <a:pt x="117219" y="54172"/>
                  </a:lnTo>
                  <a:lnTo>
                    <a:pt x="110512" y="82060"/>
                  </a:lnTo>
                  <a:lnTo>
                    <a:pt x="112707" y="96679"/>
                  </a:lnTo>
                  <a:lnTo>
                    <a:pt x="119091" y="107879"/>
                  </a:lnTo>
                  <a:lnTo>
                    <a:pt x="128985" y="117561"/>
                  </a:lnTo>
                  <a:lnTo>
                    <a:pt x="135292" y="119296"/>
                  </a:lnTo>
                  <a:lnTo>
                    <a:pt x="149825" y="117461"/>
                  </a:lnTo>
                  <a:lnTo>
                    <a:pt x="160047" y="111942"/>
                  </a:lnTo>
                  <a:lnTo>
                    <a:pt x="166943" y="104079"/>
                  </a:lnTo>
                  <a:lnTo>
                    <a:pt x="174791" y="86342"/>
                  </a:lnTo>
                  <a:lnTo>
                    <a:pt x="183702" y="40587"/>
                  </a:lnTo>
                  <a:lnTo>
                    <a:pt x="189238" y="27539"/>
                  </a:lnTo>
                  <a:lnTo>
                    <a:pt x="195619" y="20120"/>
                  </a:lnTo>
                  <a:lnTo>
                    <a:pt x="203044" y="19367"/>
                  </a:lnTo>
                  <a:lnTo>
                    <a:pt x="229789" y="27916"/>
                  </a:lnTo>
                  <a:lnTo>
                    <a:pt x="239802" y="35690"/>
                  </a:lnTo>
                  <a:lnTo>
                    <a:pt x="248250" y="46906"/>
                  </a:lnTo>
                  <a:lnTo>
                    <a:pt x="261762" y="85269"/>
                  </a:lnTo>
                  <a:lnTo>
                    <a:pt x="262479" y="99986"/>
                  </a:lnTo>
                  <a:lnTo>
                    <a:pt x="260561" y="119939"/>
                  </a:lnTo>
                  <a:lnTo>
                    <a:pt x="259698" y="121587"/>
                  </a:lnTo>
                  <a:lnTo>
                    <a:pt x="258417" y="121980"/>
                  </a:lnTo>
                  <a:lnTo>
                    <a:pt x="256857" y="121537"/>
                  </a:lnTo>
                  <a:lnTo>
                    <a:pt x="255124" y="113518"/>
                  </a:lnTo>
                  <a:lnTo>
                    <a:pt x="257384" y="82003"/>
                  </a:lnTo>
                  <a:lnTo>
                    <a:pt x="272771" y="48756"/>
                  </a:lnTo>
                  <a:lnTo>
                    <a:pt x="295204" y="22208"/>
                  </a:lnTo>
                  <a:lnTo>
                    <a:pt x="329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78">
              <a:extLst>
                <a:ext uri="{FF2B5EF4-FFF2-40B4-BE49-F238E27FC236}">
                  <a16:creationId xmlns:a16="http://schemas.microsoft.com/office/drawing/2014/main" xmlns="" id="{578D75BE-8DFC-4B6C-A34C-6F104D349ED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350250" y="4763822"/>
              <a:ext cx="57151" cy="322529"/>
            </a:xfrm>
            <a:custGeom>
              <a:avLst/>
              <a:gdLst/>
              <a:ahLst/>
              <a:cxnLst/>
              <a:rect l="0" t="0" r="0" b="0"/>
              <a:pathLst>
                <a:path w="57151" h="322529">
                  <a:moveTo>
                    <a:pt x="57150" y="30428"/>
                  </a:moveTo>
                  <a:lnTo>
                    <a:pt x="57150" y="30428"/>
                  </a:lnTo>
                  <a:lnTo>
                    <a:pt x="57150" y="3140"/>
                  </a:lnTo>
                  <a:lnTo>
                    <a:pt x="56444" y="1653"/>
                  </a:lnTo>
                  <a:lnTo>
                    <a:pt x="55268" y="661"/>
                  </a:lnTo>
                  <a:lnTo>
                    <a:pt x="53779" y="0"/>
                  </a:lnTo>
                  <a:lnTo>
                    <a:pt x="48361" y="1147"/>
                  </a:lnTo>
                  <a:lnTo>
                    <a:pt x="44940" y="2441"/>
                  </a:lnTo>
                  <a:lnTo>
                    <a:pt x="37377" y="11404"/>
                  </a:lnTo>
                  <a:lnTo>
                    <a:pt x="25185" y="37961"/>
                  </a:lnTo>
                  <a:lnTo>
                    <a:pt x="14518" y="77110"/>
                  </a:lnTo>
                  <a:lnTo>
                    <a:pt x="9275" y="107620"/>
                  </a:lnTo>
                  <a:lnTo>
                    <a:pt x="4593" y="144699"/>
                  </a:lnTo>
                  <a:lnTo>
                    <a:pt x="2041" y="180934"/>
                  </a:lnTo>
                  <a:lnTo>
                    <a:pt x="908" y="215147"/>
                  </a:lnTo>
                  <a:lnTo>
                    <a:pt x="974" y="260764"/>
                  </a:lnTo>
                  <a:lnTo>
                    <a:pt x="3197" y="302854"/>
                  </a:lnTo>
                  <a:lnTo>
                    <a:pt x="0" y="322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235">
            <a:extLst>
              <a:ext uri="{FF2B5EF4-FFF2-40B4-BE49-F238E27FC236}">
                <a16:creationId xmlns:a16="http://schemas.microsoft.com/office/drawing/2014/main" xmlns="" id="{89023348-F37B-44DA-95AE-26B3117232D1}"/>
              </a:ext>
            </a:extLst>
          </p:cNvPr>
          <p:cNvGrpSpPr/>
          <p:nvPr/>
        </p:nvGrpSpPr>
        <p:grpSpPr>
          <a:xfrm>
            <a:off x="9067800" y="4737100"/>
            <a:ext cx="292101" cy="368301"/>
            <a:chOff x="9067800" y="4737100"/>
            <a:chExt cx="292101" cy="368301"/>
          </a:xfrm>
        </p:grpSpPr>
        <p:sp>
          <p:nvSpPr>
            <p:cNvPr id="218" name="SMARTInkShape-1279">
              <a:extLst>
                <a:ext uri="{FF2B5EF4-FFF2-40B4-BE49-F238E27FC236}">
                  <a16:creationId xmlns:a16="http://schemas.microsoft.com/office/drawing/2014/main" xmlns="" id="{9F2FA540-2F81-4285-9114-42D180B1FF1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156490" y="4737100"/>
              <a:ext cx="203411" cy="274206"/>
            </a:xfrm>
            <a:custGeom>
              <a:avLst/>
              <a:gdLst/>
              <a:ahLst/>
              <a:cxnLst/>
              <a:rect l="0" t="0" r="0" b="0"/>
              <a:pathLst>
                <a:path w="203411" h="274206">
                  <a:moveTo>
                    <a:pt x="82760" y="0"/>
                  </a:moveTo>
                  <a:lnTo>
                    <a:pt x="82760" y="0"/>
                  </a:lnTo>
                  <a:lnTo>
                    <a:pt x="76018" y="6742"/>
                  </a:lnTo>
                  <a:lnTo>
                    <a:pt x="65462" y="44057"/>
                  </a:lnTo>
                  <a:lnTo>
                    <a:pt x="58373" y="75320"/>
                  </a:lnTo>
                  <a:lnTo>
                    <a:pt x="52401" y="110381"/>
                  </a:lnTo>
                  <a:lnTo>
                    <a:pt x="46689" y="147130"/>
                  </a:lnTo>
                  <a:lnTo>
                    <a:pt x="39446" y="184630"/>
                  </a:lnTo>
                  <a:lnTo>
                    <a:pt x="34178" y="231329"/>
                  </a:lnTo>
                  <a:lnTo>
                    <a:pt x="32617" y="261864"/>
                  </a:lnTo>
                  <a:lnTo>
                    <a:pt x="33809" y="267710"/>
                  </a:lnTo>
                  <a:lnTo>
                    <a:pt x="36016" y="271606"/>
                  </a:lnTo>
                  <a:lnTo>
                    <a:pt x="38897" y="274205"/>
                  </a:lnTo>
                  <a:lnTo>
                    <a:pt x="42229" y="273820"/>
                  </a:lnTo>
                  <a:lnTo>
                    <a:pt x="49695" y="267747"/>
                  </a:lnTo>
                  <a:lnTo>
                    <a:pt x="58459" y="242316"/>
                  </a:lnTo>
                  <a:lnTo>
                    <a:pt x="55731" y="217998"/>
                  </a:lnTo>
                  <a:lnTo>
                    <a:pt x="42296" y="180303"/>
                  </a:lnTo>
                  <a:lnTo>
                    <a:pt x="30909" y="160568"/>
                  </a:lnTo>
                  <a:lnTo>
                    <a:pt x="8234" y="142150"/>
                  </a:lnTo>
                  <a:lnTo>
                    <a:pt x="953" y="137261"/>
                  </a:lnTo>
                  <a:lnTo>
                    <a:pt x="0" y="135957"/>
                  </a:lnTo>
                  <a:lnTo>
                    <a:pt x="70" y="135088"/>
                  </a:lnTo>
                  <a:lnTo>
                    <a:pt x="39175" y="111776"/>
                  </a:lnTo>
                  <a:lnTo>
                    <a:pt x="82304" y="81633"/>
                  </a:lnTo>
                  <a:lnTo>
                    <a:pt x="129141" y="42924"/>
                  </a:lnTo>
                  <a:lnTo>
                    <a:pt x="130614" y="42727"/>
                  </a:lnTo>
                  <a:lnTo>
                    <a:pt x="131597" y="43301"/>
                  </a:lnTo>
                  <a:lnTo>
                    <a:pt x="126395" y="84481"/>
                  </a:lnTo>
                  <a:lnTo>
                    <a:pt x="120619" y="129453"/>
                  </a:lnTo>
                  <a:lnTo>
                    <a:pt x="114439" y="172882"/>
                  </a:lnTo>
                  <a:lnTo>
                    <a:pt x="108710" y="217646"/>
                  </a:lnTo>
                  <a:lnTo>
                    <a:pt x="108527" y="217064"/>
                  </a:lnTo>
                  <a:lnTo>
                    <a:pt x="148651" y="172324"/>
                  </a:lnTo>
                  <a:lnTo>
                    <a:pt x="156321" y="165683"/>
                  </a:lnTo>
                  <a:lnTo>
                    <a:pt x="163550" y="161961"/>
                  </a:lnTo>
                  <a:lnTo>
                    <a:pt x="177228" y="159707"/>
                  </a:lnTo>
                  <a:lnTo>
                    <a:pt x="183132" y="161504"/>
                  </a:lnTo>
                  <a:lnTo>
                    <a:pt x="193457" y="169146"/>
                  </a:lnTo>
                  <a:lnTo>
                    <a:pt x="198986" y="181480"/>
                  </a:lnTo>
                  <a:lnTo>
                    <a:pt x="20341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280">
              <a:extLst>
                <a:ext uri="{FF2B5EF4-FFF2-40B4-BE49-F238E27FC236}">
                  <a16:creationId xmlns:a16="http://schemas.microsoft.com/office/drawing/2014/main" xmlns="" id="{31B316A5-06F3-495B-A112-4CB35189046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087110" y="4921773"/>
              <a:ext cx="6091" cy="12178"/>
            </a:xfrm>
            <a:custGeom>
              <a:avLst/>
              <a:gdLst/>
              <a:ahLst/>
              <a:cxnLst/>
              <a:rect l="0" t="0" r="0" b="0"/>
              <a:pathLst>
                <a:path w="6091" h="12178">
                  <a:moveTo>
                    <a:pt x="6090" y="12177"/>
                  </a:moveTo>
                  <a:lnTo>
                    <a:pt x="6090" y="121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281">
              <a:extLst>
                <a:ext uri="{FF2B5EF4-FFF2-40B4-BE49-F238E27FC236}">
                  <a16:creationId xmlns:a16="http://schemas.microsoft.com/office/drawing/2014/main" xmlns="" id="{39BEF704-A9DB-4FD5-9F6F-64D3D102A31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067800" y="4991362"/>
              <a:ext cx="18450" cy="114039"/>
            </a:xfrm>
            <a:custGeom>
              <a:avLst/>
              <a:gdLst/>
              <a:ahLst/>
              <a:cxnLst/>
              <a:rect l="0" t="0" r="0" b="0"/>
              <a:pathLst>
                <a:path w="18450" h="1140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0" y="0"/>
                  </a:lnTo>
                  <a:lnTo>
                    <a:pt x="12209" y="6557"/>
                  </a:lnTo>
                  <a:lnTo>
                    <a:pt x="16009" y="21113"/>
                  </a:lnTo>
                  <a:lnTo>
                    <a:pt x="18449" y="61581"/>
                  </a:lnTo>
                  <a:lnTo>
                    <a:pt x="13253" y="108486"/>
                  </a:lnTo>
                  <a:lnTo>
                    <a:pt x="12700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236">
            <a:extLst>
              <a:ext uri="{FF2B5EF4-FFF2-40B4-BE49-F238E27FC236}">
                <a16:creationId xmlns:a16="http://schemas.microsoft.com/office/drawing/2014/main" xmlns="" id="{76765E60-E412-469A-84DF-D8AA4287AC44}"/>
              </a:ext>
            </a:extLst>
          </p:cNvPr>
          <p:cNvGrpSpPr/>
          <p:nvPr/>
        </p:nvGrpSpPr>
        <p:grpSpPr>
          <a:xfrm>
            <a:off x="9779636" y="4827674"/>
            <a:ext cx="1517015" cy="419313"/>
            <a:chOff x="9779636" y="4827674"/>
            <a:chExt cx="1517015" cy="419313"/>
          </a:xfrm>
        </p:grpSpPr>
        <p:sp>
          <p:nvSpPr>
            <p:cNvPr id="222" name="SMARTInkShape-1282">
              <a:extLst>
                <a:ext uri="{FF2B5EF4-FFF2-40B4-BE49-F238E27FC236}">
                  <a16:creationId xmlns:a16="http://schemas.microsoft.com/office/drawing/2014/main" xmlns="" id="{68AB47D0-08F5-42C7-BCAF-2E42C753DF9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258550" y="51181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0"/>
                  </a:moveTo>
                  <a:lnTo>
                    <a:pt x="381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283">
              <a:extLst>
                <a:ext uri="{FF2B5EF4-FFF2-40B4-BE49-F238E27FC236}">
                  <a16:creationId xmlns:a16="http://schemas.microsoft.com/office/drawing/2014/main" xmlns="" id="{C1612A9E-9C1E-4BE8-BED6-6428FCFD195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176000" y="4995397"/>
              <a:ext cx="78247" cy="97304"/>
            </a:xfrm>
            <a:custGeom>
              <a:avLst/>
              <a:gdLst/>
              <a:ahLst/>
              <a:cxnLst/>
              <a:rect l="0" t="0" r="0" b="0"/>
              <a:pathLst>
                <a:path w="78247" h="97304">
                  <a:moveTo>
                    <a:pt x="0" y="2053"/>
                  </a:moveTo>
                  <a:lnTo>
                    <a:pt x="0" y="2053"/>
                  </a:lnTo>
                  <a:lnTo>
                    <a:pt x="3371" y="8795"/>
                  </a:lnTo>
                  <a:lnTo>
                    <a:pt x="5467" y="26471"/>
                  </a:lnTo>
                  <a:lnTo>
                    <a:pt x="239" y="66901"/>
                  </a:lnTo>
                  <a:lnTo>
                    <a:pt x="158" y="67157"/>
                  </a:lnTo>
                  <a:lnTo>
                    <a:pt x="70" y="63679"/>
                  </a:lnTo>
                  <a:lnTo>
                    <a:pt x="3795" y="57429"/>
                  </a:lnTo>
                  <a:lnTo>
                    <a:pt x="39969" y="13886"/>
                  </a:lnTo>
                  <a:lnTo>
                    <a:pt x="55431" y="1090"/>
                  </a:lnTo>
                  <a:lnTo>
                    <a:pt x="59531" y="0"/>
                  </a:lnTo>
                  <a:lnTo>
                    <a:pt x="67851" y="670"/>
                  </a:lnTo>
                  <a:lnTo>
                    <a:pt x="71340" y="3953"/>
                  </a:lnTo>
                  <a:lnTo>
                    <a:pt x="77098" y="15127"/>
                  </a:lnTo>
                  <a:lnTo>
                    <a:pt x="78246" y="29501"/>
                  </a:lnTo>
                  <a:lnTo>
                    <a:pt x="73044" y="55341"/>
                  </a:lnTo>
                  <a:lnTo>
                    <a:pt x="57150" y="97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284">
              <a:extLst>
                <a:ext uri="{FF2B5EF4-FFF2-40B4-BE49-F238E27FC236}">
                  <a16:creationId xmlns:a16="http://schemas.microsoft.com/office/drawing/2014/main" xmlns="" id="{CAB0EA7A-64DD-429C-AF1E-C747A36861B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065042" y="4984750"/>
              <a:ext cx="60159" cy="89913"/>
            </a:xfrm>
            <a:custGeom>
              <a:avLst/>
              <a:gdLst/>
              <a:ahLst/>
              <a:cxnLst/>
              <a:rect l="0" t="0" r="0" b="0"/>
              <a:pathLst>
                <a:path w="60159" h="89913">
                  <a:moveTo>
                    <a:pt x="47458" y="12700"/>
                  </a:moveTo>
                  <a:lnTo>
                    <a:pt x="47458" y="12700"/>
                  </a:lnTo>
                  <a:lnTo>
                    <a:pt x="41990" y="12700"/>
                  </a:lnTo>
                  <a:lnTo>
                    <a:pt x="34627" y="16071"/>
                  </a:lnTo>
                  <a:lnTo>
                    <a:pt x="29290" y="21489"/>
                  </a:lnTo>
                  <a:lnTo>
                    <a:pt x="2589" y="56597"/>
                  </a:lnTo>
                  <a:lnTo>
                    <a:pt x="0" y="68899"/>
                  </a:lnTo>
                  <a:lnTo>
                    <a:pt x="1201" y="79070"/>
                  </a:lnTo>
                  <a:lnTo>
                    <a:pt x="5967" y="86413"/>
                  </a:lnTo>
                  <a:lnTo>
                    <a:pt x="9213" y="89358"/>
                  </a:lnTo>
                  <a:lnTo>
                    <a:pt x="13496" y="89912"/>
                  </a:lnTo>
                  <a:lnTo>
                    <a:pt x="23897" y="86763"/>
                  </a:lnTo>
                  <a:lnTo>
                    <a:pt x="34911" y="80427"/>
                  </a:lnTo>
                  <a:lnTo>
                    <a:pt x="46015" y="63969"/>
                  </a:lnTo>
                  <a:lnTo>
                    <a:pt x="56494" y="17877"/>
                  </a:lnTo>
                  <a:lnTo>
                    <a:pt x="60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285">
              <a:extLst>
                <a:ext uri="{FF2B5EF4-FFF2-40B4-BE49-F238E27FC236}">
                  <a16:creationId xmlns:a16="http://schemas.microsoft.com/office/drawing/2014/main" xmlns="" id="{9524C9BC-A94D-40EC-8705-896621C3155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029950" y="4916665"/>
              <a:ext cx="12701" cy="23636"/>
            </a:xfrm>
            <a:custGeom>
              <a:avLst/>
              <a:gdLst/>
              <a:ahLst/>
              <a:cxnLst/>
              <a:rect l="0" t="0" r="0" b="0"/>
              <a:pathLst>
                <a:path w="12701" h="236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2" y="823"/>
                  </a:lnTo>
                  <a:lnTo>
                    <a:pt x="6881" y="8723"/>
                  </a:lnTo>
                  <a:lnTo>
                    <a:pt x="12700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86">
              <a:extLst>
                <a:ext uri="{FF2B5EF4-FFF2-40B4-BE49-F238E27FC236}">
                  <a16:creationId xmlns:a16="http://schemas.microsoft.com/office/drawing/2014/main" xmlns="" id="{A4F65910-CD7C-4F94-8A12-BAA9D63B8B8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883899" y="4968391"/>
              <a:ext cx="110818" cy="92560"/>
            </a:xfrm>
            <a:custGeom>
              <a:avLst/>
              <a:gdLst/>
              <a:ahLst/>
              <a:cxnLst/>
              <a:rect l="0" t="0" r="0" b="0"/>
              <a:pathLst>
                <a:path w="110818" h="92560">
                  <a:moveTo>
                    <a:pt x="1" y="3659"/>
                  </a:moveTo>
                  <a:lnTo>
                    <a:pt x="1" y="3659"/>
                  </a:lnTo>
                  <a:lnTo>
                    <a:pt x="0" y="288"/>
                  </a:lnTo>
                  <a:lnTo>
                    <a:pt x="706" y="0"/>
                  </a:lnTo>
                  <a:lnTo>
                    <a:pt x="5776" y="2261"/>
                  </a:lnTo>
                  <a:lnTo>
                    <a:pt x="51708" y="3604"/>
                  </a:lnTo>
                  <a:lnTo>
                    <a:pt x="93210" y="5533"/>
                  </a:lnTo>
                  <a:lnTo>
                    <a:pt x="100240" y="7025"/>
                  </a:lnTo>
                  <a:lnTo>
                    <a:pt x="104926" y="9431"/>
                  </a:lnTo>
                  <a:lnTo>
                    <a:pt x="108051" y="12446"/>
                  </a:lnTo>
                  <a:lnTo>
                    <a:pt x="110135" y="15867"/>
                  </a:lnTo>
                  <a:lnTo>
                    <a:pt x="110817" y="19558"/>
                  </a:lnTo>
                  <a:lnTo>
                    <a:pt x="106845" y="37505"/>
                  </a:lnTo>
                  <a:lnTo>
                    <a:pt x="96440" y="78707"/>
                  </a:lnTo>
                  <a:lnTo>
                    <a:pt x="97661" y="84756"/>
                  </a:lnTo>
                  <a:lnTo>
                    <a:pt x="101601" y="9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287">
              <a:extLst>
                <a:ext uri="{FF2B5EF4-FFF2-40B4-BE49-F238E27FC236}">
                  <a16:creationId xmlns:a16="http://schemas.microsoft.com/office/drawing/2014/main" xmlns="" id="{92CE9335-FB0A-4C0E-AA42-E279D08682B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890838" y="4845497"/>
              <a:ext cx="108667" cy="228471"/>
            </a:xfrm>
            <a:custGeom>
              <a:avLst/>
              <a:gdLst/>
              <a:ahLst/>
              <a:cxnLst/>
              <a:rect l="0" t="0" r="0" b="0"/>
              <a:pathLst>
                <a:path w="108667" h="228471">
                  <a:moveTo>
                    <a:pt x="81962" y="63053"/>
                  </a:moveTo>
                  <a:lnTo>
                    <a:pt x="81962" y="63053"/>
                  </a:lnTo>
                  <a:lnTo>
                    <a:pt x="103947" y="25371"/>
                  </a:lnTo>
                  <a:lnTo>
                    <a:pt x="108666" y="10322"/>
                  </a:lnTo>
                  <a:lnTo>
                    <a:pt x="108412" y="1282"/>
                  </a:lnTo>
                  <a:lnTo>
                    <a:pt x="106651" y="0"/>
                  </a:lnTo>
                  <a:lnTo>
                    <a:pt x="104066" y="556"/>
                  </a:lnTo>
                  <a:lnTo>
                    <a:pt x="100931" y="2338"/>
                  </a:lnTo>
                  <a:lnTo>
                    <a:pt x="74917" y="37027"/>
                  </a:lnTo>
                  <a:lnTo>
                    <a:pt x="46635" y="82231"/>
                  </a:lnTo>
                  <a:lnTo>
                    <a:pt x="26279" y="119789"/>
                  </a:lnTo>
                  <a:lnTo>
                    <a:pt x="11117" y="154356"/>
                  </a:lnTo>
                  <a:lnTo>
                    <a:pt x="1792" y="184066"/>
                  </a:lnTo>
                  <a:lnTo>
                    <a:pt x="0" y="206677"/>
                  </a:lnTo>
                  <a:lnTo>
                    <a:pt x="3435" y="220490"/>
                  </a:lnTo>
                  <a:lnTo>
                    <a:pt x="6328" y="225161"/>
                  </a:lnTo>
                  <a:lnTo>
                    <a:pt x="9666" y="227569"/>
                  </a:lnTo>
                  <a:lnTo>
                    <a:pt x="13303" y="228470"/>
                  </a:lnTo>
                  <a:lnTo>
                    <a:pt x="17139" y="228364"/>
                  </a:lnTo>
                  <a:lnTo>
                    <a:pt x="21108" y="225471"/>
                  </a:lnTo>
                  <a:lnTo>
                    <a:pt x="37512" y="20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288">
              <a:extLst>
                <a:ext uri="{FF2B5EF4-FFF2-40B4-BE49-F238E27FC236}">
                  <a16:creationId xmlns:a16="http://schemas.microsoft.com/office/drawing/2014/main" xmlns="" id="{63A3239E-2A52-4191-86BC-1CF240CBEA4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737133" y="4991983"/>
              <a:ext cx="121368" cy="70436"/>
            </a:xfrm>
            <a:custGeom>
              <a:avLst/>
              <a:gdLst/>
              <a:ahLst/>
              <a:cxnLst/>
              <a:rect l="0" t="0" r="0" b="0"/>
              <a:pathLst>
                <a:path w="121368" h="70436">
                  <a:moveTo>
                    <a:pt x="83267" y="5467"/>
                  </a:moveTo>
                  <a:lnTo>
                    <a:pt x="83267" y="5467"/>
                  </a:lnTo>
                  <a:lnTo>
                    <a:pt x="79896" y="5467"/>
                  </a:lnTo>
                  <a:lnTo>
                    <a:pt x="76360" y="3585"/>
                  </a:lnTo>
                  <a:lnTo>
                    <a:pt x="74429" y="2096"/>
                  </a:lnTo>
                  <a:lnTo>
                    <a:pt x="58227" y="0"/>
                  </a:lnTo>
                  <a:lnTo>
                    <a:pt x="38924" y="2749"/>
                  </a:lnTo>
                  <a:lnTo>
                    <a:pt x="16428" y="14775"/>
                  </a:lnTo>
                  <a:lnTo>
                    <a:pt x="2001" y="28372"/>
                  </a:lnTo>
                  <a:lnTo>
                    <a:pt x="161" y="33437"/>
                  </a:lnTo>
                  <a:lnTo>
                    <a:pt x="0" y="44710"/>
                  </a:lnTo>
                  <a:lnTo>
                    <a:pt x="1650" y="49267"/>
                  </a:lnTo>
                  <a:lnTo>
                    <a:pt x="7247" y="56214"/>
                  </a:lnTo>
                  <a:lnTo>
                    <a:pt x="11420" y="57642"/>
                  </a:lnTo>
                  <a:lnTo>
                    <a:pt x="21702" y="57349"/>
                  </a:lnTo>
                  <a:lnTo>
                    <a:pt x="42761" y="49846"/>
                  </a:lnTo>
                  <a:lnTo>
                    <a:pt x="72868" y="28753"/>
                  </a:lnTo>
                  <a:lnTo>
                    <a:pt x="74219" y="28752"/>
                  </a:lnTo>
                  <a:lnTo>
                    <a:pt x="75117" y="29457"/>
                  </a:lnTo>
                  <a:lnTo>
                    <a:pt x="68510" y="57692"/>
                  </a:lnTo>
                  <a:lnTo>
                    <a:pt x="70357" y="64662"/>
                  </a:lnTo>
                  <a:lnTo>
                    <a:pt x="73531" y="70111"/>
                  </a:lnTo>
                  <a:lnTo>
                    <a:pt x="76777" y="70435"/>
                  </a:lnTo>
                  <a:lnTo>
                    <a:pt x="86027" y="67033"/>
                  </a:lnTo>
                  <a:lnTo>
                    <a:pt x="121367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289">
              <a:extLst>
                <a:ext uri="{FF2B5EF4-FFF2-40B4-BE49-F238E27FC236}">
                  <a16:creationId xmlns:a16="http://schemas.microsoft.com/office/drawing/2014/main" xmlns="" id="{5C535B61-C0B9-490B-8FE6-B0EBDB6F317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576397" y="4978423"/>
              <a:ext cx="117004" cy="6328"/>
            </a:xfrm>
            <a:custGeom>
              <a:avLst/>
              <a:gdLst/>
              <a:ahLst/>
              <a:cxnLst/>
              <a:rect l="0" t="0" r="0" b="0"/>
              <a:pathLst>
                <a:path w="117004" h="6328">
                  <a:moveTo>
                    <a:pt x="28103" y="6327"/>
                  </a:moveTo>
                  <a:lnTo>
                    <a:pt x="28103" y="6327"/>
                  </a:lnTo>
                  <a:lnTo>
                    <a:pt x="0" y="565"/>
                  </a:lnTo>
                  <a:lnTo>
                    <a:pt x="195" y="369"/>
                  </a:lnTo>
                  <a:lnTo>
                    <a:pt x="44652" y="0"/>
                  </a:lnTo>
                  <a:lnTo>
                    <a:pt x="86785" y="3354"/>
                  </a:lnTo>
                  <a:lnTo>
                    <a:pt x="117003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290">
              <a:extLst>
                <a:ext uri="{FF2B5EF4-FFF2-40B4-BE49-F238E27FC236}">
                  <a16:creationId xmlns:a16="http://schemas.microsoft.com/office/drawing/2014/main" xmlns="" id="{88621E1F-D094-4055-AB26-13C8EE6F5A0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402474" y="4827674"/>
              <a:ext cx="292003" cy="277877"/>
            </a:xfrm>
            <a:custGeom>
              <a:avLst/>
              <a:gdLst/>
              <a:ahLst/>
              <a:cxnLst/>
              <a:rect l="0" t="0" r="0" b="0"/>
              <a:pathLst>
                <a:path w="292003" h="277877">
                  <a:moveTo>
                    <a:pt x="24226" y="157076"/>
                  </a:moveTo>
                  <a:lnTo>
                    <a:pt x="24226" y="157076"/>
                  </a:lnTo>
                  <a:lnTo>
                    <a:pt x="15388" y="165914"/>
                  </a:lnTo>
                  <a:lnTo>
                    <a:pt x="10152" y="203805"/>
                  </a:lnTo>
                  <a:lnTo>
                    <a:pt x="1468" y="248968"/>
                  </a:lnTo>
                  <a:lnTo>
                    <a:pt x="0" y="263534"/>
                  </a:lnTo>
                  <a:lnTo>
                    <a:pt x="1020" y="268970"/>
                  </a:lnTo>
                  <a:lnTo>
                    <a:pt x="5916" y="276892"/>
                  </a:lnTo>
                  <a:lnTo>
                    <a:pt x="9197" y="277876"/>
                  </a:lnTo>
                  <a:lnTo>
                    <a:pt x="12795" y="277120"/>
                  </a:lnTo>
                  <a:lnTo>
                    <a:pt x="21967" y="271107"/>
                  </a:lnTo>
                  <a:lnTo>
                    <a:pt x="41587" y="251854"/>
                  </a:lnTo>
                  <a:lnTo>
                    <a:pt x="72921" y="205696"/>
                  </a:lnTo>
                  <a:lnTo>
                    <a:pt x="75740" y="202189"/>
                  </a:lnTo>
                  <a:lnTo>
                    <a:pt x="78324" y="201968"/>
                  </a:lnTo>
                  <a:lnTo>
                    <a:pt x="80752" y="203937"/>
                  </a:lnTo>
                  <a:lnTo>
                    <a:pt x="83077" y="207367"/>
                  </a:lnTo>
                  <a:lnTo>
                    <a:pt x="83777" y="216822"/>
                  </a:lnTo>
                  <a:lnTo>
                    <a:pt x="81851" y="240139"/>
                  </a:lnTo>
                  <a:lnTo>
                    <a:pt x="83103" y="244906"/>
                  </a:lnTo>
                  <a:lnTo>
                    <a:pt x="88259" y="252086"/>
                  </a:lnTo>
                  <a:lnTo>
                    <a:pt x="95253" y="255747"/>
                  </a:lnTo>
                  <a:lnTo>
                    <a:pt x="99094" y="256723"/>
                  </a:lnTo>
                  <a:lnTo>
                    <a:pt x="117984" y="251356"/>
                  </a:lnTo>
                  <a:lnTo>
                    <a:pt x="154721" y="220986"/>
                  </a:lnTo>
                  <a:lnTo>
                    <a:pt x="186912" y="184243"/>
                  </a:lnTo>
                  <a:lnTo>
                    <a:pt x="213183" y="149160"/>
                  </a:lnTo>
                  <a:lnTo>
                    <a:pt x="237559" y="110048"/>
                  </a:lnTo>
                  <a:lnTo>
                    <a:pt x="258740" y="71263"/>
                  </a:lnTo>
                  <a:lnTo>
                    <a:pt x="281155" y="25189"/>
                  </a:lnTo>
                  <a:lnTo>
                    <a:pt x="291481" y="3150"/>
                  </a:lnTo>
                  <a:lnTo>
                    <a:pt x="292002" y="836"/>
                  </a:lnTo>
                  <a:lnTo>
                    <a:pt x="291643" y="0"/>
                  </a:lnTo>
                  <a:lnTo>
                    <a:pt x="268417" y="45636"/>
                  </a:lnTo>
                  <a:lnTo>
                    <a:pt x="253404" y="78619"/>
                  </a:lnTo>
                  <a:lnTo>
                    <a:pt x="237325" y="114445"/>
                  </a:lnTo>
                  <a:lnTo>
                    <a:pt x="224535" y="153415"/>
                  </a:lnTo>
                  <a:lnTo>
                    <a:pt x="214852" y="190727"/>
                  </a:lnTo>
                  <a:lnTo>
                    <a:pt x="206140" y="230154"/>
                  </a:lnTo>
                  <a:lnTo>
                    <a:pt x="203854" y="248116"/>
                  </a:lnTo>
                  <a:lnTo>
                    <a:pt x="204656" y="254458"/>
                  </a:lnTo>
                  <a:lnTo>
                    <a:pt x="209311" y="263387"/>
                  </a:lnTo>
                  <a:lnTo>
                    <a:pt x="213937" y="263933"/>
                  </a:lnTo>
                  <a:lnTo>
                    <a:pt x="240126" y="252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291">
              <a:extLst>
                <a:ext uri="{FF2B5EF4-FFF2-40B4-BE49-F238E27FC236}">
                  <a16:creationId xmlns:a16="http://schemas.microsoft.com/office/drawing/2014/main" xmlns="" id="{71BBE425-B0B7-48A2-ADCD-701C64F5C4F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191750" y="4983949"/>
              <a:ext cx="139111" cy="105761"/>
            </a:xfrm>
            <a:custGeom>
              <a:avLst/>
              <a:gdLst/>
              <a:ahLst/>
              <a:cxnLst/>
              <a:rect l="0" t="0" r="0" b="0"/>
              <a:pathLst>
                <a:path w="139111" h="105761">
                  <a:moveTo>
                    <a:pt x="0" y="801"/>
                  </a:moveTo>
                  <a:lnTo>
                    <a:pt x="0" y="801"/>
                  </a:lnTo>
                  <a:lnTo>
                    <a:pt x="3370" y="801"/>
                  </a:lnTo>
                  <a:lnTo>
                    <a:pt x="6907" y="2683"/>
                  </a:lnTo>
                  <a:lnTo>
                    <a:pt x="10832" y="6576"/>
                  </a:lnTo>
                  <a:lnTo>
                    <a:pt x="14927" y="13010"/>
                  </a:lnTo>
                  <a:lnTo>
                    <a:pt x="18688" y="60071"/>
                  </a:lnTo>
                  <a:lnTo>
                    <a:pt x="17120" y="93612"/>
                  </a:lnTo>
                  <a:lnTo>
                    <a:pt x="13572" y="105760"/>
                  </a:lnTo>
                  <a:lnTo>
                    <a:pt x="12958" y="97752"/>
                  </a:lnTo>
                  <a:lnTo>
                    <a:pt x="28431" y="54342"/>
                  </a:lnTo>
                  <a:lnTo>
                    <a:pt x="51399" y="13180"/>
                  </a:lnTo>
                  <a:lnTo>
                    <a:pt x="61885" y="2775"/>
                  </a:lnTo>
                  <a:lnTo>
                    <a:pt x="66656" y="0"/>
                  </a:lnTo>
                  <a:lnTo>
                    <a:pt x="69838" y="267"/>
                  </a:lnTo>
                  <a:lnTo>
                    <a:pt x="71958" y="2562"/>
                  </a:lnTo>
                  <a:lnTo>
                    <a:pt x="73372" y="6208"/>
                  </a:lnTo>
                  <a:lnTo>
                    <a:pt x="71991" y="24824"/>
                  </a:lnTo>
                  <a:lnTo>
                    <a:pt x="57729" y="68356"/>
                  </a:lnTo>
                  <a:lnTo>
                    <a:pt x="57536" y="68415"/>
                  </a:lnTo>
                  <a:lnTo>
                    <a:pt x="57322" y="66600"/>
                  </a:lnTo>
                  <a:lnTo>
                    <a:pt x="83679" y="25778"/>
                  </a:lnTo>
                  <a:lnTo>
                    <a:pt x="95752" y="13548"/>
                  </a:lnTo>
                  <a:lnTo>
                    <a:pt x="108173" y="6467"/>
                  </a:lnTo>
                  <a:lnTo>
                    <a:pt x="120749" y="3319"/>
                  </a:lnTo>
                  <a:lnTo>
                    <a:pt x="125655" y="4596"/>
                  </a:lnTo>
                  <a:lnTo>
                    <a:pt x="129632" y="7564"/>
                  </a:lnTo>
                  <a:lnTo>
                    <a:pt x="132987" y="11660"/>
                  </a:lnTo>
                  <a:lnTo>
                    <a:pt x="136716" y="23736"/>
                  </a:lnTo>
                  <a:lnTo>
                    <a:pt x="139110" y="57856"/>
                  </a:lnTo>
                  <a:lnTo>
                    <a:pt x="127000" y="10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292">
              <a:extLst>
                <a:ext uri="{FF2B5EF4-FFF2-40B4-BE49-F238E27FC236}">
                  <a16:creationId xmlns:a16="http://schemas.microsoft.com/office/drawing/2014/main" xmlns="" id="{0B056109-6F9C-4DF9-92C3-BB16466E686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059282" y="4959350"/>
              <a:ext cx="81669" cy="133698"/>
            </a:xfrm>
            <a:custGeom>
              <a:avLst/>
              <a:gdLst/>
              <a:ahLst/>
              <a:cxnLst/>
              <a:rect l="0" t="0" r="0" b="0"/>
              <a:pathLst>
                <a:path w="81669" h="133698">
                  <a:moveTo>
                    <a:pt x="5468" y="6350"/>
                  </a:moveTo>
                  <a:lnTo>
                    <a:pt x="5468" y="6350"/>
                  </a:lnTo>
                  <a:lnTo>
                    <a:pt x="1104" y="16489"/>
                  </a:lnTo>
                  <a:lnTo>
                    <a:pt x="0" y="24026"/>
                  </a:lnTo>
                  <a:lnTo>
                    <a:pt x="1822" y="28012"/>
                  </a:lnTo>
                  <a:lnTo>
                    <a:pt x="37748" y="67849"/>
                  </a:lnTo>
                  <a:lnTo>
                    <a:pt x="48036" y="85189"/>
                  </a:lnTo>
                  <a:lnTo>
                    <a:pt x="52609" y="99950"/>
                  </a:lnTo>
                  <a:lnTo>
                    <a:pt x="50878" y="113566"/>
                  </a:lnTo>
                  <a:lnTo>
                    <a:pt x="41641" y="132813"/>
                  </a:lnTo>
                  <a:lnTo>
                    <a:pt x="39460" y="133697"/>
                  </a:lnTo>
                  <a:lnTo>
                    <a:pt x="37302" y="132876"/>
                  </a:lnTo>
                  <a:lnTo>
                    <a:pt x="35158" y="130917"/>
                  </a:lnTo>
                  <a:lnTo>
                    <a:pt x="32775" y="121215"/>
                  </a:lnTo>
                  <a:lnTo>
                    <a:pt x="33126" y="106084"/>
                  </a:lnTo>
                  <a:lnTo>
                    <a:pt x="44850" y="59995"/>
                  </a:lnTo>
                  <a:lnTo>
                    <a:pt x="54015" y="35131"/>
                  </a:lnTo>
                  <a:lnTo>
                    <a:pt x="8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293">
              <a:extLst>
                <a:ext uri="{FF2B5EF4-FFF2-40B4-BE49-F238E27FC236}">
                  <a16:creationId xmlns:a16="http://schemas.microsoft.com/office/drawing/2014/main" xmlns="" id="{CE38996C-11C8-4BC0-BF4D-304FC875C0B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950449" y="4964614"/>
              <a:ext cx="50802" cy="128087"/>
            </a:xfrm>
            <a:custGeom>
              <a:avLst/>
              <a:gdLst/>
              <a:ahLst/>
              <a:cxnLst/>
              <a:rect l="0" t="0" r="0" b="0"/>
              <a:pathLst>
                <a:path w="50802" h="128087">
                  <a:moveTo>
                    <a:pt x="1" y="39186"/>
                  </a:moveTo>
                  <a:lnTo>
                    <a:pt x="1" y="39186"/>
                  </a:lnTo>
                  <a:lnTo>
                    <a:pt x="0" y="42557"/>
                  </a:lnTo>
                  <a:lnTo>
                    <a:pt x="3371" y="51395"/>
                  </a:lnTo>
                  <a:lnTo>
                    <a:pt x="5070" y="53675"/>
                  </a:lnTo>
                  <a:lnTo>
                    <a:pt x="8839" y="56209"/>
                  </a:lnTo>
                  <a:lnTo>
                    <a:pt x="10832" y="56179"/>
                  </a:lnTo>
                  <a:lnTo>
                    <a:pt x="14927" y="54265"/>
                  </a:lnTo>
                  <a:lnTo>
                    <a:pt x="24571" y="42478"/>
                  </a:lnTo>
                  <a:lnTo>
                    <a:pt x="32995" y="25579"/>
                  </a:lnTo>
                  <a:lnTo>
                    <a:pt x="33949" y="15265"/>
                  </a:lnTo>
                  <a:lnTo>
                    <a:pt x="32023" y="6682"/>
                  </a:lnTo>
                  <a:lnTo>
                    <a:pt x="28814" y="516"/>
                  </a:lnTo>
                  <a:lnTo>
                    <a:pt x="25559" y="0"/>
                  </a:lnTo>
                  <a:lnTo>
                    <a:pt x="16299" y="3190"/>
                  </a:lnTo>
                  <a:lnTo>
                    <a:pt x="8892" y="14956"/>
                  </a:lnTo>
                  <a:lnTo>
                    <a:pt x="2635" y="41414"/>
                  </a:lnTo>
                  <a:lnTo>
                    <a:pt x="3892" y="81959"/>
                  </a:lnTo>
                  <a:lnTo>
                    <a:pt x="10902" y="99119"/>
                  </a:lnTo>
                  <a:lnTo>
                    <a:pt x="15736" y="106658"/>
                  </a:lnTo>
                  <a:lnTo>
                    <a:pt x="28630" y="116916"/>
                  </a:lnTo>
                  <a:lnTo>
                    <a:pt x="50801" y="128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294">
              <a:extLst>
                <a:ext uri="{FF2B5EF4-FFF2-40B4-BE49-F238E27FC236}">
                  <a16:creationId xmlns:a16="http://schemas.microsoft.com/office/drawing/2014/main" xmlns="" id="{C488E44F-8BFA-43A1-BFD2-6DE4FDE015A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779636" y="4958179"/>
              <a:ext cx="97137" cy="288808"/>
            </a:xfrm>
            <a:custGeom>
              <a:avLst/>
              <a:gdLst/>
              <a:ahLst/>
              <a:cxnLst/>
              <a:rect l="0" t="0" r="0" b="0"/>
              <a:pathLst>
                <a:path w="97137" h="288808">
                  <a:moveTo>
                    <a:pt x="12064" y="71021"/>
                  </a:moveTo>
                  <a:lnTo>
                    <a:pt x="12064" y="71021"/>
                  </a:lnTo>
                  <a:lnTo>
                    <a:pt x="15827" y="113084"/>
                  </a:lnTo>
                  <a:lnTo>
                    <a:pt x="21497" y="145454"/>
                  </a:lnTo>
                  <a:lnTo>
                    <a:pt x="26369" y="181008"/>
                  </a:lnTo>
                  <a:lnTo>
                    <a:pt x="25242" y="216095"/>
                  </a:lnTo>
                  <a:lnTo>
                    <a:pt x="18555" y="261937"/>
                  </a:lnTo>
                  <a:lnTo>
                    <a:pt x="13537" y="282167"/>
                  </a:lnTo>
                  <a:lnTo>
                    <a:pt x="10225" y="286574"/>
                  </a:lnTo>
                  <a:lnTo>
                    <a:pt x="6604" y="288807"/>
                  </a:lnTo>
                  <a:lnTo>
                    <a:pt x="4191" y="286061"/>
                  </a:lnTo>
                  <a:lnTo>
                    <a:pt x="793" y="259855"/>
                  </a:lnTo>
                  <a:lnTo>
                    <a:pt x="0" y="229736"/>
                  </a:lnTo>
                  <a:lnTo>
                    <a:pt x="3409" y="187657"/>
                  </a:lnTo>
                  <a:lnTo>
                    <a:pt x="6295" y="163595"/>
                  </a:lnTo>
                  <a:lnTo>
                    <a:pt x="17026" y="116163"/>
                  </a:lnTo>
                  <a:lnTo>
                    <a:pt x="31202" y="73445"/>
                  </a:lnTo>
                  <a:lnTo>
                    <a:pt x="53639" y="30974"/>
                  </a:lnTo>
                  <a:lnTo>
                    <a:pt x="69851" y="6474"/>
                  </a:lnTo>
                  <a:lnTo>
                    <a:pt x="79140" y="0"/>
                  </a:lnTo>
                  <a:lnTo>
                    <a:pt x="83592" y="1095"/>
                  </a:lnTo>
                  <a:lnTo>
                    <a:pt x="92302" y="9839"/>
                  </a:lnTo>
                  <a:lnTo>
                    <a:pt x="97115" y="28777"/>
                  </a:lnTo>
                  <a:lnTo>
                    <a:pt x="97136" y="52951"/>
                  </a:lnTo>
                  <a:lnTo>
                    <a:pt x="84543" y="89656"/>
                  </a:lnTo>
                  <a:lnTo>
                    <a:pt x="63252" y="121071"/>
                  </a:lnTo>
                  <a:lnTo>
                    <a:pt x="47279" y="134658"/>
                  </a:lnTo>
                  <a:lnTo>
                    <a:pt x="34535" y="139756"/>
                  </a:lnTo>
                  <a:lnTo>
                    <a:pt x="29161" y="140128"/>
                  </a:lnTo>
                  <a:lnTo>
                    <a:pt x="25579" y="137553"/>
                  </a:lnTo>
                  <a:lnTo>
                    <a:pt x="18414" y="11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237">
            <a:extLst>
              <a:ext uri="{FF2B5EF4-FFF2-40B4-BE49-F238E27FC236}">
                <a16:creationId xmlns:a16="http://schemas.microsoft.com/office/drawing/2014/main" xmlns="" id="{B410E272-03DC-4478-9426-85517123F045}"/>
              </a:ext>
            </a:extLst>
          </p:cNvPr>
          <p:cNvGrpSpPr/>
          <p:nvPr/>
        </p:nvGrpSpPr>
        <p:grpSpPr>
          <a:xfrm>
            <a:off x="8521700" y="5316715"/>
            <a:ext cx="400051" cy="226836"/>
            <a:chOff x="8521700" y="5316715"/>
            <a:chExt cx="400051" cy="226836"/>
          </a:xfrm>
        </p:grpSpPr>
        <p:sp>
          <p:nvSpPr>
            <p:cNvPr id="236" name="SMARTInkShape-1295">
              <a:extLst>
                <a:ext uri="{FF2B5EF4-FFF2-40B4-BE49-F238E27FC236}">
                  <a16:creationId xmlns:a16="http://schemas.microsoft.com/office/drawing/2014/main" xmlns="" id="{0D1DC2C6-114F-473D-ABAE-6A9A4CF7B47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915400" y="53975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1881" y="44258"/>
                  </a:lnTo>
                  <a:lnTo>
                    <a:pt x="5025" y="82493"/>
                  </a:lnTo>
                  <a:lnTo>
                    <a:pt x="6088" y="126597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296">
              <a:extLst>
                <a:ext uri="{FF2B5EF4-FFF2-40B4-BE49-F238E27FC236}">
                  <a16:creationId xmlns:a16="http://schemas.microsoft.com/office/drawing/2014/main" xmlns="" id="{CE165EBA-21F9-4184-9735-7221053DD13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642350" y="54991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46996" y="10126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297">
              <a:extLst>
                <a:ext uri="{FF2B5EF4-FFF2-40B4-BE49-F238E27FC236}">
                  <a16:creationId xmlns:a16="http://schemas.microsoft.com/office/drawing/2014/main" xmlns="" id="{9376F417-E534-4701-BDB0-F2FD8D81FD2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604250" y="54229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12552" y="1882"/>
                  </a:lnTo>
                  <a:lnTo>
                    <a:pt x="48182" y="8838"/>
                  </a:lnTo>
                  <a:lnTo>
                    <a:pt x="87026" y="11556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298">
              <a:extLst>
                <a:ext uri="{FF2B5EF4-FFF2-40B4-BE49-F238E27FC236}">
                  <a16:creationId xmlns:a16="http://schemas.microsoft.com/office/drawing/2014/main" xmlns="" id="{83A66DE1-7C36-475B-A263-E15B40B9ADD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554332" y="5316715"/>
              <a:ext cx="18169" cy="17286"/>
            </a:xfrm>
            <a:custGeom>
              <a:avLst/>
              <a:gdLst/>
              <a:ahLst/>
              <a:cxnLst/>
              <a:rect l="0" t="0" r="0" b="0"/>
              <a:pathLst>
                <a:path w="18169" h="17286">
                  <a:moveTo>
                    <a:pt x="5468" y="10935"/>
                  </a:moveTo>
                  <a:lnTo>
                    <a:pt x="5468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18168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299">
              <a:extLst>
                <a:ext uri="{FF2B5EF4-FFF2-40B4-BE49-F238E27FC236}">
                  <a16:creationId xmlns:a16="http://schemas.microsoft.com/office/drawing/2014/main" xmlns="" id="{444744A5-F00C-4B8A-82F8-539C12A54A5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521700" y="54356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6009" y="57695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238">
            <a:extLst>
              <a:ext uri="{FF2B5EF4-FFF2-40B4-BE49-F238E27FC236}">
                <a16:creationId xmlns:a16="http://schemas.microsoft.com/office/drawing/2014/main" xmlns="" id="{D192DC8F-1221-4222-8711-EF702F6684FC}"/>
              </a:ext>
            </a:extLst>
          </p:cNvPr>
          <p:cNvGrpSpPr/>
          <p:nvPr/>
        </p:nvGrpSpPr>
        <p:grpSpPr>
          <a:xfrm>
            <a:off x="9250130" y="5304942"/>
            <a:ext cx="154221" cy="211239"/>
            <a:chOff x="9250130" y="5304942"/>
            <a:chExt cx="154221" cy="211239"/>
          </a:xfrm>
        </p:grpSpPr>
        <p:sp>
          <p:nvSpPr>
            <p:cNvPr id="242" name="SMARTInkShape-1300">
              <a:extLst>
                <a:ext uri="{FF2B5EF4-FFF2-40B4-BE49-F238E27FC236}">
                  <a16:creationId xmlns:a16="http://schemas.microsoft.com/office/drawing/2014/main" xmlns="" id="{FBC1E600-1730-4962-BF62-7369F9FE653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250130" y="5365750"/>
              <a:ext cx="154221" cy="12701"/>
            </a:xfrm>
            <a:custGeom>
              <a:avLst/>
              <a:gdLst/>
              <a:ahLst/>
              <a:cxnLst/>
              <a:rect l="0" t="0" r="0" b="0"/>
              <a:pathLst>
                <a:path w="154221" h="12701">
                  <a:moveTo>
                    <a:pt x="8170" y="12700"/>
                  </a:moveTo>
                  <a:lnTo>
                    <a:pt x="8170" y="12700"/>
                  </a:lnTo>
                  <a:lnTo>
                    <a:pt x="0" y="12700"/>
                  </a:lnTo>
                  <a:lnTo>
                    <a:pt x="38697" y="10818"/>
                  </a:lnTo>
                  <a:lnTo>
                    <a:pt x="71831" y="7631"/>
                  </a:lnTo>
                  <a:lnTo>
                    <a:pt x="112429" y="3862"/>
                  </a:lnTo>
                  <a:lnTo>
                    <a:pt x="154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01">
              <a:extLst>
                <a:ext uri="{FF2B5EF4-FFF2-40B4-BE49-F238E27FC236}">
                  <a16:creationId xmlns:a16="http://schemas.microsoft.com/office/drawing/2014/main" xmlns="" id="{E0BF39F6-CCA3-415C-B104-DFBB3C69C3B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272726" y="5304942"/>
              <a:ext cx="110342" cy="211239"/>
            </a:xfrm>
            <a:custGeom>
              <a:avLst/>
              <a:gdLst/>
              <a:ahLst/>
              <a:cxnLst/>
              <a:rect l="0" t="0" r="0" b="0"/>
              <a:pathLst>
                <a:path w="110342" h="211239">
                  <a:moveTo>
                    <a:pt x="61774" y="3658"/>
                  </a:moveTo>
                  <a:lnTo>
                    <a:pt x="61774" y="3658"/>
                  </a:lnTo>
                  <a:lnTo>
                    <a:pt x="58403" y="287"/>
                  </a:lnTo>
                  <a:lnTo>
                    <a:pt x="57410" y="0"/>
                  </a:lnTo>
                  <a:lnTo>
                    <a:pt x="56748" y="513"/>
                  </a:lnTo>
                  <a:lnTo>
                    <a:pt x="34453" y="40102"/>
                  </a:lnTo>
                  <a:lnTo>
                    <a:pt x="24701" y="70420"/>
                  </a:lnTo>
                  <a:lnTo>
                    <a:pt x="14958" y="105296"/>
                  </a:lnTo>
                  <a:lnTo>
                    <a:pt x="395" y="151993"/>
                  </a:lnTo>
                  <a:lnTo>
                    <a:pt x="0" y="190131"/>
                  </a:lnTo>
                  <a:lnTo>
                    <a:pt x="5156" y="205539"/>
                  </a:lnTo>
                  <a:lnTo>
                    <a:pt x="9917" y="208801"/>
                  </a:lnTo>
                  <a:lnTo>
                    <a:pt x="15914" y="209564"/>
                  </a:lnTo>
                  <a:lnTo>
                    <a:pt x="22734" y="208662"/>
                  </a:lnTo>
                  <a:lnTo>
                    <a:pt x="37837" y="200134"/>
                  </a:lnTo>
                  <a:lnTo>
                    <a:pt x="60325" y="177584"/>
                  </a:lnTo>
                  <a:lnTo>
                    <a:pt x="76775" y="151844"/>
                  </a:lnTo>
                  <a:lnTo>
                    <a:pt x="76008" y="149721"/>
                  </a:lnTo>
                  <a:lnTo>
                    <a:pt x="73380" y="149011"/>
                  </a:lnTo>
                  <a:lnTo>
                    <a:pt x="69512" y="149243"/>
                  </a:lnTo>
                  <a:lnTo>
                    <a:pt x="59568" y="155146"/>
                  </a:lnTo>
                  <a:lnTo>
                    <a:pt x="49505" y="164825"/>
                  </a:lnTo>
                  <a:lnTo>
                    <a:pt x="42680" y="176182"/>
                  </a:lnTo>
                  <a:lnTo>
                    <a:pt x="41057" y="188285"/>
                  </a:lnTo>
                  <a:lnTo>
                    <a:pt x="41612" y="194476"/>
                  </a:lnTo>
                  <a:lnTo>
                    <a:pt x="44100" y="199309"/>
                  </a:lnTo>
                  <a:lnTo>
                    <a:pt x="52508" y="206560"/>
                  </a:lnTo>
                  <a:lnTo>
                    <a:pt x="63300" y="210254"/>
                  </a:lnTo>
                  <a:lnTo>
                    <a:pt x="69141" y="211238"/>
                  </a:lnTo>
                  <a:lnTo>
                    <a:pt x="83157" y="206688"/>
                  </a:lnTo>
                  <a:lnTo>
                    <a:pt x="96677" y="198316"/>
                  </a:lnTo>
                  <a:lnTo>
                    <a:pt x="107550" y="186374"/>
                  </a:lnTo>
                  <a:lnTo>
                    <a:pt x="110341" y="180586"/>
                  </a:lnTo>
                  <a:lnTo>
                    <a:pt x="109701" y="173779"/>
                  </a:lnTo>
                  <a:lnTo>
                    <a:pt x="108542" y="169989"/>
                  </a:lnTo>
                  <a:lnTo>
                    <a:pt x="105653" y="166756"/>
                  </a:lnTo>
                  <a:lnTo>
                    <a:pt x="76508" y="147957"/>
                  </a:lnTo>
                  <a:lnTo>
                    <a:pt x="68124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239">
            <a:extLst>
              <a:ext uri="{FF2B5EF4-FFF2-40B4-BE49-F238E27FC236}">
                <a16:creationId xmlns:a16="http://schemas.microsoft.com/office/drawing/2014/main" xmlns="" id="{B9275251-95DB-4CDD-90CF-6ED574916976}"/>
              </a:ext>
            </a:extLst>
          </p:cNvPr>
          <p:cNvGrpSpPr/>
          <p:nvPr/>
        </p:nvGrpSpPr>
        <p:grpSpPr>
          <a:xfrm>
            <a:off x="9760579" y="5276850"/>
            <a:ext cx="323222" cy="303763"/>
            <a:chOff x="9760579" y="5276850"/>
            <a:chExt cx="323222" cy="303763"/>
          </a:xfrm>
        </p:grpSpPr>
        <p:sp>
          <p:nvSpPr>
            <p:cNvPr id="245" name="SMARTInkShape-1302">
              <a:extLst>
                <a:ext uri="{FF2B5EF4-FFF2-40B4-BE49-F238E27FC236}">
                  <a16:creationId xmlns:a16="http://schemas.microsoft.com/office/drawing/2014/main" xmlns="" id="{68E166BE-2802-4055-ADAA-15450AE4430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982200" y="5530850"/>
              <a:ext cx="54365" cy="49763"/>
            </a:xfrm>
            <a:custGeom>
              <a:avLst/>
              <a:gdLst/>
              <a:ahLst/>
              <a:cxnLst/>
              <a:rect l="0" t="0" r="0" b="0"/>
              <a:pathLst>
                <a:path w="54365" h="49763">
                  <a:moveTo>
                    <a:pt x="19050" y="12700"/>
                  </a:moveTo>
                  <a:lnTo>
                    <a:pt x="19050" y="12700"/>
                  </a:lnTo>
                  <a:lnTo>
                    <a:pt x="15679" y="9329"/>
                  </a:lnTo>
                  <a:lnTo>
                    <a:pt x="12143" y="7674"/>
                  </a:lnTo>
                  <a:lnTo>
                    <a:pt x="10212" y="7233"/>
                  </a:lnTo>
                  <a:lnTo>
                    <a:pt x="8218" y="7644"/>
                  </a:lnTo>
                  <a:lnTo>
                    <a:pt x="4123" y="9982"/>
                  </a:lnTo>
                  <a:lnTo>
                    <a:pt x="3454" y="13005"/>
                  </a:lnTo>
                  <a:lnTo>
                    <a:pt x="5828" y="38976"/>
                  </a:lnTo>
                  <a:lnTo>
                    <a:pt x="8119" y="42917"/>
                  </a:lnTo>
                  <a:lnTo>
                    <a:pt x="11762" y="45545"/>
                  </a:lnTo>
                  <a:lnTo>
                    <a:pt x="21455" y="48464"/>
                  </a:lnTo>
                  <a:lnTo>
                    <a:pt x="32819" y="49762"/>
                  </a:lnTo>
                  <a:lnTo>
                    <a:pt x="38107" y="47991"/>
                  </a:lnTo>
                  <a:lnTo>
                    <a:pt x="47746" y="40380"/>
                  </a:lnTo>
                  <a:lnTo>
                    <a:pt x="52970" y="33704"/>
                  </a:lnTo>
                  <a:lnTo>
                    <a:pt x="54364" y="30936"/>
                  </a:lnTo>
                  <a:lnTo>
                    <a:pt x="53881" y="27679"/>
                  </a:lnTo>
                  <a:lnTo>
                    <a:pt x="49583" y="20298"/>
                  </a:lnTo>
                  <a:lnTo>
                    <a:pt x="45048" y="177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303">
              <a:extLst>
                <a:ext uri="{FF2B5EF4-FFF2-40B4-BE49-F238E27FC236}">
                  <a16:creationId xmlns:a16="http://schemas.microsoft.com/office/drawing/2014/main" xmlns="" id="{A8FCD6EB-EA54-46CC-9719-D25B2B1A0C9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033000" y="5276850"/>
              <a:ext cx="50801" cy="190501"/>
            </a:xfrm>
            <a:custGeom>
              <a:avLst/>
              <a:gdLst/>
              <a:ahLst/>
              <a:cxnLst/>
              <a:rect l="0" t="0" r="0" b="0"/>
              <a:pathLst>
                <a:path w="50801" h="19050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3893" y="3763"/>
                  </a:lnTo>
                  <a:lnTo>
                    <a:pt x="41962" y="6742"/>
                  </a:lnTo>
                  <a:lnTo>
                    <a:pt x="36726" y="45190"/>
                  </a:lnTo>
                  <a:lnTo>
                    <a:pt x="31344" y="82769"/>
                  </a:lnTo>
                  <a:lnTo>
                    <a:pt x="23398" y="120715"/>
                  </a:lnTo>
                  <a:lnTo>
                    <a:pt x="8071" y="16809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304">
              <a:extLst>
                <a:ext uri="{FF2B5EF4-FFF2-40B4-BE49-F238E27FC236}">
                  <a16:creationId xmlns:a16="http://schemas.microsoft.com/office/drawing/2014/main" xmlns="" id="{1BCFA260-DF78-47B4-B917-39B3EFC6764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760579" y="5357027"/>
              <a:ext cx="204046" cy="196029"/>
            </a:xfrm>
            <a:custGeom>
              <a:avLst/>
              <a:gdLst/>
              <a:ahLst/>
              <a:cxnLst/>
              <a:rect l="0" t="0" r="0" b="0"/>
              <a:pathLst>
                <a:path w="204046" h="196029">
                  <a:moveTo>
                    <a:pt x="24771" y="40473"/>
                  </a:moveTo>
                  <a:lnTo>
                    <a:pt x="24771" y="40473"/>
                  </a:lnTo>
                  <a:lnTo>
                    <a:pt x="24771" y="35006"/>
                  </a:lnTo>
                  <a:lnTo>
                    <a:pt x="30238" y="72925"/>
                  </a:lnTo>
                  <a:lnTo>
                    <a:pt x="25877" y="118066"/>
                  </a:lnTo>
                  <a:lnTo>
                    <a:pt x="18222" y="162104"/>
                  </a:lnTo>
                  <a:lnTo>
                    <a:pt x="13394" y="177081"/>
                  </a:lnTo>
                  <a:lnTo>
                    <a:pt x="1496" y="196028"/>
                  </a:lnTo>
                  <a:lnTo>
                    <a:pt x="788" y="194976"/>
                  </a:lnTo>
                  <a:lnTo>
                    <a:pt x="0" y="188164"/>
                  </a:lnTo>
                  <a:lnTo>
                    <a:pt x="8929" y="150628"/>
                  </a:lnTo>
                  <a:lnTo>
                    <a:pt x="18118" y="109173"/>
                  </a:lnTo>
                  <a:lnTo>
                    <a:pt x="30516" y="75239"/>
                  </a:lnTo>
                  <a:lnTo>
                    <a:pt x="46620" y="33920"/>
                  </a:lnTo>
                  <a:lnTo>
                    <a:pt x="59636" y="4972"/>
                  </a:lnTo>
                  <a:lnTo>
                    <a:pt x="64490" y="0"/>
                  </a:lnTo>
                  <a:lnTo>
                    <a:pt x="66772" y="86"/>
                  </a:lnTo>
                  <a:lnTo>
                    <a:pt x="69000" y="1553"/>
                  </a:lnTo>
                  <a:lnTo>
                    <a:pt x="71191" y="3943"/>
                  </a:lnTo>
                  <a:lnTo>
                    <a:pt x="79069" y="38196"/>
                  </a:lnTo>
                  <a:lnTo>
                    <a:pt x="81781" y="74136"/>
                  </a:lnTo>
                  <a:lnTo>
                    <a:pt x="86741" y="114339"/>
                  </a:lnTo>
                  <a:lnTo>
                    <a:pt x="94736" y="158362"/>
                  </a:lnTo>
                  <a:lnTo>
                    <a:pt x="101005" y="180061"/>
                  </a:lnTo>
                  <a:lnTo>
                    <a:pt x="103110" y="184331"/>
                  </a:lnTo>
                  <a:lnTo>
                    <a:pt x="106630" y="186473"/>
                  </a:lnTo>
                  <a:lnTo>
                    <a:pt x="116186" y="186971"/>
                  </a:lnTo>
                  <a:lnTo>
                    <a:pt x="127488" y="179196"/>
                  </a:lnTo>
                  <a:lnTo>
                    <a:pt x="139566" y="164217"/>
                  </a:lnTo>
                  <a:lnTo>
                    <a:pt x="158268" y="126605"/>
                  </a:lnTo>
                  <a:lnTo>
                    <a:pt x="170887" y="93571"/>
                  </a:lnTo>
                  <a:lnTo>
                    <a:pt x="189890" y="49385"/>
                  </a:lnTo>
                  <a:lnTo>
                    <a:pt x="203724" y="13854"/>
                  </a:lnTo>
                  <a:lnTo>
                    <a:pt x="204045" y="10027"/>
                  </a:lnTo>
                  <a:lnTo>
                    <a:pt x="202571" y="2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240">
            <a:extLst>
              <a:ext uri="{FF2B5EF4-FFF2-40B4-BE49-F238E27FC236}">
                <a16:creationId xmlns:a16="http://schemas.microsoft.com/office/drawing/2014/main" xmlns="" id="{26BBF35E-3897-4019-A867-2100F20DB943}"/>
              </a:ext>
            </a:extLst>
          </p:cNvPr>
          <p:cNvGrpSpPr/>
          <p:nvPr/>
        </p:nvGrpSpPr>
        <p:grpSpPr>
          <a:xfrm>
            <a:off x="1366918" y="5797550"/>
            <a:ext cx="1168960" cy="383504"/>
            <a:chOff x="1366918" y="5797550"/>
            <a:chExt cx="1168960" cy="383504"/>
          </a:xfrm>
        </p:grpSpPr>
        <p:sp>
          <p:nvSpPr>
            <p:cNvPr id="249" name="SMARTInkShape-1305">
              <a:extLst>
                <a:ext uri="{FF2B5EF4-FFF2-40B4-BE49-F238E27FC236}">
                  <a16:creationId xmlns:a16="http://schemas.microsoft.com/office/drawing/2014/main" xmlns="" id="{66C5B94B-9F13-47C5-BE71-1FA9BEFE90C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95550" y="6045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306">
              <a:extLst>
                <a:ext uri="{FF2B5EF4-FFF2-40B4-BE49-F238E27FC236}">
                  <a16:creationId xmlns:a16="http://schemas.microsoft.com/office/drawing/2014/main" xmlns="" id="{A948585D-982F-4F05-B9B9-EFF6D8B38A4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520950" y="5912733"/>
              <a:ext cx="14928" cy="30868"/>
            </a:xfrm>
            <a:custGeom>
              <a:avLst/>
              <a:gdLst/>
              <a:ahLst/>
              <a:cxnLst/>
              <a:rect l="0" t="0" r="0" b="0"/>
              <a:pathLst>
                <a:path w="14928" h="308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10831" y="411"/>
                  </a:lnTo>
                  <a:lnTo>
                    <a:pt x="14927" y="2749"/>
                  </a:lnTo>
                  <a:lnTo>
                    <a:pt x="14890" y="6478"/>
                  </a:lnTo>
                  <a:lnTo>
                    <a:pt x="635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307">
              <a:extLst>
                <a:ext uri="{FF2B5EF4-FFF2-40B4-BE49-F238E27FC236}">
                  <a16:creationId xmlns:a16="http://schemas.microsoft.com/office/drawing/2014/main" xmlns="" id="{73669BAC-3403-4119-93FE-690AF145E4B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574800" y="6122255"/>
              <a:ext cx="889001" cy="49063"/>
            </a:xfrm>
            <a:custGeom>
              <a:avLst/>
              <a:gdLst/>
              <a:ahLst/>
              <a:cxnLst/>
              <a:rect l="0" t="0" r="0" b="0"/>
              <a:pathLst>
                <a:path w="889001" h="49063">
                  <a:moveTo>
                    <a:pt x="0" y="43595"/>
                  </a:moveTo>
                  <a:lnTo>
                    <a:pt x="0" y="43595"/>
                  </a:lnTo>
                  <a:lnTo>
                    <a:pt x="3371" y="46966"/>
                  </a:lnTo>
                  <a:lnTo>
                    <a:pt x="49290" y="49062"/>
                  </a:lnTo>
                  <a:lnTo>
                    <a:pt x="73077" y="48651"/>
                  </a:lnTo>
                  <a:lnTo>
                    <a:pt x="99518" y="47672"/>
                  </a:lnTo>
                  <a:lnTo>
                    <a:pt x="127729" y="46313"/>
                  </a:lnTo>
                  <a:lnTo>
                    <a:pt x="162058" y="43995"/>
                  </a:lnTo>
                  <a:lnTo>
                    <a:pt x="200466" y="41039"/>
                  </a:lnTo>
                  <a:lnTo>
                    <a:pt x="241594" y="37659"/>
                  </a:lnTo>
                  <a:lnTo>
                    <a:pt x="285946" y="33993"/>
                  </a:lnTo>
                  <a:lnTo>
                    <a:pt x="332447" y="30138"/>
                  </a:lnTo>
                  <a:lnTo>
                    <a:pt x="380382" y="26157"/>
                  </a:lnTo>
                  <a:lnTo>
                    <a:pt x="428566" y="22798"/>
                  </a:lnTo>
                  <a:lnTo>
                    <a:pt x="476916" y="19852"/>
                  </a:lnTo>
                  <a:lnTo>
                    <a:pt x="525377" y="17183"/>
                  </a:lnTo>
                  <a:lnTo>
                    <a:pt x="568974" y="14698"/>
                  </a:lnTo>
                  <a:lnTo>
                    <a:pt x="609327" y="12336"/>
                  </a:lnTo>
                  <a:lnTo>
                    <a:pt x="647518" y="10056"/>
                  </a:lnTo>
                  <a:lnTo>
                    <a:pt x="682151" y="7830"/>
                  </a:lnTo>
                  <a:lnTo>
                    <a:pt x="714412" y="5641"/>
                  </a:lnTo>
                  <a:lnTo>
                    <a:pt x="745091" y="3475"/>
                  </a:lnTo>
                  <a:lnTo>
                    <a:pt x="792350" y="1069"/>
                  </a:lnTo>
                  <a:lnTo>
                    <a:pt x="828405" y="0"/>
                  </a:lnTo>
                  <a:lnTo>
                    <a:pt x="872771" y="1196"/>
                  </a:lnTo>
                  <a:lnTo>
                    <a:pt x="889000" y="5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308">
              <a:extLst>
                <a:ext uri="{FF2B5EF4-FFF2-40B4-BE49-F238E27FC236}">
                  <a16:creationId xmlns:a16="http://schemas.microsoft.com/office/drawing/2014/main" xmlns="" id="{B16C0FD5-BFFE-4387-AFD6-6FB6FFF0212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266950" y="593090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31750" y="0"/>
                  </a:moveTo>
                  <a:lnTo>
                    <a:pt x="31750" y="0"/>
                  </a:lnTo>
                  <a:lnTo>
                    <a:pt x="29869" y="46453"/>
                  </a:lnTo>
                  <a:lnTo>
                    <a:pt x="22911" y="90549"/>
                  </a:lnTo>
                  <a:lnTo>
                    <a:pt x="14038" y="13790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309">
              <a:extLst>
                <a:ext uri="{FF2B5EF4-FFF2-40B4-BE49-F238E27FC236}">
                  <a16:creationId xmlns:a16="http://schemas.microsoft.com/office/drawing/2014/main" xmlns="" id="{929F42CC-7A07-46A0-8456-EFD9B7E07A3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194012" y="5819180"/>
              <a:ext cx="117389" cy="192378"/>
            </a:xfrm>
            <a:custGeom>
              <a:avLst/>
              <a:gdLst/>
              <a:ahLst/>
              <a:cxnLst/>
              <a:rect l="0" t="0" r="0" b="0"/>
              <a:pathLst>
                <a:path w="117389" h="192378">
                  <a:moveTo>
                    <a:pt x="47538" y="35520"/>
                  </a:moveTo>
                  <a:lnTo>
                    <a:pt x="47538" y="35520"/>
                  </a:lnTo>
                  <a:lnTo>
                    <a:pt x="70707" y="0"/>
                  </a:lnTo>
                  <a:lnTo>
                    <a:pt x="68889" y="1624"/>
                  </a:lnTo>
                  <a:lnTo>
                    <a:pt x="54339" y="39906"/>
                  </a:lnTo>
                  <a:lnTo>
                    <a:pt x="34972" y="76801"/>
                  </a:lnTo>
                  <a:lnTo>
                    <a:pt x="17709" y="115250"/>
                  </a:lnTo>
                  <a:lnTo>
                    <a:pt x="7420" y="147103"/>
                  </a:lnTo>
                  <a:lnTo>
                    <a:pt x="0" y="180951"/>
                  </a:lnTo>
                  <a:lnTo>
                    <a:pt x="1245" y="187880"/>
                  </a:lnTo>
                  <a:lnTo>
                    <a:pt x="3976" y="190011"/>
                  </a:lnTo>
                  <a:lnTo>
                    <a:pt x="12655" y="192377"/>
                  </a:lnTo>
                  <a:lnTo>
                    <a:pt x="57308" y="192139"/>
                  </a:lnTo>
                  <a:lnTo>
                    <a:pt x="104877" y="188476"/>
                  </a:lnTo>
                  <a:lnTo>
                    <a:pt x="117388" y="18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310">
              <a:extLst>
                <a:ext uri="{FF2B5EF4-FFF2-40B4-BE49-F238E27FC236}">
                  <a16:creationId xmlns:a16="http://schemas.microsoft.com/office/drawing/2014/main" xmlns="" id="{EFD1AA28-D251-4A38-881F-276FE3F389E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879623" y="5928384"/>
              <a:ext cx="114718" cy="252670"/>
            </a:xfrm>
            <a:custGeom>
              <a:avLst/>
              <a:gdLst/>
              <a:ahLst/>
              <a:cxnLst/>
              <a:rect l="0" t="0" r="0" b="0"/>
              <a:pathLst>
                <a:path w="114718" h="252670">
                  <a:moveTo>
                    <a:pt x="31727" y="40616"/>
                  </a:moveTo>
                  <a:lnTo>
                    <a:pt x="31727" y="40616"/>
                  </a:lnTo>
                  <a:lnTo>
                    <a:pt x="28356" y="40616"/>
                  </a:lnTo>
                  <a:lnTo>
                    <a:pt x="16147" y="64213"/>
                  </a:lnTo>
                  <a:lnTo>
                    <a:pt x="9237" y="95742"/>
                  </a:lnTo>
                  <a:lnTo>
                    <a:pt x="7189" y="137540"/>
                  </a:lnTo>
                  <a:lnTo>
                    <a:pt x="6582" y="182302"/>
                  </a:lnTo>
                  <a:lnTo>
                    <a:pt x="2013" y="229418"/>
                  </a:lnTo>
                  <a:lnTo>
                    <a:pt x="245" y="252669"/>
                  </a:lnTo>
                  <a:lnTo>
                    <a:pt x="0" y="216179"/>
                  </a:lnTo>
                  <a:lnTo>
                    <a:pt x="6726" y="169540"/>
                  </a:lnTo>
                  <a:lnTo>
                    <a:pt x="13795" y="133899"/>
                  </a:lnTo>
                  <a:lnTo>
                    <a:pt x="23052" y="98303"/>
                  </a:lnTo>
                  <a:lnTo>
                    <a:pt x="42719" y="51907"/>
                  </a:lnTo>
                  <a:lnTo>
                    <a:pt x="62721" y="9554"/>
                  </a:lnTo>
                  <a:lnTo>
                    <a:pt x="67207" y="2975"/>
                  </a:lnTo>
                  <a:lnTo>
                    <a:pt x="74430" y="0"/>
                  </a:lnTo>
                  <a:lnTo>
                    <a:pt x="93745" y="456"/>
                  </a:lnTo>
                  <a:lnTo>
                    <a:pt x="101294" y="3966"/>
                  </a:lnTo>
                  <a:lnTo>
                    <a:pt x="111564" y="15390"/>
                  </a:lnTo>
                  <a:lnTo>
                    <a:pt x="114717" y="31756"/>
                  </a:lnTo>
                  <a:lnTo>
                    <a:pt x="114571" y="41060"/>
                  </a:lnTo>
                  <a:lnTo>
                    <a:pt x="108763" y="58923"/>
                  </a:lnTo>
                  <a:lnTo>
                    <a:pt x="104251" y="67636"/>
                  </a:lnTo>
                  <a:lnTo>
                    <a:pt x="82304" y="82963"/>
                  </a:lnTo>
                  <a:lnTo>
                    <a:pt x="56322" y="94010"/>
                  </a:lnTo>
                  <a:lnTo>
                    <a:pt x="25377" y="97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311">
              <a:extLst>
                <a:ext uri="{FF2B5EF4-FFF2-40B4-BE49-F238E27FC236}">
                  <a16:creationId xmlns:a16="http://schemas.microsoft.com/office/drawing/2014/main" xmlns="" id="{F393D2EC-D83A-4C49-A85B-578D5D318C5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746250" y="5951646"/>
              <a:ext cx="120651" cy="102088"/>
            </a:xfrm>
            <a:custGeom>
              <a:avLst/>
              <a:gdLst/>
              <a:ahLst/>
              <a:cxnLst/>
              <a:rect l="0" t="0" r="0" b="0"/>
              <a:pathLst>
                <a:path w="120651" h="102088">
                  <a:moveTo>
                    <a:pt x="0" y="30054"/>
                  </a:moveTo>
                  <a:lnTo>
                    <a:pt x="0" y="30054"/>
                  </a:lnTo>
                  <a:lnTo>
                    <a:pt x="3371" y="26683"/>
                  </a:lnTo>
                  <a:lnTo>
                    <a:pt x="50573" y="848"/>
                  </a:lnTo>
                  <a:lnTo>
                    <a:pt x="50649" y="0"/>
                  </a:lnTo>
                  <a:lnTo>
                    <a:pt x="30529" y="15662"/>
                  </a:lnTo>
                  <a:lnTo>
                    <a:pt x="25292" y="28220"/>
                  </a:lnTo>
                  <a:lnTo>
                    <a:pt x="21354" y="62871"/>
                  </a:lnTo>
                  <a:lnTo>
                    <a:pt x="23408" y="75920"/>
                  </a:lnTo>
                  <a:lnTo>
                    <a:pt x="27600" y="85327"/>
                  </a:lnTo>
                  <a:lnTo>
                    <a:pt x="33216" y="92302"/>
                  </a:lnTo>
                  <a:lnTo>
                    <a:pt x="50746" y="100054"/>
                  </a:lnTo>
                  <a:lnTo>
                    <a:pt x="72648" y="102087"/>
                  </a:lnTo>
                  <a:lnTo>
                    <a:pt x="120650" y="93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312">
              <a:extLst>
                <a:ext uri="{FF2B5EF4-FFF2-40B4-BE49-F238E27FC236}">
                  <a16:creationId xmlns:a16="http://schemas.microsoft.com/office/drawing/2014/main" xmlns="" id="{D2482DAD-CF3F-4117-8794-3554EFE752F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569333" y="5934497"/>
              <a:ext cx="157868" cy="9104"/>
            </a:xfrm>
            <a:custGeom>
              <a:avLst/>
              <a:gdLst/>
              <a:ahLst/>
              <a:cxnLst/>
              <a:rect l="0" t="0" r="0" b="0"/>
              <a:pathLst>
                <a:path w="157868" h="9104">
                  <a:moveTo>
                    <a:pt x="5467" y="9103"/>
                  </a:moveTo>
                  <a:lnTo>
                    <a:pt x="5467" y="9103"/>
                  </a:lnTo>
                  <a:lnTo>
                    <a:pt x="0" y="9103"/>
                  </a:lnTo>
                  <a:lnTo>
                    <a:pt x="43212" y="8398"/>
                  </a:lnTo>
                  <a:lnTo>
                    <a:pt x="80543" y="4033"/>
                  </a:lnTo>
                  <a:lnTo>
                    <a:pt x="125477" y="0"/>
                  </a:lnTo>
                  <a:lnTo>
                    <a:pt x="157867" y="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313">
              <a:extLst>
                <a:ext uri="{FF2B5EF4-FFF2-40B4-BE49-F238E27FC236}">
                  <a16:creationId xmlns:a16="http://schemas.microsoft.com/office/drawing/2014/main" xmlns="" id="{7BB7109A-4737-4087-AB07-C558E624FD5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607948" y="5797550"/>
              <a:ext cx="55753" cy="254432"/>
            </a:xfrm>
            <a:custGeom>
              <a:avLst/>
              <a:gdLst/>
              <a:ahLst/>
              <a:cxnLst/>
              <a:rect l="0" t="0" r="0" b="0"/>
              <a:pathLst>
                <a:path w="55753" h="254432">
                  <a:moveTo>
                    <a:pt x="55752" y="0"/>
                  </a:moveTo>
                  <a:lnTo>
                    <a:pt x="55752" y="0"/>
                  </a:lnTo>
                  <a:lnTo>
                    <a:pt x="48566" y="30862"/>
                  </a:lnTo>
                  <a:lnTo>
                    <a:pt x="43200" y="55852"/>
                  </a:lnTo>
                  <a:lnTo>
                    <a:pt x="36801" y="85918"/>
                  </a:lnTo>
                  <a:lnTo>
                    <a:pt x="25927" y="132495"/>
                  </a:lnTo>
                  <a:lnTo>
                    <a:pt x="17097" y="168953"/>
                  </a:lnTo>
                  <a:lnTo>
                    <a:pt x="8158" y="211868"/>
                  </a:lnTo>
                  <a:lnTo>
                    <a:pt x="0" y="251265"/>
                  </a:lnTo>
                  <a:lnTo>
                    <a:pt x="239" y="253588"/>
                  </a:lnTo>
                  <a:lnTo>
                    <a:pt x="1105" y="254431"/>
                  </a:lnTo>
                  <a:lnTo>
                    <a:pt x="495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314">
              <a:extLst>
                <a:ext uri="{FF2B5EF4-FFF2-40B4-BE49-F238E27FC236}">
                  <a16:creationId xmlns:a16="http://schemas.microsoft.com/office/drawing/2014/main" xmlns="" id="{75C14783-3AA7-44DC-98DC-2EC2B7B59C1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562100" y="5981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315">
              <a:extLst>
                <a:ext uri="{FF2B5EF4-FFF2-40B4-BE49-F238E27FC236}">
                  <a16:creationId xmlns:a16="http://schemas.microsoft.com/office/drawing/2014/main" xmlns="" id="{DC74EB38-3737-4AC0-8440-54568FE5146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79257" y="5937250"/>
              <a:ext cx="78094" cy="156606"/>
            </a:xfrm>
            <a:custGeom>
              <a:avLst/>
              <a:gdLst/>
              <a:ahLst/>
              <a:cxnLst/>
              <a:rect l="0" t="0" r="0" b="0"/>
              <a:pathLst>
                <a:path w="78094" h="156606">
                  <a:moveTo>
                    <a:pt x="20943" y="0"/>
                  </a:moveTo>
                  <a:lnTo>
                    <a:pt x="20943" y="0"/>
                  </a:lnTo>
                  <a:lnTo>
                    <a:pt x="10830" y="47193"/>
                  </a:lnTo>
                  <a:lnTo>
                    <a:pt x="3983" y="87297"/>
                  </a:lnTo>
                  <a:lnTo>
                    <a:pt x="0" y="123465"/>
                  </a:lnTo>
                  <a:lnTo>
                    <a:pt x="581" y="151298"/>
                  </a:lnTo>
                  <a:lnTo>
                    <a:pt x="9485" y="156605"/>
                  </a:lnTo>
                  <a:lnTo>
                    <a:pt x="54002" y="150745"/>
                  </a:lnTo>
                  <a:lnTo>
                    <a:pt x="7809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316">
              <a:extLst>
                <a:ext uri="{FF2B5EF4-FFF2-40B4-BE49-F238E27FC236}">
                  <a16:creationId xmlns:a16="http://schemas.microsoft.com/office/drawing/2014/main" xmlns="" id="{12F7FE01-07C6-4CF8-BCAA-631DFE527CD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66918" y="5822439"/>
              <a:ext cx="112633" cy="290017"/>
            </a:xfrm>
            <a:custGeom>
              <a:avLst/>
              <a:gdLst/>
              <a:ahLst/>
              <a:cxnLst/>
              <a:rect l="0" t="0" r="0" b="0"/>
              <a:pathLst>
                <a:path w="112633" h="290017">
                  <a:moveTo>
                    <a:pt x="112632" y="57661"/>
                  </a:moveTo>
                  <a:lnTo>
                    <a:pt x="112632" y="57661"/>
                  </a:lnTo>
                  <a:lnTo>
                    <a:pt x="103843" y="31913"/>
                  </a:lnTo>
                  <a:lnTo>
                    <a:pt x="88867" y="10164"/>
                  </a:lnTo>
                  <a:lnTo>
                    <a:pt x="73135" y="0"/>
                  </a:lnTo>
                  <a:lnTo>
                    <a:pt x="66545" y="170"/>
                  </a:lnTo>
                  <a:lnTo>
                    <a:pt x="51697" y="6004"/>
                  </a:lnTo>
                  <a:lnTo>
                    <a:pt x="27471" y="38043"/>
                  </a:lnTo>
                  <a:lnTo>
                    <a:pt x="5790" y="76543"/>
                  </a:lnTo>
                  <a:lnTo>
                    <a:pt x="0" y="102036"/>
                  </a:lnTo>
                  <a:lnTo>
                    <a:pt x="485" y="126067"/>
                  </a:lnTo>
                  <a:lnTo>
                    <a:pt x="5403" y="146154"/>
                  </a:lnTo>
                  <a:lnTo>
                    <a:pt x="46445" y="183443"/>
                  </a:lnTo>
                  <a:lnTo>
                    <a:pt x="92947" y="220717"/>
                  </a:lnTo>
                  <a:lnTo>
                    <a:pt x="106470" y="237611"/>
                  </a:lnTo>
                  <a:lnTo>
                    <a:pt x="111540" y="252644"/>
                  </a:lnTo>
                  <a:lnTo>
                    <a:pt x="111904" y="259617"/>
                  </a:lnTo>
                  <a:lnTo>
                    <a:pt x="105796" y="267087"/>
                  </a:lnTo>
                  <a:lnTo>
                    <a:pt x="82077" y="282914"/>
                  </a:lnTo>
                  <a:lnTo>
                    <a:pt x="56013" y="289947"/>
                  </a:lnTo>
                  <a:lnTo>
                    <a:pt x="33846" y="290016"/>
                  </a:lnTo>
                  <a:lnTo>
                    <a:pt x="11032" y="279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241">
            <a:extLst>
              <a:ext uri="{FF2B5EF4-FFF2-40B4-BE49-F238E27FC236}">
                <a16:creationId xmlns:a16="http://schemas.microsoft.com/office/drawing/2014/main" xmlns="" id="{779D2098-438F-4E2E-8B39-648C04B38BBC}"/>
              </a:ext>
            </a:extLst>
          </p:cNvPr>
          <p:cNvGrpSpPr/>
          <p:nvPr/>
        </p:nvGrpSpPr>
        <p:grpSpPr>
          <a:xfrm>
            <a:off x="3092450" y="5658069"/>
            <a:ext cx="908051" cy="444971"/>
            <a:chOff x="3092450" y="5658069"/>
            <a:chExt cx="908051" cy="444971"/>
          </a:xfrm>
        </p:grpSpPr>
        <p:sp>
          <p:nvSpPr>
            <p:cNvPr id="262" name="SMARTInkShape-1317">
              <a:extLst>
                <a:ext uri="{FF2B5EF4-FFF2-40B4-BE49-F238E27FC236}">
                  <a16:creationId xmlns:a16="http://schemas.microsoft.com/office/drawing/2014/main" xmlns="" id="{BC2FC029-99F2-4A25-8708-7DF5314161F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528638" y="5658069"/>
              <a:ext cx="471863" cy="285532"/>
            </a:xfrm>
            <a:custGeom>
              <a:avLst/>
              <a:gdLst/>
              <a:ahLst/>
              <a:cxnLst/>
              <a:rect l="0" t="0" r="0" b="0"/>
              <a:pathLst>
                <a:path w="471863" h="285532">
                  <a:moveTo>
                    <a:pt x="52762" y="222031"/>
                  </a:moveTo>
                  <a:lnTo>
                    <a:pt x="52762" y="222031"/>
                  </a:lnTo>
                  <a:lnTo>
                    <a:pt x="53467" y="211891"/>
                  </a:lnTo>
                  <a:lnTo>
                    <a:pt x="56133" y="204355"/>
                  </a:lnTo>
                  <a:lnTo>
                    <a:pt x="55906" y="196301"/>
                  </a:lnTo>
                  <a:lnTo>
                    <a:pt x="52470" y="180490"/>
                  </a:lnTo>
                  <a:lnTo>
                    <a:pt x="49575" y="175817"/>
                  </a:lnTo>
                  <a:lnTo>
                    <a:pt x="46404" y="175699"/>
                  </a:lnTo>
                  <a:lnTo>
                    <a:pt x="37236" y="179332"/>
                  </a:lnTo>
                  <a:lnTo>
                    <a:pt x="27988" y="189412"/>
                  </a:lnTo>
                  <a:lnTo>
                    <a:pt x="6983" y="226987"/>
                  </a:lnTo>
                  <a:lnTo>
                    <a:pt x="0" y="250468"/>
                  </a:lnTo>
                  <a:lnTo>
                    <a:pt x="620" y="261950"/>
                  </a:lnTo>
                  <a:lnTo>
                    <a:pt x="3184" y="265578"/>
                  </a:lnTo>
                  <a:lnTo>
                    <a:pt x="7010" y="267995"/>
                  </a:lnTo>
                  <a:lnTo>
                    <a:pt x="11677" y="269607"/>
                  </a:lnTo>
                  <a:lnTo>
                    <a:pt x="16905" y="268565"/>
                  </a:lnTo>
                  <a:lnTo>
                    <a:pt x="28359" y="261763"/>
                  </a:lnTo>
                  <a:lnTo>
                    <a:pt x="53340" y="234709"/>
                  </a:lnTo>
                  <a:lnTo>
                    <a:pt x="55970" y="233306"/>
                  </a:lnTo>
                  <a:lnTo>
                    <a:pt x="58428" y="233075"/>
                  </a:lnTo>
                  <a:lnTo>
                    <a:pt x="60772" y="233627"/>
                  </a:lnTo>
                  <a:lnTo>
                    <a:pt x="62336" y="234701"/>
                  </a:lnTo>
                  <a:lnTo>
                    <a:pt x="63378" y="236122"/>
                  </a:lnTo>
                  <a:lnTo>
                    <a:pt x="79646" y="263934"/>
                  </a:lnTo>
                  <a:lnTo>
                    <a:pt x="84231" y="268877"/>
                  </a:lnTo>
                  <a:lnTo>
                    <a:pt x="86441" y="270195"/>
                  </a:lnTo>
                  <a:lnTo>
                    <a:pt x="89326" y="270368"/>
                  </a:lnTo>
                  <a:lnTo>
                    <a:pt x="96294" y="268679"/>
                  </a:lnTo>
                  <a:lnTo>
                    <a:pt x="111521" y="250277"/>
                  </a:lnTo>
                  <a:lnTo>
                    <a:pt x="135630" y="204563"/>
                  </a:lnTo>
                  <a:lnTo>
                    <a:pt x="148153" y="169582"/>
                  </a:lnTo>
                  <a:lnTo>
                    <a:pt x="160775" y="130517"/>
                  </a:lnTo>
                  <a:lnTo>
                    <a:pt x="172734" y="91047"/>
                  </a:lnTo>
                  <a:lnTo>
                    <a:pt x="182754" y="54690"/>
                  </a:lnTo>
                  <a:lnTo>
                    <a:pt x="186180" y="8458"/>
                  </a:lnTo>
                  <a:lnTo>
                    <a:pt x="186142" y="109"/>
                  </a:lnTo>
                  <a:lnTo>
                    <a:pt x="185426" y="0"/>
                  </a:lnTo>
                  <a:lnTo>
                    <a:pt x="173905" y="30645"/>
                  </a:lnTo>
                  <a:lnTo>
                    <a:pt x="168222" y="60535"/>
                  </a:lnTo>
                  <a:lnTo>
                    <a:pt x="163344" y="96633"/>
                  </a:lnTo>
                  <a:lnTo>
                    <a:pt x="158824" y="133843"/>
                  </a:lnTo>
                  <a:lnTo>
                    <a:pt x="156345" y="169666"/>
                  </a:lnTo>
                  <a:lnTo>
                    <a:pt x="155949" y="203696"/>
                  </a:lnTo>
                  <a:lnTo>
                    <a:pt x="160398" y="247800"/>
                  </a:lnTo>
                  <a:lnTo>
                    <a:pt x="166687" y="267351"/>
                  </a:lnTo>
                  <a:lnTo>
                    <a:pt x="169634" y="272705"/>
                  </a:lnTo>
                  <a:lnTo>
                    <a:pt x="172305" y="275569"/>
                  </a:lnTo>
                  <a:lnTo>
                    <a:pt x="174790" y="276773"/>
                  </a:lnTo>
                  <a:lnTo>
                    <a:pt x="177859" y="276165"/>
                  </a:lnTo>
                  <a:lnTo>
                    <a:pt x="185031" y="271726"/>
                  </a:lnTo>
                  <a:lnTo>
                    <a:pt x="205298" y="227608"/>
                  </a:lnTo>
                  <a:lnTo>
                    <a:pt x="220572" y="182549"/>
                  </a:lnTo>
                  <a:lnTo>
                    <a:pt x="222594" y="173205"/>
                  </a:lnTo>
                  <a:lnTo>
                    <a:pt x="222428" y="171136"/>
                  </a:lnTo>
                  <a:lnTo>
                    <a:pt x="221611" y="170461"/>
                  </a:lnTo>
                  <a:lnTo>
                    <a:pt x="220361" y="170718"/>
                  </a:lnTo>
                  <a:lnTo>
                    <a:pt x="215232" y="184563"/>
                  </a:lnTo>
                  <a:lnTo>
                    <a:pt x="212952" y="219595"/>
                  </a:lnTo>
                  <a:lnTo>
                    <a:pt x="220447" y="260837"/>
                  </a:lnTo>
                  <a:lnTo>
                    <a:pt x="223819" y="264836"/>
                  </a:lnTo>
                  <a:lnTo>
                    <a:pt x="233209" y="269276"/>
                  </a:lnTo>
                  <a:lnTo>
                    <a:pt x="238677" y="268345"/>
                  </a:lnTo>
                  <a:lnTo>
                    <a:pt x="250396" y="261665"/>
                  </a:lnTo>
                  <a:lnTo>
                    <a:pt x="268894" y="239262"/>
                  </a:lnTo>
                  <a:lnTo>
                    <a:pt x="292593" y="193280"/>
                  </a:lnTo>
                  <a:lnTo>
                    <a:pt x="293083" y="192985"/>
                  </a:lnTo>
                  <a:lnTo>
                    <a:pt x="293409" y="193495"/>
                  </a:lnTo>
                  <a:lnTo>
                    <a:pt x="305573" y="234764"/>
                  </a:lnTo>
                  <a:lnTo>
                    <a:pt x="316131" y="252380"/>
                  </a:lnTo>
                  <a:lnTo>
                    <a:pt x="324096" y="259744"/>
                  </a:lnTo>
                  <a:lnTo>
                    <a:pt x="328901" y="260578"/>
                  </a:lnTo>
                  <a:lnTo>
                    <a:pt x="339885" y="257742"/>
                  </a:lnTo>
                  <a:lnTo>
                    <a:pt x="357969" y="241471"/>
                  </a:lnTo>
                  <a:lnTo>
                    <a:pt x="369990" y="218776"/>
                  </a:lnTo>
                  <a:lnTo>
                    <a:pt x="371788" y="204357"/>
                  </a:lnTo>
                  <a:lnTo>
                    <a:pt x="369529" y="191598"/>
                  </a:lnTo>
                  <a:lnTo>
                    <a:pt x="363821" y="181224"/>
                  </a:lnTo>
                  <a:lnTo>
                    <a:pt x="359618" y="177893"/>
                  </a:lnTo>
                  <a:lnTo>
                    <a:pt x="349303" y="174192"/>
                  </a:lnTo>
                  <a:lnTo>
                    <a:pt x="343590" y="176027"/>
                  </a:lnTo>
                  <a:lnTo>
                    <a:pt x="331596" y="185593"/>
                  </a:lnTo>
                  <a:lnTo>
                    <a:pt x="322973" y="201132"/>
                  </a:lnTo>
                  <a:lnTo>
                    <a:pt x="319686" y="210216"/>
                  </a:lnTo>
                  <a:lnTo>
                    <a:pt x="319797" y="227833"/>
                  </a:lnTo>
                  <a:lnTo>
                    <a:pt x="325255" y="245070"/>
                  </a:lnTo>
                  <a:lnTo>
                    <a:pt x="334737" y="262139"/>
                  </a:lnTo>
                  <a:lnTo>
                    <a:pt x="353532" y="273489"/>
                  </a:lnTo>
                  <a:lnTo>
                    <a:pt x="382582" y="280178"/>
                  </a:lnTo>
                  <a:lnTo>
                    <a:pt x="426067" y="283152"/>
                  </a:lnTo>
                  <a:lnTo>
                    <a:pt x="471862" y="28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318">
              <a:extLst>
                <a:ext uri="{FF2B5EF4-FFF2-40B4-BE49-F238E27FC236}">
                  <a16:creationId xmlns:a16="http://schemas.microsoft.com/office/drawing/2014/main" xmlns="" id="{344E22EA-EB77-4E40-A7E9-32AB6231835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397250" y="5812942"/>
              <a:ext cx="114301" cy="143114"/>
            </a:xfrm>
            <a:custGeom>
              <a:avLst/>
              <a:gdLst/>
              <a:ahLst/>
              <a:cxnLst/>
              <a:rect l="0" t="0" r="0" b="0"/>
              <a:pathLst>
                <a:path w="114301" h="143114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28666" y="42509"/>
                  </a:lnTo>
                  <a:lnTo>
                    <a:pt x="51445" y="87611"/>
                  </a:lnTo>
                  <a:lnTo>
                    <a:pt x="64396" y="119079"/>
                  </a:lnTo>
                  <a:lnTo>
                    <a:pt x="70116" y="138046"/>
                  </a:lnTo>
                  <a:lnTo>
                    <a:pt x="72144" y="141933"/>
                  </a:lnTo>
                  <a:lnTo>
                    <a:pt x="73496" y="143113"/>
                  </a:lnTo>
                  <a:lnTo>
                    <a:pt x="74397" y="142489"/>
                  </a:lnTo>
                  <a:lnTo>
                    <a:pt x="75398" y="136622"/>
                  </a:lnTo>
                  <a:lnTo>
                    <a:pt x="79465" y="95234"/>
                  </a:lnTo>
                  <a:lnTo>
                    <a:pt x="92079" y="50204"/>
                  </a:lnTo>
                  <a:lnTo>
                    <a:pt x="103326" y="31483"/>
                  </a:lnTo>
                  <a:lnTo>
                    <a:pt x="11430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319">
              <a:extLst>
                <a:ext uri="{FF2B5EF4-FFF2-40B4-BE49-F238E27FC236}">
                  <a16:creationId xmlns:a16="http://schemas.microsoft.com/office/drawing/2014/main" xmlns="" id="{38E7D692-D50D-477A-B08F-29BAFC080F1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71133" y="5905500"/>
              <a:ext cx="75318" cy="12701"/>
            </a:xfrm>
            <a:custGeom>
              <a:avLst/>
              <a:gdLst/>
              <a:ahLst/>
              <a:cxnLst/>
              <a:rect l="0" t="0" r="0" b="0"/>
              <a:pathLst>
                <a:path w="753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41095" y="5696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320">
              <a:extLst>
                <a:ext uri="{FF2B5EF4-FFF2-40B4-BE49-F238E27FC236}">
                  <a16:creationId xmlns:a16="http://schemas.microsoft.com/office/drawing/2014/main" xmlns="" id="{5C3EFF9C-6A21-4D75-8509-00C1D22DC7B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092450" y="5818293"/>
              <a:ext cx="117911" cy="284747"/>
            </a:xfrm>
            <a:custGeom>
              <a:avLst/>
              <a:gdLst/>
              <a:ahLst/>
              <a:cxnLst/>
              <a:rect l="0" t="0" r="0" b="0"/>
              <a:pathLst>
                <a:path w="117911" h="284747">
                  <a:moveTo>
                    <a:pt x="12700" y="80857"/>
                  </a:moveTo>
                  <a:lnTo>
                    <a:pt x="12700" y="80857"/>
                  </a:lnTo>
                  <a:lnTo>
                    <a:pt x="16071" y="119581"/>
                  </a:lnTo>
                  <a:lnTo>
                    <a:pt x="21538" y="156145"/>
                  </a:lnTo>
                  <a:lnTo>
                    <a:pt x="24255" y="201628"/>
                  </a:lnTo>
                  <a:lnTo>
                    <a:pt x="28432" y="240740"/>
                  </a:lnTo>
                  <a:lnTo>
                    <a:pt x="31458" y="284746"/>
                  </a:lnTo>
                  <a:lnTo>
                    <a:pt x="30850" y="284517"/>
                  </a:lnTo>
                  <a:lnTo>
                    <a:pt x="28292" y="278617"/>
                  </a:lnTo>
                  <a:lnTo>
                    <a:pt x="20902" y="234482"/>
                  </a:lnTo>
                  <a:lnTo>
                    <a:pt x="16815" y="196643"/>
                  </a:lnTo>
                  <a:lnTo>
                    <a:pt x="16410" y="157717"/>
                  </a:lnTo>
                  <a:lnTo>
                    <a:pt x="18583" y="119956"/>
                  </a:lnTo>
                  <a:lnTo>
                    <a:pt x="21900" y="84359"/>
                  </a:lnTo>
                  <a:lnTo>
                    <a:pt x="31105" y="42697"/>
                  </a:lnTo>
                  <a:lnTo>
                    <a:pt x="42769" y="18123"/>
                  </a:lnTo>
                  <a:lnTo>
                    <a:pt x="55163" y="1905"/>
                  </a:lnTo>
                  <a:lnTo>
                    <a:pt x="61470" y="0"/>
                  </a:lnTo>
                  <a:lnTo>
                    <a:pt x="77885" y="1646"/>
                  </a:lnTo>
                  <a:lnTo>
                    <a:pt x="91295" y="7082"/>
                  </a:lnTo>
                  <a:lnTo>
                    <a:pt x="96846" y="10507"/>
                  </a:lnTo>
                  <a:lnTo>
                    <a:pt x="111402" y="32182"/>
                  </a:lnTo>
                  <a:lnTo>
                    <a:pt x="117910" y="60947"/>
                  </a:lnTo>
                  <a:lnTo>
                    <a:pt x="113788" y="79534"/>
                  </a:lnTo>
                  <a:lnTo>
                    <a:pt x="109725" y="88442"/>
                  </a:lnTo>
                  <a:lnTo>
                    <a:pt x="83781" y="114462"/>
                  </a:lnTo>
                  <a:lnTo>
                    <a:pt x="49283" y="129932"/>
                  </a:lnTo>
                  <a:lnTo>
                    <a:pt x="0" y="144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242">
            <a:extLst>
              <a:ext uri="{FF2B5EF4-FFF2-40B4-BE49-F238E27FC236}">
                <a16:creationId xmlns:a16="http://schemas.microsoft.com/office/drawing/2014/main" xmlns="" id="{72B1888C-3A44-4556-8D68-AFD4EB24B476}"/>
              </a:ext>
            </a:extLst>
          </p:cNvPr>
          <p:cNvGrpSpPr/>
          <p:nvPr/>
        </p:nvGrpSpPr>
        <p:grpSpPr>
          <a:xfrm>
            <a:off x="4279900" y="5824244"/>
            <a:ext cx="196851" cy="100307"/>
            <a:chOff x="4279900" y="5824244"/>
            <a:chExt cx="196851" cy="100307"/>
          </a:xfrm>
        </p:grpSpPr>
        <p:sp>
          <p:nvSpPr>
            <p:cNvPr id="267" name="SMARTInkShape-1321">
              <a:extLst>
                <a:ext uri="{FF2B5EF4-FFF2-40B4-BE49-F238E27FC236}">
                  <a16:creationId xmlns:a16="http://schemas.microsoft.com/office/drawing/2014/main" xmlns="" id="{71796882-2B7C-4AD0-BFB5-AB9E8E04031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324350" y="59182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3931" y="6350"/>
                  </a:lnTo>
                  <a:lnTo>
                    <a:pt x="80609" y="5645"/>
                  </a:lnTo>
                  <a:lnTo>
                    <a:pt x="116259" y="29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322">
              <a:extLst>
                <a:ext uri="{FF2B5EF4-FFF2-40B4-BE49-F238E27FC236}">
                  <a16:creationId xmlns:a16="http://schemas.microsoft.com/office/drawing/2014/main" xmlns="" id="{A95E5F78-E7E8-4508-A538-59CB6B83639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79900" y="5824244"/>
              <a:ext cx="146051" cy="5057"/>
            </a:xfrm>
            <a:custGeom>
              <a:avLst/>
              <a:gdLst/>
              <a:ahLst/>
              <a:cxnLst/>
              <a:rect l="0" t="0" r="0" b="0"/>
              <a:pathLst>
                <a:path w="146051" h="5057">
                  <a:moveTo>
                    <a:pt x="0" y="5056"/>
                  </a:moveTo>
                  <a:lnTo>
                    <a:pt x="0" y="5056"/>
                  </a:lnTo>
                  <a:lnTo>
                    <a:pt x="38282" y="692"/>
                  </a:lnTo>
                  <a:lnTo>
                    <a:pt x="78057" y="0"/>
                  </a:lnTo>
                  <a:lnTo>
                    <a:pt x="123082" y="3244"/>
                  </a:lnTo>
                  <a:lnTo>
                    <a:pt x="1460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243">
            <a:extLst>
              <a:ext uri="{FF2B5EF4-FFF2-40B4-BE49-F238E27FC236}">
                <a16:creationId xmlns:a16="http://schemas.microsoft.com/office/drawing/2014/main" xmlns="" id="{7E20B607-27ED-48A9-AFCD-A7D5FA7C7CA6}"/>
              </a:ext>
            </a:extLst>
          </p:cNvPr>
          <p:cNvGrpSpPr/>
          <p:nvPr/>
        </p:nvGrpSpPr>
        <p:grpSpPr>
          <a:xfrm>
            <a:off x="4917879" y="5649367"/>
            <a:ext cx="346272" cy="703032"/>
            <a:chOff x="4917879" y="5649367"/>
            <a:chExt cx="346272" cy="703032"/>
          </a:xfrm>
        </p:grpSpPr>
        <p:sp>
          <p:nvSpPr>
            <p:cNvPr id="270" name="SMARTInkShape-1323">
              <a:extLst>
                <a:ext uri="{FF2B5EF4-FFF2-40B4-BE49-F238E27FC236}">
                  <a16:creationId xmlns:a16="http://schemas.microsoft.com/office/drawing/2014/main" xmlns="" id="{559B5C6C-C76F-4D7B-AE72-BB17D621291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178998" y="6300706"/>
              <a:ext cx="67873" cy="51693"/>
            </a:xfrm>
            <a:custGeom>
              <a:avLst/>
              <a:gdLst/>
              <a:ahLst/>
              <a:cxnLst/>
              <a:rect l="0" t="0" r="0" b="0"/>
              <a:pathLst>
                <a:path w="67873" h="51693">
                  <a:moveTo>
                    <a:pt x="21652" y="30244"/>
                  </a:moveTo>
                  <a:lnTo>
                    <a:pt x="21652" y="30244"/>
                  </a:lnTo>
                  <a:lnTo>
                    <a:pt x="21652" y="11946"/>
                  </a:lnTo>
                  <a:lnTo>
                    <a:pt x="19771" y="6120"/>
                  </a:lnTo>
                  <a:lnTo>
                    <a:pt x="18281" y="3577"/>
                  </a:lnTo>
                  <a:lnTo>
                    <a:pt x="16583" y="1883"/>
                  </a:lnTo>
                  <a:lnTo>
                    <a:pt x="12813" y="0"/>
                  </a:lnTo>
                  <a:lnTo>
                    <a:pt x="10820" y="910"/>
                  </a:lnTo>
                  <a:lnTo>
                    <a:pt x="6725" y="5682"/>
                  </a:lnTo>
                  <a:lnTo>
                    <a:pt x="453" y="19674"/>
                  </a:lnTo>
                  <a:lnTo>
                    <a:pt x="0" y="29309"/>
                  </a:lnTo>
                  <a:lnTo>
                    <a:pt x="867" y="33855"/>
                  </a:lnTo>
                  <a:lnTo>
                    <a:pt x="5594" y="40785"/>
                  </a:lnTo>
                  <a:lnTo>
                    <a:pt x="13104" y="46218"/>
                  </a:lnTo>
                  <a:lnTo>
                    <a:pt x="23498" y="50985"/>
                  </a:lnTo>
                  <a:lnTo>
                    <a:pt x="35172" y="51692"/>
                  </a:lnTo>
                  <a:lnTo>
                    <a:pt x="46711" y="48948"/>
                  </a:lnTo>
                  <a:lnTo>
                    <a:pt x="56543" y="43025"/>
                  </a:lnTo>
                  <a:lnTo>
                    <a:pt x="66640" y="31756"/>
                  </a:lnTo>
                  <a:lnTo>
                    <a:pt x="67872" y="27725"/>
                  </a:lnTo>
                  <a:lnTo>
                    <a:pt x="67359" y="19481"/>
                  </a:lnTo>
                  <a:lnTo>
                    <a:pt x="65529" y="16014"/>
                  </a:lnTo>
                  <a:lnTo>
                    <a:pt x="53402" y="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324">
              <a:extLst>
                <a:ext uri="{FF2B5EF4-FFF2-40B4-BE49-F238E27FC236}">
                  <a16:creationId xmlns:a16="http://schemas.microsoft.com/office/drawing/2014/main" xmlns="" id="{ECF03006-A1A4-4707-96D6-C247613EE0C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219700" y="6034265"/>
              <a:ext cx="12701" cy="188736"/>
            </a:xfrm>
            <a:custGeom>
              <a:avLst/>
              <a:gdLst/>
              <a:ahLst/>
              <a:cxnLst/>
              <a:rect l="0" t="0" r="0" b="0"/>
              <a:pathLst>
                <a:path w="12701" h="188736">
                  <a:moveTo>
                    <a:pt x="12700" y="10935"/>
                  </a:moveTo>
                  <a:lnTo>
                    <a:pt x="12700" y="10935"/>
                  </a:lnTo>
                  <a:lnTo>
                    <a:pt x="12700" y="0"/>
                  </a:lnTo>
                  <a:lnTo>
                    <a:pt x="12700" y="44756"/>
                  </a:lnTo>
                  <a:lnTo>
                    <a:pt x="12700" y="88798"/>
                  </a:lnTo>
                  <a:lnTo>
                    <a:pt x="7631" y="132489"/>
                  </a:lnTo>
                  <a:lnTo>
                    <a:pt x="763" y="179140"/>
                  </a:lnTo>
                  <a:lnTo>
                    <a:pt x="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325">
              <a:extLst>
                <a:ext uri="{FF2B5EF4-FFF2-40B4-BE49-F238E27FC236}">
                  <a16:creationId xmlns:a16="http://schemas.microsoft.com/office/drawing/2014/main" xmlns="" id="{B1E943FE-A13D-414C-8BB2-AAC6C40DCA3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940639" y="6036111"/>
              <a:ext cx="188828" cy="187115"/>
            </a:xfrm>
            <a:custGeom>
              <a:avLst/>
              <a:gdLst/>
              <a:ahLst/>
              <a:cxnLst/>
              <a:rect l="0" t="0" r="0" b="0"/>
              <a:pathLst>
                <a:path w="188828" h="187115">
                  <a:moveTo>
                    <a:pt x="12361" y="40839"/>
                  </a:moveTo>
                  <a:lnTo>
                    <a:pt x="12361" y="40839"/>
                  </a:lnTo>
                  <a:lnTo>
                    <a:pt x="12361" y="83216"/>
                  </a:lnTo>
                  <a:lnTo>
                    <a:pt x="8990" y="130584"/>
                  </a:lnTo>
                  <a:lnTo>
                    <a:pt x="2235" y="172814"/>
                  </a:lnTo>
                  <a:lnTo>
                    <a:pt x="169" y="187114"/>
                  </a:lnTo>
                  <a:lnTo>
                    <a:pt x="0" y="187039"/>
                  </a:lnTo>
                  <a:lnTo>
                    <a:pt x="6613" y="146727"/>
                  </a:lnTo>
                  <a:lnTo>
                    <a:pt x="14421" y="99964"/>
                  </a:lnTo>
                  <a:lnTo>
                    <a:pt x="23790" y="53419"/>
                  </a:lnTo>
                  <a:lnTo>
                    <a:pt x="33276" y="16200"/>
                  </a:lnTo>
                  <a:lnTo>
                    <a:pt x="37649" y="8722"/>
                  </a:lnTo>
                  <a:lnTo>
                    <a:pt x="39804" y="6727"/>
                  </a:lnTo>
                  <a:lnTo>
                    <a:pt x="42650" y="8220"/>
                  </a:lnTo>
                  <a:lnTo>
                    <a:pt x="70590" y="47708"/>
                  </a:lnTo>
                  <a:lnTo>
                    <a:pt x="93242" y="94878"/>
                  </a:lnTo>
                  <a:lnTo>
                    <a:pt x="108998" y="133285"/>
                  </a:lnTo>
                  <a:lnTo>
                    <a:pt x="129404" y="172017"/>
                  </a:lnTo>
                  <a:lnTo>
                    <a:pt x="134466" y="176752"/>
                  </a:lnTo>
                  <a:lnTo>
                    <a:pt x="137508" y="175192"/>
                  </a:lnTo>
                  <a:lnTo>
                    <a:pt x="144652" y="165933"/>
                  </a:lnTo>
                  <a:lnTo>
                    <a:pt x="157993" y="120142"/>
                  </a:lnTo>
                  <a:lnTo>
                    <a:pt x="166518" y="80564"/>
                  </a:lnTo>
                  <a:lnTo>
                    <a:pt x="176100" y="40614"/>
                  </a:lnTo>
                  <a:lnTo>
                    <a:pt x="188827" y="0"/>
                  </a:lnTo>
                  <a:lnTo>
                    <a:pt x="183811" y="15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326">
              <a:extLst>
                <a:ext uri="{FF2B5EF4-FFF2-40B4-BE49-F238E27FC236}">
                  <a16:creationId xmlns:a16="http://schemas.microsoft.com/office/drawing/2014/main" xmlns="" id="{AF6F0F58-2D03-44ED-9EB8-09CD93DB3B7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17879" y="5909574"/>
              <a:ext cx="346272" cy="23816"/>
            </a:xfrm>
            <a:custGeom>
              <a:avLst/>
              <a:gdLst/>
              <a:ahLst/>
              <a:cxnLst/>
              <a:rect l="0" t="0" r="0" b="0"/>
              <a:pathLst>
                <a:path w="346272" h="23816">
                  <a:moveTo>
                    <a:pt x="3371" y="14976"/>
                  </a:moveTo>
                  <a:lnTo>
                    <a:pt x="3371" y="14976"/>
                  </a:lnTo>
                  <a:lnTo>
                    <a:pt x="0" y="14976"/>
                  </a:lnTo>
                  <a:lnTo>
                    <a:pt x="418" y="15681"/>
                  </a:lnTo>
                  <a:lnTo>
                    <a:pt x="4645" y="18347"/>
                  </a:lnTo>
                  <a:lnTo>
                    <a:pt x="25072" y="23815"/>
                  </a:lnTo>
                  <a:lnTo>
                    <a:pt x="70322" y="23161"/>
                  </a:lnTo>
                  <a:lnTo>
                    <a:pt x="114030" y="20261"/>
                  </a:lnTo>
                  <a:lnTo>
                    <a:pt x="138527" y="18499"/>
                  </a:lnTo>
                  <a:lnTo>
                    <a:pt x="164031" y="15914"/>
                  </a:lnTo>
                  <a:lnTo>
                    <a:pt x="190206" y="12779"/>
                  </a:lnTo>
                  <a:lnTo>
                    <a:pt x="216827" y="9278"/>
                  </a:lnTo>
                  <a:lnTo>
                    <a:pt x="263341" y="3506"/>
                  </a:lnTo>
                  <a:lnTo>
                    <a:pt x="300947" y="0"/>
                  </a:lnTo>
                  <a:lnTo>
                    <a:pt x="346271" y="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327">
              <a:extLst>
                <a:ext uri="{FF2B5EF4-FFF2-40B4-BE49-F238E27FC236}">
                  <a16:creationId xmlns:a16="http://schemas.microsoft.com/office/drawing/2014/main" xmlns="" id="{6B461661-21A3-4C61-B683-F2A7CE0BF48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010150" y="5649367"/>
              <a:ext cx="12701" cy="275184"/>
            </a:xfrm>
            <a:custGeom>
              <a:avLst/>
              <a:gdLst/>
              <a:ahLst/>
              <a:cxnLst/>
              <a:rect l="0" t="0" r="0" b="0"/>
              <a:pathLst>
                <a:path w="12701" h="275184">
                  <a:moveTo>
                    <a:pt x="0" y="27533"/>
                  </a:moveTo>
                  <a:lnTo>
                    <a:pt x="0" y="27533"/>
                  </a:lnTo>
                  <a:lnTo>
                    <a:pt x="706" y="6577"/>
                  </a:lnTo>
                  <a:lnTo>
                    <a:pt x="3658" y="0"/>
                  </a:lnTo>
                  <a:lnTo>
                    <a:pt x="3144" y="6"/>
                  </a:lnTo>
                  <a:lnTo>
                    <a:pt x="2096" y="715"/>
                  </a:lnTo>
                  <a:lnTo>
                    <a:pt x="2813" y="7147"/>
                  </a:lnTo>
                  <a:lnTo>
                    <a:pt x="9022" y="48750"/>
                  </a:lnTo>
                  <a:lnTo>
                    <a:pt x="11066" y="83999"/>
                  </a:lnTo>
                  <a:lnTo>
                    <a:pt x="11973" y="122479"/>
                  </a:lnTo>
                  <a:lnTo>
                    <a:pt x="12377" y="160748"/>
                  </a:lnTo>
                  <a:lnTo>
                    <a:pt x="10675" y="195160"/>
                  </a:lnTo>
                  <a:lnTo>
                    <a:pt x="7631" y="236656"/>
                  </a:lnTo>
                  <a:lnTo>
                    <a:pt x="8611" y="261180"/>
                  </a:lnTo>
                  <a:lnTo>
                    <a:pt x="12700" y="27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244">
            <a:extLst>
              <a:ext uri="{FF2B5EF4-FFF2-40B4-BE49-F238E27FC236}">
                <a16:creationId xmlns:a16="http://schemas.microsoft.com/office/drawing/2014/main" xmlns="" id="{C3D332C4-A279-419A-9104-355DF0DB2CF9}"/>
              </a:ext>
            </a:extLst>
          </p:cNvPr>
          <p:cNvGrpSpPr/>
          <p:nvPr/>
        </p:nvGrpSpPr>
        <p:grpSpPr>
          <a:xfrm>
            <a:off x="5495493" y="5375968"/>
            <a:ext cx="359208" cy="739083"/>
            <a:chOff x="5495493" y="5375968"/>
            <a:chExt cx="359208" cy="739083"/>
          </a:xfrm>
        </p:grpSpPr>
        <p:sp>
          <p:nvSpPr>
            <p:cNvPr id="276" name="SMARTInkShape-1328">
              <a:extLst>
                <a:ext uri="{FF2B5EF4-FFF2-40B4-BE49-F238E27FC236}">
                  <a16:creationId xmlns:a16="http://schemas.microsoft.com/office/drawing/2014/main" xmlns="" id="{77A4AC5C-3D28-4004-96FE-E802CE3A486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677239" y="5543550"/>
              <a:ext cx="37363" cy="37632"/>
            </a:xfrm>
            <a:custGeom>
              <a:avLst/>
              <a:gdLst/>
              <a:ahLst/>
              <a:cxnLst/>
              <a:rect l="0" t="0" r="0" b="0"/>
              <a:pathLst>
                <a:path w="37363" h="37632">
                  <a:moveTo>
                    <a:pt x="12361" y="0"/>
                  </a:moveTo>
                  <a:lnTo>
                    <a:pt x="12361" y="0"/>
                  </a:lnTo>
                  <a:lnTo>
                    <a:pt x="7292" y="5774"/>
                  </a:lnTo>
                  <a:lnTo>
                    <a:pt x="2235" y="15901"/>
                  </a:lnTo>
                  <a:lnTo>
                    <a:pt x="0" y="32755"/>
                  </a:lnTo>
                  <a:lnTo>
                    <a:pt x="1298" y="34537"/>
                  </a:lnTo>
                  <a:lnTo>
                    <a:pt x="6503" y="36516"/>
                  </a:lnTo>
                  <a:lnTo>
                    <a:pt x="17367" y="37631"/>
                  </a:lnTo>
                  <a:lnTo>
                    <a:pt x="20638" y="36376"/>
                  </a:lnTo>
                  <a:lnTo>
                    <a:pt x="33224" y="23753"/>
                  </a:lnTo>
                  <a:lnTo>
                    <a:pt x="35745" y="19259"/>
                  </a:lnTo>
                  <a:lnTo>
                    <a:pt x="37362" y="13996"/>
                  </a:lnTo>
                  <a:lnTo>
                    <a:pt x="36790" y="13564"/>
                  </a:lnTo>
                  <a:lnTo>
                    <a:pt x="31907" y="12955"/>
                  </a:lnTo>
                  <a:lnTo>
                    <a:pt x="21838" y="13481"/>
                  </a:lnTo>
                  <a:lnTo>
                    <a:pt x="601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329">
              <a:extLst>
                <a:ext uri="{FF2B5EF4-FFF2-40B4-BE49-F238E27FC236}">
                  <a16:creationId xmlns:a16="http://schemas.microsoft.com/office/drawing/2014/main" xmlns="" id="{11843A3B-892B-45CB-AD3B-A04E82EB231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698642" y="5375968"/>
              <a:ext cx="16359" cy="135833"/>
            </a:xfrm>
            <a:custGeom>
              <a:avLst/>
              <a:gdLst/>
              <a:ahLst/>
              <a:cxnLst/>
              <a:rect l="0" t="0" r="0" b="0"/>
              <a:pathLst>
                <a:path w="16359" h="135833">
                  <a:moveTo>
                    <a:pt x="3658" y="15182"/>
                  </a:moveTo>
                  <a:lnTo>
                    <a:pt x="3658" y="15182"/>
                  </a:lnTo>
                  <a:lnTo>
                    <a:pt x="287" y="8440"/>
                  </a:lnTo>
                  <a:lnTo>
                    <a:pt x="0" y="5748"/>
                  </a:lnTo>
                  <a:lnTo>
                    <a:pt x="1562" y="876"/>
                  </a:lnTo>
                  <a:lnTo>
                    <a:pt x="2260" y="0"/>
                  </a:lnTo>
                  <a:lnTo>
                    <a:pt x="2726" y="122"/>
                  </a:lnTo>
                  <a:lnTo>
                    <a:pt x="3037" y="908"/>
                  </a:lnTo>
                  <a:lnTo>
                    <a:pt x="8659" y="43848"/>
                  </a:lnTo>
                  <a:lnTo>
                    <a:pt x="9830" y="88859"/>
                  </a:lnTo>
                  <a:lnTo>
                    <a:pt x="11854" y="119289"/>
                  </a:lnTo>
                  <a:lnTo>
                    <a:pt x="16358" y="13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30">
              <a:extLst>
                <a:ext uri="{FF2B5EF4-FFF2-40B4-BE49-F238E27FC236}">
                  <a16:creationId xmlns:a16="http://schemas.microsoft.com/office/drawing/2014/main" xmlns="" id="{9F1F53CE-60EA-4C59-98DA-4806C36295D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495493" y="5461446"/>
              <a:ext cx="111558" cy="149531"/>
            </a:xfrm>
            <a:custGeom>
              <a:avLst/>
              <a:gdLst/>
              <a:ahLst/>
              <a:cxnLst/>
              <a:rect l="0" t="0" r="0" b="0"/>
              <a:pathLst>
                <a:path w="111558" h="149531">
                  <a:moveTo>
                    <a:pt x="9957" y="50354"/>
                  </a:moveTo>
                  <a:lnTo>
                    <a:pt x="9957" y="50354"/>
                  </a:lnTo>
                  <a:lnTo>
                    <a:pt x="9957" y="44887"/>
                  </a:lnTo>
                  <a:lnTo>
                    <a:pt x="9957" y="47636"/>
                  </a:lnTo>
                  <a:lnTo>
                    <a:pt x="4931" y="67574"/>
                  </a:lnTo>
                  <a:lnTo>
                    <a:pt x="3076" y="110346"/>
                  </a:lnTo>
                  <a:lnTo>
                    <a:pt x="0" y="134608"/>
                  </a:lnTo>
                  <a:lnTo>
                    <a:pt x="2993" y="149530"/>
                  </a:lnTo>
                  <a:lnTo>
                    <a:pt x="4276" y="112132"/>
                  </a:lnTo>
                  <a:lnTo>
                    <a:pt x="10507" y="66686"/>
                  </a:lnTo>
                  <a:lnTo>
                    <a:pt x="16470" y="44374"/>
                  </a:lnTo>
                  <a:lnTo>
                    <a:pt x="22549" y="31531"/>
                  </a:lnTo>
                  <a:lnTo>
                    <a:pt x="43855" y="77075"/>
                  </a:lnTo>
                  <a:lnTo>
                    <a:pt x="54411" y="103915"/>
                  </a:lnTo>
                  <a:lnTo>
                    <a:pt x="58642" y="109437"/>
                  </a:lnTo>
                  <a:lnTo>
                    <a:pt x="62874" y="111891"/>
                  </a:lnTo>
                  <a:lnTo>
                    <a:pt x="69224" y="113272"/>
                  </a:lnTo>
                  <a:lnTo>
                    <a:pt x="70635" y="114172"/>
                  </a:lnTo>
                  <a:lnTo>
                    <a:pt x="71575" y="115477"/>
                  </a:lnTo>
                  <a:lnTo>
                    <a:pt x="73085" y="119270"/>
                  </a:lnTo>
                  <a:lnTo>
                    <a:pt x="73347" y="123298"/>
                  </a:lnTo>
                  <a:lnTo>
                    <a:pt x="74089" y="124383"/>
                  </a:lnTo>
                  <a:lnTo>
                    <a:pt x="75289" y="125106"/>
                  </a:lnTo>
                  <a:lnTo>
                    <a:pt x="76795" y="125589"/>
                  </a:lnTo>
                  <a:lnTo>
                    <a:pt x="78504" y="125205"/>
                  </a:lnTo>
                  <a:lnTo>
                    <a:pt x="82285" y="122897"/>
                  </a:lnTo>
                  <a:lnTo>
                    <a:pt x="84436" y="115756"/>
                  </a:lnTo>
                  <a:lnTo>
                    <a:pt x="89188" y="93925"/>
                  </a:lnTo>
                  <a:lnTo>
                    <a:pt x="106521" y="47789"/>
                  </a:lnTo>
                  <a:lnTo>
                    <a:pt x="111540" y="222"/>
                  </a:lnTo>
                  <a:lnTo>
                    <a:pt x="111545" y="0"/>
                  </a:lnTo>
                  <a:lnTo>
                    <a:pt x="111557" y="5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331">
              <a:extLst>
                <a:ext uri="{FF2B5EF4-FFF2-40B4-BE49-F238E27FC236}">
                  <a16:creationId xmlns:a16="http://schemas.microsoft.com/office/drawing/2014/main" xmlns="" id="{1866242F-381B-4605-8CA2-B0AB765907D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29300" y="6051549"/>
              <a:ext cx="6351" cy="63502"/>
            </a:xfrm>
            <a:custGeom>
              <a:avLst/>
              <a:gdLst/>
              <a:ahLst/>
              <a:cxnLst/>
              <a:rect l="0" t="0" r="0" b="0"/>
              <a:pathLst>
                <a:path w="6351" h="63502">
                  <a:moveTo>
                    <a:pt x="6350" y="1"/>
                  </a:moveTo>
                  <a:lnTo>
                    <a:pt x="6350" y="1"/>
                  </a:lnTo>
                  <a:lnTo>
                    <a:pt x="2979" y="0"/>
                  </a:lnTo>
                  <a:lnTo>
                    <a:pt x="1986" y="2118"/>
                  </a:lnTo>
                  <a:lnTo>
                    <a:pt x="116" y="43623"/>
                  </a:lnTo>
                  <a:lnTo>
                    <a:pt x="0" y="6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332">
              <a:extLst>
                <a:ext uri="{FF2B5EF4-FFF2-40B4-BE49-F238E27FC236}">
                  <a16:creationId xmlns:a16="http://schemas.microsoft.com/office/drawing/2014/main" xmlns="" id="{CE792146-36C3-4123-892E-97AC76704E7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683250" y="60960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1456" y="216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333">
              <a:extLst>
                <a:ext uri="{FF2B5EF4-FFF2-40B4-BE49-F238E27FC236}">
                  <a16:creationId xmlns:a16="http://schemas.microsoft.com/office/drawing/2014/main" xmlns="" id="{C76580F6-B084-4CE5-B29B-7D1C4DE662A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689600" y="6039733"/>
              <a:ext cx="69851" cy="11818"/>
            </a:xfrm>
            <a:custGeom>
              <a:avLst/>
              <a:gdLst/>
              <a:ahLst/>
              <a:cxnLst/>
              <a:rect l="0" t="0" r="0" b="0"/>
              <a:pathLst>
                <a:path w="69851" h="1181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698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334">
              <a:extLst>
                <a:ext uri="{FF2B5EF4-FFF2-40B4-BE49-F238E27FC236}">
                  <a16:creationId xmlns:a16="http://schemas.microsoft.com/office/drawing/2014/main" xmlns="" id="{7D3CBF5C-3688-44ED-8264-299C5FF40BD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19750" y="596353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335">
              <a:extLst>
                <a:ext uri="{FF2B5EF4-FFF2-40B4-BE49-F238E27FC236}">
                  <a16:creationId xmlns:a16="http://schemas.microsoft.com/office/drawing/2014/main" xmlns="" id="{2493FCF6-8595-4272-810E-FF1724F6984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600700" y="6047892"/>
              <a:ext cx="12701" cy="67159"/>
            </a:xfrm>
            <a:custGeom>
              <a:avLst/>
              <a:gdLst/>
              <a:ahLst/>
              <a:cxnLst/>
              <a:rect l="0" t="0" r="0" b="0"/>
              <a:pathLst>
                <a:path w="12701" h="67159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12700" y="1562"/>
                  </a:lnTo>
                  <a:lnTo>
                    <a:pt x="5819" y="48175"/>
                  </a:lnTo>
                  <a:lnTo>
                    <a:pt x="0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336">
              <a:extLst>
                <a:ext uri="{FF2B5EF4-FFF2-40B4-BE49-F238E27FC236}">
                  <a16:creationId xmlns:a16="http://schemas.microsoft.com/office/drawing/2014/main" xmlns="" id="{641D09C5-A5B1-41AE-A917-0BF712B56DB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532746" y="5607050"/>
              <a:ext cx="321955" cy="317501"/>
            </a:xfrm>
            <a:custGeom>
              <a:avLst/>
              <a:gdLst/>
              <a:ahLst/>
              <a:cxnLst/>
              <a:rect l="0" t="0" r="0" b="0"/>
              <a:pathLst>
                <a:path w="321955" h="317501">
                  <a:moveTo>
                    <a:pt x="226704" y="0"/>
                  </a:moveTo>
                  <a:lnTo>
                    <a:pt x="226704" y="0"/>
                  </a:lnTo>
                  <a:lnTo>
                    <a:pt x="217866" y="0"/>
                  </a:lnTo>
                  <a:lnTo>
                    <a:pt x="171796" y="24467"/>
                  </a:lnTo>
                  <a:lnTo>
                    <a:pt x="129388" y="50616"/>
                  </a:lnTo>
                  <a:lnTo>
                    <a:pt x="88974" y="80527"/>
                  </a:lnTo>
                  <a:lnTo>
                    <a:pt x="45451" y="107550"/>
                  </a:lnTo>
                  <a:lnTo>
                    <a:pt x="21775" y="126881"/>
                  </a:lnTo>
                  <a:lnTo>
                    <a:pt x="2371" y="148596"/>
                  </a:lnTo>
                  <a:lnTo>
                    <a:pt x="0" y="153766"/>
                  </a:lnTo>
                  <a:lnTo>
                    <a:pt x="779" y="156133"/>
                  </a:lnTo>
                  <a:lnTo>
                    <a:pt x="5408" y="160644"/>
                  </a:lnTo>
                  <a:lnTo>
                    <a:pt x="14050" y="163120"/>
                  </a:lnTo>
                  <a:lnTo>
                    <a:pt x="52952" y="164926"/>
                  </a:lnTo>
                  <a:lnTo>
                    <a:pt x="96578" y="165783"/>
                  </a:lnTo>
                  <a:lnTo>
                    <a:pt x="127671" y="173935"/>
                  </a:lnTo>
                  <a:lnTo>
                    <a:pt x="133300" y="177964"/>
                  </a:lnTo>
                  <a:lnTo>
                    <a:pt x="134801" y="180026"/>
                  </a:lnTo>
                  <a:lnTo>
                    <a:pt x="135096" y="182812"/>
                  </a:lnTo>
                  <a:lnTo>
                    <a:pt x="132141" y="193475"/>
                  </a:lnTo>
                  <a:lnTo>
                    <a:pt x="128702" y="201465"/>
                  </a:lnTo>
                  <a:lnTo>
                    <a:pt x="81285" y="235808"/>
                  </a:lnTo>
                  <a:lnTo>
                    <a:pt x="38238" y="263442"/>
                  </a:lnTo>
                  <a:lnTo>
                    <a:pt x="10492" y="281045"/>
                  </a:lnTo>
                  <a:lnTo>
                    <a:pt x="7137" y="287422"/>
                  </a:lnTo>
                  <a:lnTo>
                    <a:pt x="6243" y="291098"/>
                  </a:lnTo>
                  <a:lnTo>
                    <a:pt x="6352" y="294254"/>
                  </a:lnTo>
                  <a:lnTo>
                    <a:pt x="8355" y="299643"/>
                  </a:lnTo>
                  <a:lnTo>
                    <a:pt x="13450" y="306643"/>
                  </a:lnTo>
                  <a:lnTo>
                    <a:pt x="21152" y="309147"/>
                  </a:lnTo>
                  <a:lnTo>
                    <a:pt x="60275" y="310887"/>
                  </a:lnTo>
                  <a:lnTo>
                    <a:pt x="95548" y="311071"/>
                  </a:lnTo>
                  <a:lnTo>
                    <a:pt x="137670" y="310421"/>
                  </a:lnTo>
                  <a:lnTo>
                    <a:pt x="169259" y="307768"/>
                  </a:lnTo>
                  <a:lnTo>
                    <a:pt x="202114" y="306119"/>
                  </a:lnTo>
                  <a:lnTo>
                    <a:pt x="234825" y="305386"/>
                  </a:lnTo>
                  <a:lnTo>
                    <a:pt x="278891" y="305679"/>
                  </a:lnTo>
                  <a:lnTo>
                    <a:pt x="307941" y="309921"/>
                  </a:lnTo>
                  <a:lnTo>
                    <a:pt x="321954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245">
            <a:extLst>
              <a:ext uri="{FF2B5EF4-FFF2-40B4-BE49-F238E27FC236}">
                <a16:creationId xmlns:a16="http://schemas.microsoft.com/office/drawing/2014/main" xmlns="" id="{175D3401-4DD1-4249-BA73-1ECDD8667A81}"/>
              </a:ext>
            </a:extLst>
          </p:cNvPr>
          <p:cNvGrpSpPr/>
          <p:nvPr/>
        </p:nvGrpSpPr>
        <p:grpSpPr>
          <a:xfrm>
            <a:off x="6076950" y="5601844"/>
            <a:ext cx="782751" cy="360807"/>
            <a:chOff x="6076950" y="5601844"/>
            <a:chExt cx="782751" cy="360807"/>
          </a:xfrm>
        </p:grpSpPr>
        <p:sp>
          <p:nvSpPr>
            <p:cNvPr id="286" name="SMARTInkShape-1337">
              <a:extLst>
                <a:ext uri="{FF2B5EF4-FFF2-40B4-BE49-F238E27FC236}">
                  <a16:creationId xmlns:a16="http://schemas.microsoft.com/office/drawing/2014/main" xmlns="" id="{F1107F55-EDE5-49AF-88DE-CB045E8DA30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687873" y="5683250"/>
              <a:ext cx="11378" cy="209551"/>
            </a:xfrm>
            <a:custGeom>
              <a:avLst/>
              <a:gdLst/>
              <a:ahLst/>
              <a:cxnLst/>
              <a:rect l="0" t="0" r="0" b="0"/>
              <a:pathLst>
                <a:path w="11378" h="209551">
                  <a:moveTo>
                    <a:pt x="5027" y="0"/>
                  </a:moveTo>
                  <a:lnTo>
                    <a:pt x="5027" y="0"/>
                  </a:lnTo>
                  <a:lnTo>
                    <a:pt x="0" y="42376"/>
                  </a:lnTo>
                  <a:lnTo>
                    <a:pt x="950" y="79349"/>
                  </a:lnTo>
                  <a:lnTo>
                    <a:pt x="3819" y="121583"/>
                  </a:lnTo>
                  <a:lnTo>
                    <a:pt x="4670" y="159732"/>
                  </a:lnTo>
                  <a:lnTo>
                    <a:pt x="10774" y="206584"/>
                  </a:lnTo>
                  <a:lnTo>
                    <a:pt x="1137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338">
              <a:extLst>
                <a:ext uri="{FF2B5EF4-FFF2-40B4-BE49-F238E27FC236}">
                  <a16:creationId xmlns:a16="http://schemas.microsoft.com/office/drawing/2014/main" xmlns="" id="{3D850BFA-AB51-4F15-ABDF-5ABA6A4FC29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415172" y="5601844"/>
              <a:ext cx="144379" cy="297307"/>
            </a:xfrm>
            <a:custGeom>
              <a:avLst/>
              <a:gdLst/>
              <a:ahLst/>
              <a:cxnLst/>
              <a:rect l="0" t="0" r="0" b="0"/>
              <a:pathLst>
                <a:path w="144379" h="297307">
                  <a:moveTo>
                    <a:pt x="144378" y="11556"/>
                  </a:moveTo>
                  <a:lnTo>
                    <a:pt x="144378" y="11556"/>
                  </a:lnTo>
                  <a:lnTo>
                    <a:pt x="144378" y="8185"/>
                  </a:lnTo>
                  <a:lnTo>
                    <a:pt x="142496" y="4649"/>
                  </a:lnTo>
                  <a:lnTo>
                    <a:pt x="141007" y="2717"/>
                  </a:lnTo>
                  <a:lnTo>
                    <a:pt x="135589" y="572"/>
                  </a:lnTo>
                  <a:lnTo>
                    <a:pt x="132168" y="0"/>
                  </a:lnTo>
                  <a:lnTo>
                    <a:pt x="120842" y="5008"/>
                  </a:lnTo>
                  <a:lnTo>
                    <a:pt x="83832" y="28842"/>
                  </a:lnTo>
                  <a:lnTo>
                    <a:pt x="41532" y="72277"/>
                  </a:lnTo>
                  <a:lnTo>
                    <a:pt x="15441" y="116879"/>
                  </a:lnTo>
                  <a:lnTo>
                    <a:pt x="262" y="162394"/>
                  </a:lnTo>
                  <a:lnTo>
                    <a:pt x="0" y="209904"/>
                  </a:lnTo>
                  <a:lnTo>
                    <a:pt x="9954" y="250007"/>
                  </a:lnTo>
                  <a:lnTo>
                    <a:pt x="22781" y="270875"/>
                  </a:lnTo>
                  <a:lnTo>
                    <a:pt x="37887" y="283912"/>
                  </a:lnTo>
                  <a:lnTo>
                    <a:pt x="54010" y="291354"/>
                  </a:lnTo>
                  <a:lnTo>
                    <a:pt x="87228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339">
              <a:extLst>
                <a:ext uri="{FF2B5EF4-FFF2-40B4-BE49-F238E27FC236}">
                  <a16:creationId xmlns:a16="http://schemas.microsoft.com/office/drawing/2014/main" xmlns="" id="{610A77CE-8964-4BEF-8047-6CBB1234525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076950" y="590550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6686" y="6938"/>
                  </a:lnTo>
                  <a:lnTo>
                    <a:pt x="99660" y="5819"/>
                  </a:lnTo>
                  <a:lnTo>
                    <a:pt x="142575" y="2037"/>
                  </a:lnTo>
                  <a:lnTo>
                    <a:pt x="185632" y="40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340">
              <a:extLst>
                <a:ext uri="{FF2B5EF4-FFF2-40B4-BE49-F238E27FC236}">
                  <a16:creationId xmlns:a16="http://schemas.microsoft.com/office/drawing/2014/main" xmlns="" id="{D6966B8F-70D9-47FD-BD48-4A6841EE134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084183" y="5633410"/>
              <a:ext cx="189618" cy="11741"/>
            </a:xfrm>
            <a:custGeom>
              <a:avLst/>
              <a:gdLst/>
              <a:ahLst/>
              <a:cxnLst/>
              <a:rect l="0" t="0" r="0" b="0"/>
              <a:pathLst>
                <a:path w="189618" h="11741">
                  <a:moveTo>
                    <a:pt x="5467" y="11740"/>
                  </a:moveTo>
                  <a:lnTo>
                    <a:pt x="5467" y="11740"/>
                  </a:lnTo>
                  <a:lnTo>
                    <a:pt x="0" y="11740"/>
                  </a:lnTo>
                  <a:lnTo>
                    <a:pt x="2749" y="8369"/>
                  </a:lnTo>
                  <a:lnTo>
                    <a:pt x="47323" y="2280"/>
                  </a:lnTo>
                  <a:lnTo>
                    <a:pt x="89522" y="0"/>
                  </a:lnTo>
                  <a:lnTo>
                    <a:pt x="131031" y="2695"/>
                  </a:lnTo>
                  <a:lnTo>
                    <a:pt x="174386" y="4858"/>
                  </a:lnTo>
                  <a:lnTo>
                    <a:pt x="189617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341">
              <a:extLst>
                <a:ext uri="{FF2B5EF4-FFF2-40B4-BE49-F238E27FC236}">
                  <a16:creationId xmlns:a16="http://schemas.microsoft.com/office/drawing/2014/main" xmlns="" id="{5FBDB000-EBA9-4CE5-B3D7-538F4F481F1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174534" y="5626361"/>
              <a:ext cx="16717" cy="249510"/>
            </a:xfrm>
            <a:custGeom>
              <a:avLst/>
              <a:gdLst/>
              <a:ahLst/>
              <a:cxnLst/>
              <a:rect l="0" t="0" r="0" b="0"/>
              <a:pathLst>
                <a:path w="16717" h="249510">
                  <a:moveTo>
                    <a:pt x="16716" y="6089"/>
                  </a:moveTo>
                  <a:lnTo>
                    <a:pt x="16716" y="6089"/>
                  </a:lnTo>
                  <a:lnTo>
                    <a:pt x="16716" y="0"/>
                  </a:lnTo>
                  <a:lnTo>
                    <a:pt x="14835" y="41176"/>
                  </a:lnTo>
                  <a:lnTo>
                    <a:pt x="11249" y="87573"/>
                  </a:lnTo>
                  <a:lnTo>
                    <a:pt x="7256" y="133165"/>
                  </a:lnTo>
                  <a:lnTo>
                    <a:pt x="1606" y="175680"/>
                  </a:lnTo>
                  <a:lnTo>
                    <a:pt x="2102" y="217833"/>
                  </a:lnTo>
                  <a:lnTo>
                    <a:pt x="0" y="241845"/>
                  </a:lnTo>
                  <a:lnTo>
                    <a:pt x="632" y="245810"/>
                  </a:lnTo>
                  <a:lnTo>
                    <a:pt x="2513" y="249509"/>
                  </a:lnTo>
                  <a:lnTo>
                    <a:pt x="3013" y="249508"/>
                  </a:lnTo>
                  <a:lnTo>
                    <a:pt x="4016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342">
              <a:extLst>
                <a:ext uri="{FF2B5EF4-FFF2-40B4-BE49-F238E27FC236}">
                  <a16:creationId xmlns:a16="http://schemas.microsoft.com/office/drawing/2014/main" xmlns="" id="{1674144A-A1F6-47E3-958C-7D65E2D293F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566783" y="5664200"/>
              <a:ext cx="284868" cy="44451"/>
            </a:xfrm>
            <a:custGeom>
              <a:avLst/>
              <a:gdLst/>
              <a:ahLst/>
              <a:cxnLst/>
              <a:rect l="0" t="0" r="0" b="0"/>
              <a:pathLst>
                <a:path w="2848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7543"/>
                  </a:lnTo>
                  <a:lnTo>
                    <a:pt x="0" y="35611"/>
                  </a:lnTo>
                  <a:lnTo>
                    <a:pt x="1821" y="33618"/>
                  </a:lnTo>
                  <a:lnTo>
                    <a:pt x="9490" y="29523"/>
                  </a:lnTo>
                  <a:lnTo>
                    <a:pt x="53351" y="20439"/>
                  </a:lnTo>
                  <a:lnTo>
                    <a:pt x="86016" y="13553"/>
                  </a:lnTo>
                  <a:lnTo>
                    <a:pt x="127344" y="7670"/>
                  </a:lnTo>
                  <a:lnTo>
                    <a:pt x="171113" y="3409"/>
                  </a:lnTo>
                  <a:lnTo>
                    <a:pt x="209379" y="1515"/>
                  </a:lnTo>
                  <a:lnTo>
                    <a:pt x="252543" y="449"/>
                  </a:lnTo>
                  <a:lnTo>
                    <a:pt x="284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343">
              <a:extLst>
                <a:ext uri="{FF2B5EF4-FFF2-40B4-BE49-F238E27FC236}">
                  <a16:creationId xmlns:a16="http://schemas.microsoft.com/office/drawing/2014/main" xmlns="" id="{35D5996B-6297-4842-B24C-844979AFBF6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813549" y="5887593"/>
              <a:ext cx="12702" cy="75058"/>
            </a:xfrm>
            <a:custGeom>
              <a:avLst/>
              <a:gdLst/>
              <a:ahLst/>
              <a:cxnLst/>
              <a:rect l="0" t="0" r="0" b="0"/>
              <a:pathLst>
                <a:path w="12702" h="75058">
                  <a:moveTo>
                    <a:pt x="1" y="11557"/>
                  </a:moveTo>
                  <a:lnTo>
                    <a:pt x="1" y="11557"/>
                  </a:lnTo>
                  <a:lnTo>
                    <a:pt x="0" y="0"/>
                  </a:lnTo>
                  <a:lnTo>
                    <a:pt x="1882" y="19729"/>
                  </a:lnTo>
                  <a:lnTo>
                    <a:pt x="10541" y="66661"/>
                  </a:lnTo>
                  <a:lnTo>
                    <a:pt x="12701" y="7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344">
              <a:extLst>
                <a:ext uri="{FF2B5EF4-FFF2-40B4-BE49-F238E27FC236}">
                  <a16:creationId xmlns:a16="http://schemas.microsoft.com/office/drawing/2014/main" xmlns="" id="{9017CE75-4D16-4F47-BF7E-D13F698420B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813550" y="5804260"/>
              <a:ext cx="46151" cy="17397"/>
            </a:xfrm>
            <a:custGeom>
              <a:avLst/>
              <a:gdLst/>
              <a:ahLst/>
              <a:cxnLst/>
              <a:rect l="0" t="0" r="0" b="0"/>
              <a:pathLst>
                <a:path w="46151" h="17397">
                  <a:moveTo>
                    <a:pt x="6350" y="12340"/>
                  </a:moveTo>
                  <a:lnTo>
                    <a:pt x="6350" y="12340"/>
                  </a:lnTo>
                  <a:lnTo>
                    <a:pt x="9720" y="15711"/>
                  </a:lnTo>
                  <a:lnTo>
                    <a:pt x="15138" y="17366"/>
                  </a:lnTo>
                  <a:lnTo>
                    <a:pt x="22956" y="17396"/>
                  </a:lnTo>
                  <a:lnTo>
                    <a:pt x="37846" y="13446"/>
                  </a:lnTo>
                  <a:lnTo>
                    <a:pt x="44572" y="9774"/>
                  </a:lnTo>
                  <a:lnTo>
                    <a:pt x="45943" y="7808"/>
                  </a:lnTo>
                  <a:lnTo>
                    <a:pt x="46150" y="5790"/>
                  </a:lnTo>
                  <a:lnTo>
                    <a:pt x="45584" y="3741"/>
                  </a:lnTo>
                  <a:lnTo>
                    <a:pt x="44500" y="2373"/>
                  </a:lnTo>
                  <a:lnTo>
                    <a:pt x="41415" y="855"/>
                  </a:lnTo>
                  <a:lnTo>
                    <a:pt x="28969" y="0"/>
                  </a:lnTo>
                  <a:lnTo>
                    <a:pt x="0" y="5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5" name="SMARTInkShape-1345">
            <a:extLst>
              <a:ext uri="{FF2B5EF4-FFF2-40B4-BE49-F238E27FC236}">
                <a16:creationId xmlns:a16="http://schemas.microsoft.com/office/drawing/2014/main" xmlns="" id="{EDE0C2BB-F258-470F-948C-EC81255890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03591" y="5683250"/>
            <a:ext cx="187807" cy="215901"/>
          </a:xfrm>
          <a:custGeom>
            <a:avLst/>
            <a:gdLst/>
            <a:ahLst/>
            <a:cxnLst/>
            <a:rect l="0" t="0" r="0" b="0"/>
            <a:pathLst>
              <a:path w="187807" h="215901">
                <a:moveTo>
                  <a:pt x="3659" y="0"/>
                </a:moveTo>
                <a:lnTo>
                  <a:pt x="3659" y="0"/>
                </a:lnTo>
                <a:lnTo>
                  <a:pt x="288" y="0"/>
                </a:lnTo>
                <a:lnTo>
                  <a:pt x="0" y="1411"/>
                </a:lnTo>
                <a:lnTo>
                  <a:pt x="1562" y="6742"/>
                </a:lnTo>
                <a:lnTo>
                  <a:pt x="6408" y="14305"/>
                </a:lnTo>
                <a:lnTo>
                  <a:pt x="53123" y="41140"/>
                </a:lnTo>
                <a:lnTo>
                  <a:pt x="98149" y="70250"/>
                </a:lnTo>
                <a:lnTo>
                  <a:pt x="137954" y="94745"/>
                </a:lnTo>
                <a:lnTo>
                  <a:pt x="184602" y="124512"/>
                </a:lnTo>
                <a:lnTo>
                  <a:pt x="187804" y="126997"/>
                </a:lnTo>
                <a:lnTo>
                  <a:pt x="187806" y="126997"/>
                </a:lnTo>
                <a:lnTo>
                  <a:pt x="145746" y="150765"/>
                </a:lnTo>
                <a:lnTo>
                  <a:pt x="105016" y="171514"/>
                </a:lnTo>
                <a:lnTo>
                  <a:pt x="59235" y="191919"/>
                </a:lnTo>
                <a:lnTo>
                  <a:pt x="23259" y="207186"/>
                </a:lnTo>
                <a:lnTo>
                  <a:pt x="16359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247">
            <a:extLst>
              <a:ext uri="{FF2B5EF4-FFF2-40B4-BE49-F238E27FC236}">
                <a16:creationId xmlns:a16="http://schemas.microsoft.com/office/drawing/2014/main" xmlns="" id="{BEC33B41-4C16-4189-94E7-AB03DE086FA0}"/>
              </a:ext>
            </a:extLst>
          </p:cNvPr>
          <p:cNvGrpSpPr/>
          <p:nvPr/>
        </p:nvGrpSpPr>
        <p:grpSpPr>
          <a:xfrm>
            <a:off x="7651750" y="5665891"/>
            <a:ext cx="605000" cy="303110"/>
            <a:chOff x="7651750" y="5665891"/>
            <a:chExt cx="605000" cy="303110"/>
          </a:xfrm>
        </p:grpSpPr>
        <p:sp>
          <p:nvSpPr>
            <p:cNvPr id="296" name="SMARTInkShape-1346">
              <a:extLst>
                <a:ext uri="{FF2B5EF4-FFF2-40B4-BE49-F238E27FC236}">
                  <a16:creationId xmlns:a16="http://schemas.microsoft.com/office/drawing/2014/main" xmlns="" id="{FA013D41-A5E7-4ACF-A762-9A2826136A6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740650" y="569595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0"/>
                  </a:moveTo>
                  <a:lnTo>
                    <a:pt x="0" y="0"/>
                  </a:lnTo>
                  <a:lnTo>
                    <a:pt x="0" y="45434"/>
                  </a:lnTo>
                  <a:lnTo>
                    <a:pt x="4363" y="91054"/>
                  </a:lnTo>
                  <a:lnTo>
                    <a:pt x="6468" y="131793"/>
                  </a:lnTo>
                  <a:lnTo>
                    <a:pt x="11259" y="176316"/>
                  </a:lnTo>
                  <a:lnTo>
                    <a:pt x="12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347">
              <a:extLst>
                <a:ext uri="{FF2B5EF4-FFF2-40B4-BE49-F238E27FC236}">
                  <a16:creationId xmlns:a16="http://schemas.microsoft.com/office/drawing/2014/main" xmlns="" id="{86053291-81F5-4D79-B201-B3DD416E41F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651750" y="5665891"/>
              <a:ext cx="254001" cy="55460"/>
            </a:xfrm>
            <a:custGeom>
              <a:avLst/>
              <a:gdLst/>
              <a:ahLst/>
              <a:cxnLst/>
              <a:rect l="0" t="0" r="0" b="0"/>
              <a:pathLst>
                <a:path w="254001" h="55460">
                  <a:moveTo>
                    <a:pt x="0" y="55459"/>
                  </a:moveTo>
                  <a:lnTo>
                    <a:pt x="0" y="55459"/>
                  </a:lnTo>
                  <a:lnTo>
                    <a:pt x="44057" y="38853"/>
                  </a:lnTo>
                  <a:lnTo>
                    <a:pt x="75319" y="28323"/>
                  </a:lnTo>
                  <a:lnTo>
                    <a:pt x="108500" y="18469"/>
                  </a:lnTo>
                  <a:lnTo>
                    <a:pt x="142766" y="10091"/>
                  </a:lnTo>
                  <a:lnTo>
                    <a:pt x="179163" y="4016"/>
                  </a:lnTo>
                  <a:lnTo>
                    <a:pt x="221869" y="0"/>
                  </a:lnTo>
                  <a:lnTo>
                    <a:pt x="254000" y="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348">
              <a:extLst>
                <a:ext uri="{FF2B5EF4-FFF2-40B4-BE49-F238E27FC236}">
                  <a16:creationId xmlns:a16="http://schemas.microsoft.com/office/drawing/2014/main" xmlns="" id="{BF6BA35D-AB24-45F5-A6B4-71E953F3E5B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825688" y="5868283"/>
              <a:ext cx="68585" cy="56728"/>
            </a:xfrm>
            <a:custGeom>
              <a:avLst/>
              <a:gdLst/>
              <a:ahLst/>
              <a:cxnLst/>
              <a:rect l="0" t="0" r="0" b="0"/>
              <a:pathLst>
                <a:path w="68585" h="56728">
                  <a:moveTo>
                    <a:pt x="48312" y="5467"/>
                  </a:moveTo>
                  <a:lnTo>
                    <a:pt x="48312" y="5467"/>
                  </a:lnTo>
                  <a:lnTo>
                    <a:pt x="38173" y="1103"/>
                  </a:lnTo>
                  <a:lnTo>
                    <a:pt x="30636" y="0"/>
                  </a:lnTo>
                  <a:lnTo>
                    <a:pt x="18458" y="2749"/>
                  </a:lnTo>
                  <a:lnTo>
                    <a:pt x="10114" y="9904"/>
                  </a:lnTo>
                  <a:lnTo>
                    <a:pt x="3112" y="19434"/>
                  </a:lnTo>
                  <a:lnTo>
                    <a:pt x="0" y="28373"/>
                  </a:lnTo>
                  <a:lnTo>
                    <a:pt x="582" y="32732"/>
                  </a:lnTo>
                  <a:lnTo>
                    <a:pt x="4991" y="41339"/>
                  </a:lnTo>
                  <a:lnTo>
                    <a:pt x="18777" y="54117"/>
                  </a:lnTo>
                  <a:lnTo>
                    <a:pt x="23683" y="56245"/>
                  </a:lnTo>
                  <a:lnTo>
                    <a:pt x="32897" y="56727"/>
                  </a:lnTo>
                  <a:lnTo>
                    <a:pt x="52760" y="53033"/>
                  </a:lnTo>
                  <a:lnTo>
                    <a:pt x="58333" y="49877"/>
                  </a:lnTo>
                  <a:lnTo>
                    <a:pt x="66407" y="40726"/>
                  </a:lnTo>
                  <a:lnTo>
                    <a:pt x="68136" y="36735"/>
                  </a:lnTo>
                  <a:lnTo>
                    <a:pt x="68584" y="33368"/>
                  </a:lnTo>
                  <a:lnTo>
                    <a:pt x="65842" y="23377"/>
                  </a:lnTo>
                  <a:lnTo>
                    <a:pt x="64233" y="19523"/>
                  </a:lnTo>
                  <a:lnTo>
                    <a:pt x="58680" y="1336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349">
              <a:extLst>
                <a:ext uri="{FF2B5EF4-FFF2-40B4-BE49-F238E27FC236}">
                  <a16:creationId xmlns:a16="http://schemas.microsoft.com/office/drawing/2014/main" xmlns="" id="{7B05B2BE-C549-4E46-82DD-E6C26C5355B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48772" y="5791200"/>
              <a:ext cx="61235" cy="160464"/>
            </a:xfrm>
            <a:custGeom>
              <a:avLst/>
              <a:gdLst/>
              <a:ahLst/>
              <a:cxnLst/>
              <a:rect l="0" t="0" r="0" b="0"/>
              <a:pathLst>
                <a:path w="61235" h="160464">
                  <a:moveTo>
                    <a:pt x="20478" y="0"/>
                  </a:moveTo>
                  <a:lnTo>
                    <a:pt x="20478" y="0"/>
                  </a:lnTo>
                  <a:lnTo>
                    <a:pt x="17107" y="3371"/>
                  </a:lnTo>
                  <a:lnTo>
                    <a:pt x="15451" y="8789"/>
                  </a:lnTo>
                  <a:lnTo>
                    <a:pt x="15008" y="38682"/>
                  </a:lnTo>
                  <a:lnTo>
                    <a:pt x="19188" y="79032"/>
                  </a:lnTo>
                  <a:lnTo>
                    <a:pt x="20223" y="120817"/>
                  </a:lnTo>
                  <a:lnTo>
                    <a:pt x="17031" y="140847"/>
                  </a:lnTo>
                  <a:lnTo>
                    <a:pt x="13537" y="147265"/>
                  </a:lnTo>
                  <a:lnTo>
                    <a:pt x="11617" y="148977"/>
                  </a:lnTo>
                  <a:lnTo>
                    <a:pt x="10338" y="148001"/>
                  </a:lnTo>
                  <a:lnTo>
                    <a:pt x="8915" y="141272"/>
                  </a:lnTo>
                  <a:lnTo>
                    <a:pt x="11486" y="125585"/>
                  </a:lnTo>
                  <a:lnTo>
                    <a:pt x="23744" y="97661"/>
                  </a:lnTo>
                  <a:lnTo>
                    <a:pt x="31573" y="86680"/>
                  </a:lnTo>
                  <a:lnTo>
                    <a:pt x="39755" y="80858"/>
                  </a:lnTo>
                  <a:lnTo>
                    <a:pt x="43912" y="79305"/>
                  </a:lnTo>
                  <a:lnTo>
                    <a:pt x="46684" y="79681"/>
                  </a:lnTo>
                  <a:lnTo>
                    <a:pt x="48533" y="81343"/>
                  </a:lnTo>
                  <a:lnTo>
                    <a:pt x="60849" y="112876"/>
                  </a:lnTo>
                  <a:lnTo>
                    <a:pt x="61234" y="126367"/>
                  </a:lnTo>
                  <a:lnTo>
                    <a:pt x="58347" y="138712"/>
                  </a:lnTo>
                  <a:lnTo>
                    <a:pt x="52361" y="148904"/>
                  </a:lnTo>
                  <a:lnTo>
                    <a:pt x="41233" y="156256"/>
                  </a:lnTo>
                  <a:lnTo>
                    <a:pt x="27585" y="160463"/>
                  </a:lnTo>
                  <a:lnTo>
                    <a:pt x="14465" y="159982"/>
                  </a:lnTo>
                  <a:lnTo>
                    <a:pt x="9413" y="158160"/>
                  </a:lnTo>
                  <a:lnTo>
                    <a:pt x="1919" y="152373"/>
                  </a:lnTo>
                  <a:lnTo>
                    <a:pt x="345" y="149560"/>
                  </a:lnTo>
                  <a:lnTo>
                    <a:pt x="0" y="146979"/>
                  </a:lnTo>
                  <a:lnTo>
                    <a:pt x="475" y="144552"/>
                  </a:lnTo>
                  <a:lnTo>
                    <a:pt x="2047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350">
              <a:extLst>
                <a:ext uri="{FF2B5EF4-FFF2-40B4-BE49-F238E27FC236}">
                  <a16:creationId xmlns:a16="http://schemas.microsoft.com/office/drawing/2014/main" xmlns="" id="{C1F4DDF9-DCBE-47E8-B72B-D692083ED01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45450" y="5861412"/>
              <a:ext cx="69851" cy="87774"/>
            </a:xfrm>
            <a:custGeom>
              <a:avLst/>
              <a:gdLst/>
              <a:ahLst/>
              <a:cxnLst/>
              <a:rect l="0" t="0" r="0" b="0"/>
              <a:pathLst>
                <a:path w="69851" h="87774">
                  <a:moveTo>
                    <a:pt x="69850" y="18688"/>
                  </a:moveTo>
                  <a:lnTo>
                    <a:pt x="69850" y="18688"/>
                  </a:lnTo>
                  <a:lnTo>
                    <a:pt x="64075" y="13619"/>
                  </a:lnTo>
                  <a:lnTo>
                    <a:pt x="45670" y="2387"/>
                  </a:lnTo>
                  <a:lnTo>
                    <a:pt x="25116" y="0"/>
                  </a:lnTo>
                  <a:lnTo>
                    <a:pt x="22388" y="1289"/>
                  </a:lnTo>
                  <a:lnTo>
                    <a:pt x="17476" y="6487"/>
                  </a:lnTo>
                  <a:lnTo>
                    <a:pt x="16590" y="9143"/>
                  </a:lnTo>
                  <a:lnTo>
                    <a:pt x="16704" y="11619"/>
                  </a:lnTo>
                  <a:lnTo>
                    <a:pt x="17486" y="13975"/>
                  </a:lnTo>
                  <a:lnTo>
                    <a:pt x="47967" y="56984"/>
                  </a:lnTo>
                  <a:lnTo>
                    <a:pt x="52598" y="66517"/>
                  </a:lnTo>
                  <a:lnTo>
                    <a:pt x="53245" y="75458"/>
                  </a:lnTo>
                  <a:lnTo>
                    <a:pt x="52430" y="79818"/>
                  </a:lnTo>
                  <a:lnTo>
                    <a:pt x="49770" y="82724"/>
                  </a:lnTo>
                  <a:lnTo>
                    <a:pt x="41170" y="85954"/>
                  </a:lnTo>
                  <a:lnTo>
                    <a:pt x="27799" y="87773"/>
                  </a:lnTo>
                  <a:lnTo>
                    <a:pt x="17294" y="82553"/>
                  </a:lnTo>
                  <a:lnTo>
                    <a:pt x="0" y="6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351">
              <a:extLst>
                <a:ext uri="{FF2B5EF4-FFF2-40B4-BE49-F238E27FC236}">
                  <a16:creationId xmlns:a16="http://schemas.microsoft.com/office/drawing/2014/main" xmlns="" id="{ED175A86-E50C-4507-B4BF-FE824401E81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178800" y="5670550"/>
              <a:ext cx="77950" cy="298451"/>
            </a:xfrm>
            <a:custGeom>
              <a:avLst/>
              <a:gdLst/>
              <a:ahLst/>
              <a:cxnLst/>
              <a:rect l="0" t="0" r="0" b="0"/>
              <a:pathLst>
                <a:path w="77950" h="298451">
                  <a:moveTo>
                    <a:pt x="6350" y="0"/>
                  </a:moveTo>
                  <a:lnTo>
                    <a:pt x="6350" y="0"/>
                  </a:lnTo>
                  <a:lnTo>
                    <a:pt x="18605" y="7892"/>
                  </a:lnTo>
                  <a:lnTo>
                    <a:pt x="34139" y="22322"/>
                  </a:lnTo>
                  <a:lnTo>
                    <a:pt x="50921" y="51783"/>
                  </a:lnTo>
                  <a:lnTo>
                    <a:pt x="66376" y="91454"/>
                  </a:lnTo>
                  <a:lnTo>
                    <a:pt x="77949" y="137308"/>
                  </a:lnTo>
                  <a:lnTo>
                    <a:pt x="76507" y="184028"/>
                  </a:lnTo>
                  <a:lnTo>
                    <a:pt x="72171" y="207352"/>
                  </a:lnTo>
                  <a:lnTo>
                    <a:pt x="48538" y="24643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248">
            <a:extLst>
              <a:ext uri="{FF2B5EF4-FFF2-40B4-BE49-F238E27FC236}">
                <a16:creationId xmlns:a16="http://schemas.microsoft.com/office/drawing/2014/main" xmlns="" id="{F338233D-A1B6-42C8-87B3-7B16E7B84EFE}"/>
              </a:ext>
            </a:extLst>
          </p:cNvPr>
          <p:cNvGrpSpPr/>
          <p:nvPr/>
        </p:nvGrpSpPr>
        <p:grpSpPr>
          <a:xfrm>
            <a:off x="8623300" y="5867400"/>
            <a:ext cx="381001" cy="184151"/>
            <a:chOff x="8623300" y="5867400"/>
            <a:chExt cx="381001" cy="184151"/>
          </a:xfrm>
        </p:grpSpPr>
        <p:sp>
          <p:nvSpPr>
            <p:cNvPr id="303" name="SMARTInkShape-1352">
              <a:extLst>
                <a:ext uri="{FF2B5EF4-FFF2-40B4-BE49-F238E27FC236}">
                  <a16:creationId xmlns:a16="http://schemas.microsoft.com/office/drawing/2014/main" xmlns="" id="{12731691-F3D0-4910-A8C5-CC3802F3B23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623300" y="5918199"/>
              <a:ext cx="311151" cy="6352"/>
            </a:xfrm>
            <a:custGeom>
              <a:avLst/>
              <a:gdLst/>
              <a:ahLst/>
              <a:cxnLst/>
              <a:rect l="0" t="0" r="0" b="0"/>
              <a:pathLst>
                <a:path w="311151" h="6352">
                  <a:moveTo>
                    <a:pt x="0" y="1"/>
                  </a:moveTo>
                  <a:lnTo>
                    <a:pt x="0" y="1"/>
                  </a:lnTo>
                  <a:lnTo>
                    <a:pt x="45466" y="0"/>
                  </a:lnTo>
                  <a:lnTo>
                    <a:pt x="77827" y="0"/>
                  </a:lnTo>
                  <a:lnTo>
                    <a:pt x="116435" y="0"/>
                  </a:lnTo>
                  <a:lnTo>
                    <a:pt x="159464" y="0"/>
                  </a:lnTo>
                  <a:lnTo>
                    <a:pt x="200694" y="1883"/>
                  </a:lnTo>
                  <a:lnTo>
                    <a:pt x="239481" y="4365"/>
                  </a:lnTo>
                  <a:lnTo>
                    <a:pt x="275534" y="5468"/>
                  </a:lnTo>
                  <a:lnTo>
                    <a:pt x="31115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353">
              <a:extLst>
                <a:ext uri="{FF2B5EF4-FFF2-40B4-BE49-F238E27FC236}">
                  <a16:creationId xmlns:a16="http://schemas.microsoft.com/office/drawing/2014/main" xmlns="" id="{8E484701-A047-48A4-BF3C-20287F148FE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699499" y="5956300"/>
              <a:ext cx="304802" cy="37513"/>
            </a:xfrm>
            <a:custGeom>
              <a:avLst/>
              <a:gdLst/>
              <a:ahLst/>
              <a:cxnLst/>
              <a:rect l="0" t="0" r="0" b="0"/>
              <a:pathLst>
                <a:path w="304802" h="37513">
                  <a:moveTo>
                    <a:pt x="1" y="31750"/>
                  </a:moveTo>
                  <a:lnTo>
                    <a:pt x="1" y="31750"/>
                  </a:lnTo>
                  <a:lnTo>
                    <a:pt x="0" y="35121"/>
                  </a:lnTo>
                  <a:lnTo>
                    <a:pt x="1412" y="36114"/>
                  </a:lnTo>
                  <a:lnTo>
                    <a:pt x="12256" y="37512"/>
                  </a:lnTo>
                  <a:lnTo>
                    <a:pt x="55861" y="34220"/>
                  </a:lnTo>
                  <a:lnTo>
                    <a:pt x="93267" y="28614"/>
                  </a:lnTo>
                  <a:lnTo>
                    <a:pt x="138113" y="23771"/>
                  </a:lnTo>
                  <a:lnTo>
                    <a:pt x="184387" y="17385"/>
                  </a:lnTo>
                  <a:lnTo>
                    <a:pt x="228705" y="10549"/>
                  </a:lnTo>
                  <a:lnTo>
                    <a:pt x="267217" y="5159"/>
                  </a:lnTo>
                  <a:lnTo>
                    <a:pt x="304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354">
              <a:extLst>
                <a:ext uri="{FF2B5EF4-FFF2-40B4-BE49-F238E27FC236}">
                  <a16:creationId xmlns:a16="http://schemas.microsoft.com/office/drawing/2014/main" xmlns="" id="{038D8780-6E68-415B-AE42-419401E9292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70950" y="5867400"/>
              <a:ext cx="129678" cy="184151"/>
            </a:xfrm>
            <a:custGeom>
              <a:avLst/>
              <a:gdLst/>
              <a:ahLst/>
              <a:cxnLst/>
              <a:rect l="0" t="0" r="0" b="0"/>
              <a:pathLst>
                <a:path w="129678" h="184151">
                  <a:moveTo>
                    <a:pt x="0" y="0"/>
                  </a:moveTo>
                  <a:lnTo>
                    <a:pt x="0" y="0"/>
                  </a:lnTo>
                  <a:lnTo>
                    <a:pt x="33257" y="3371"/>
                  </a:lnTo>
                  <a:lnTo>
                    <a:pt x="77046" y="20970"/>
                  </a:lnTo>
                  <a:lnTo>
                    <a:pt x="107573" y="39375"/>
                  </a:lnTo>
                  <a:lnTo>
                    <a:pt x="120952" y="54423"/>
                  </a:lnTo>
                  <a:lnTo>
                    <a:pt x="127840" y="70521"/>
                  </a:lnTo>
                  <a:lnTo>
                    <a:pt x="129677" y="78763"/>
                  </a:lnTo>
                  <a:lnTo>
                    <a:pt x="125519" y="107220"/>
                  </a:lnTo>
                  <a:lnTo>
                    <a:pt x="102039" y="147735"/>
                  </a:lnTo>
                  <a:lnTo>
                    <a:pt x="762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249">
            <a:extLst>
              <a:ext uri="{FF2B5EF4-FFF2-40B4-BE49-F238E27FC236}">
                <a16:creationId xmlns:a16="http://schemas.microsoft.com/office/drawing/2014/main" xmlns="" id="{0E795D16-B7E3-4FA7-B1B6-3D579D87EA71}"/>
              </a:ext>
            </a:extLst>
          </p:cNvPr>
          <p:cNvGrpSpPr/>
          <p:nvPr/>
        </p:nvGrpSpPr>
        <p:grpSpPr>
          <a:xfrm>
            <a:off x="9230147" y="5708650"/>
            <a:ext cx="1031454" cy="395814"/>
            <a:chOff x="9230147" y="5708650"/>
            <a:chExt cx="1031454" cy="395814"/>
          </a:xfrm>
        </p:grpSpPr>
        <p:sp>
          <p:nvSpPr>
            <p:cNvPr id="307" name="SMARTInkShape-1355">
              <a:extLst>
                <a:ext uri="{FF2B5EF4-FFF2-40B4-BE49-F238E27FC236}">
                  <a16:creationId xmlns:a16="http://schemas.microsoft.com/office/drawing/2014/main" xmlns="" id="{17423FEB-A40C-496D-A34C-7513E4E0B95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230147" y="5770223"/>
              <a:ext cx="108217" cy="251800"/>
            </a:xfrm>
            <a:custGeom>
              <a:avLst/>
              <a:gdLst/>
              <a:ahLst/>
              <a:cxnLst/>
              <a:rect l="0" t="0" r="0" b="0"/>
              <a:pathLst>
                <a:path w="108217" h="251800">
                  <a:moveTo>
                    <a:pt x="9103" y="78127"/>
                  </a:moveTo>
                  <a:lnTo>
                    <a:pt x="9103" y="78127"/>
                  </a:lnTo>
                  <a:lnTo>
                    <a:pt x="9103" y="120504"/>
                  </a:lnTo>
                  <a:lnTo>
                    <a:pt x="9103" y="159357"/>
                  </a:lnTo>
                  <a:lnTo>
                    <a:pt x="9103" y="202855"/>
                  </a:lnTo>
                  <a:lnTo>
                    <a:pt x="9103" y="249736"/>
                  </a:lnTo>
                  <a:lnTo>
                    <a:pt x="9103" y="251799"/>
                  </a:lnTo>
                  <a:lnTo>
                    <a:pt x="5732" y="241220"/>
                  </a:lnTo>
                  <a:lnTo>
                    <a:pt x="265" y="206728"/>
                  </a:lnTo>
                  <a:lnTo>
                    <a:pt x="0" y="171031"/>
                  </a:lnTo>
                  <a:lnTo>
                    <a:pt x="2941" y="130001"/>
                  </a:lnTo>
                  <a:lnTo>
                    <a:pt x="8951" y="88247"/>
                  </a:lnTo>
                  <a:lnTo>
                    <a:pt x="20089" y="53697"/>
                  </a:lnTo>
                  <a:lnTo>
                    <a:pt x="43493" y="10507"/>
                  </a:lnTo>
                  <a:lnTo>
                    <a:pt x="54726" y="2212"/>
                  </a:lnTo>
                  <a:lnTo>
                    <a:pt x="60685" y="0"/>
                  </a:lnTo>
                  <a:lnTo>
                    <a:pt x="76713" y="3187"/>
                  </a:lnTo>
                  <a:lnTo>
                    <a:pt x="85926" y="7000"/>
                  </a:lnTo>
                  <a:lnTo>
                    <a:pt x="99926" y="22527"/>
                  </a:lnTo>
                  <a:lnTo>
                    <a:pt x="105635" y="32594"/>
                  </a:lnTo>
                  <a:lnTo>
                    <a:pt x="108216" y="56949"/>
                  </a:lnTo>
                  <a:lnTo>
                    <a:pt x="106927" y="70359"/>
                  </a:lnTo>
                  <a:lnTo>
                    <a:pt x="88261" y="109457"/>
                  </a:lnTo>
                  <a:lnTo>
                    <a:pt x="63758" y="134369"/>
                  </a:lnTo>
                  <a:lnTo>
                    <a:pt x="43272" y="141929"/>
                  </a:lnTo>
                  <a:lnTo>
                    <a:pt x="15464" y="144303"/>
                  </a:lnTo>
                  <a:lnTo>
                    <a:pt x="3932" y="142420"/>
                  </a:lnTo>
                  <a:lnTo>
                    <a:pt x="3539" y="142156"/>
                  </a:lnTo>
                  <a:lnTo>
                    <a:pt x="4983" y="139980"/>
                  </a:lnTo>
                  <a:lnTo>
                    <a:pt x="6357" y="138413"/>
                  </a:lnTo>
                  <a:lnTo>
                    <a:pt x="28515" y="142949"/>
                  </a:lnTo>
                  <a:lnTo>
                    <a:pt x="63084" y="162192"/>
                  </a:lnTo>
                  <a:lnTo>
                    <a:pt x="83658" y="180882"/>
                  </a:lnTo>
                  <a:lnTo>
                    <a:pt x="97594" y="203274"/>
                  </a:lnTo>
                  <a:lnTo>
                    <a:pt x="104353" y="23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356">
              <a:extLst>
                <a:ext uri="{FF2B5EF4-FFF2-40B4-BE49-F238E27FC236}">
                  <a16:creationId xmlns:a16="http://schemas.microsoft.com/office/drawing/2014/main" xmlns="" id="{FE77D083-8769-4F99-9AF0-64AEC3CE0B7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91650" y="5916128"/>
              <a:ext cx="101601" cy="68609"/>
            </a:xfrm>
            <a:custGeom>
              <a:avLst/>
              <a:gdLst/>
              <a:ahLst/>
              <a:cxnLst/>
              <a:rect l="0" t="0" r="0" b="0"/>
              <a:pathLst>
                <a:path w="101601" h="68609">
                  <a:moveTo>
                    <a:pt x="0" y="27472"/>
                  </a:moveTo>
                  <a:lnTo>
                    <a:pt x="0" y="27472"/>
                  </a:lnTo>
                  <a:lnTo>
                    <a:pt x="3370" y="27472"/>
                  </a:lnTo>
                  <a:lnTo>
                    <a:pt x="4363" y="28177"/>
                  </a:lnTo>
                  <a:lnTo>
                    <a:pt x="5025" y="29353"/>
                  </a:lnTo>
                  <a:lnTo>
                    <a:pt x="5467" y="30843"/>
                  </a:lnTo>
                  <a:lnTo>
                    <a:pt x="9721" y="34379"/>
                  </a:lnTo>
                  <a:lnTo>
                    <a:pt x="12831" y="36311"/>
                  </a:lnTo>
                  <a:lnTo>
                    <a:pt x="16315" y="36892"/>
                  </a:lnTo>
                  <a:lnTo>
                    <a:pt x="39551" y="30995"/>
                  </a:lnTo>
                  <a:lnTo>
                    <a:pt x="47683" y="25275"/>
                  </a:lnTo>
                  <a:lnTo>
                    <a:pt x="50839" y="21774"/>
                  </a:lnTo>
                  <a:lnTo>
                    <a:pt x="52236" y="18029"/>
                  </a:lnTo>
                  <a:lnTo>
                    <a:pt x="51908" y="10104"/>
                  </a:lnTo>
                  <a:lnTo>
                    <a:pt x="50127" y="6721"/>
                  </a:lnTo>
                  <a:lnTo>
                    <a:pt x="44386" y="1081"/>
                  </a:lnTo>
                  <a:lnTo>
                    <a:pt x="40880" y="0"/>
                  </a:lnTo>
                  <a:lnTo>
                    <a:pt x="33221" y="681"/>
                  </a:lnTo>
                  <a:lnTo>
                    <a:pt x="25113" y="7098"/>
                  </a:lnTo>
                  <a:lnTo>
                    <a:pt x="20975" y="11773"/>
                  </a:lnTo>
                  <a:lnTo>
                    <a:pt x="16378" y="22611"/>
                  </a:lnTo>
                  <a:lnTo>
                    <a:pt x="15041" y="34484"/>
                  </a:lnTo>
                  <a:lnTo>
                    <a:pt x="16797" y="46815"/>
                  </a:lnTo>
                  <a:lnTo>
                    <a:pt x="23694" y="57471"/>
                  </a:lnTo>
                  <a:lnTo>
                    <a:pt x="28496" y="62287"/>
                  </a:lnTo>
                  <a:lnTo>
                    <a:pt x="43238" y="67640"/>
                  </a:lnTo>
                  <a:lnTo>
                    <a:pt x="61550" y="68608"/>
                  </a:lnTo>
                  <a:lnTo>
                    <a:pt x="101600" y="59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357">
              <a:extLst>
                <a:ext uri="{FF2B5EF4-FFF2-40B4-BE49-F238E27FC236}">
                  <a16:creationId xmlns:a16="http://schemas.microsoft.com/office/drawing/2014/main" xmlns="" id="{4792ED54-16F4-414B-9759-78EDB5C824A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486202" y="5930900"/>
              <a:ext cx="50991" cy="173564"/>
            </a:xfrm>
            <a:custGeom>
              <a:avLst/>
              <a:gdLst/>
              <a:ahLst/>
              <a:cxnLst/>
              <a:rect l="0" t="0" r="0" b="0"/>
              <a:pathLst>
                <a:path w="50991" h="173564">
                  <a:moveTo>
                    <a:pt x="38798" y="0"/>
                  </a:moveTo>
                  <a:lnTo>
                    <a:pt x="38798" y="0"/>
                  </a:lnTo>
                  <a:lnTo>
                    <a:pt x="40679" y="20723"/>
                  </a:lnTo>
                  <a:lnTo>
                    <a:pt x="48923" y="61159"/>
                  </a:lnTo>
                  <a:lnTo>
                    <a:pt x="50990" y="101974"/>
                  </a:lnTo>
                  <a:lnTo>
                    <a:pt x="49860" y="122227"/>
                  </a:lnTo>
                  <a:lnTo>
                    <a:pt x="37162" y="163496"/>
                  </a:lnTo>
                  <a:lnTo>
                    <a:pt x="33474" y="168264"/>
                  </a:lnTo>
                  <a:lnTo>
                    <a:pt x="23731" y="173561"/>
                  </a:lnTo>
                  <a:lnTo>
                    <a:pt x="18876" y="173563"/>
                  </a:lnTo>
                  <a:lnTo>
                    <a:pt x="9718" y="169802"/>
                  </a:lnTo>
                  <a:lnTo>
                    <a:pt x="2826" y="161545"/>
                  </a:lnTo>
                  <a:lnTo>
                    <a:pt x="0" y="156380"/>
                  </a:lnTo>
                  <a:lnTo>
                    <a:pt x="624" y="139352"/>
                  </a:lnTo>
                  <a:lnTo>
                    <a:pt x="704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358">
              <a:extLst>
                <a:ext uri="{FF2B5EF4-FFF2-40B4-BE49-F238E27FC236}">
                  <a16:creationId xmlns:a16="http://schemas.microsoft.com/office/drawing/2014/main" xmlns="" id="{B3D87862-F711-4D0D-AA0D-AEF06F832C8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25000" y="5867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359">
              <a:extLst>
                <a:ext uri="{FF2B5EF4-FFF2-40B4-BE49-F238E27FC236}">
                  <a16:creationId xmlns:a16="http://schemas.microsoft.com/office/drawing/2014/main" xmlns="" id="{75E887FE-03C9-4B76-A20E-6B43E85F02C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82150" y="5906996"/>
              <a:ext cx="76201" cy="81055"/>
            </a:xfrm>
            <a:custGeom>
              <a:avLst/>
              <a:gdLst/>
              <a:ahLst/>
              <a:cxnLst/>
              <a:rect l="0" t="0" r="0" b="0"/>
              <a:pathLst>
                <a:path w="76201" h="81055">
                  <a:moveTo>
                    <a:pt x="0" y="11204"/>
                  </a:moveTo>
                  <a:lnTo>
                    <a:pt x="0" y="11204"/>
                  </a:lnTo>
                  <a:lnTo>
                    <a:pt x="0" y="14575"/>
                  </a:lnTo>
                  <a:lnTo>
                    <a:pt x="1881" y="18111"/>
                  </a:lnTo>
                  <a:lnTo>
                    <a:pt x="5774" y="22036"/>
                  </a:lnTo>
                  <a:lnTo>
                    <a:pt x="12209" y="26131"/>
                  </a:lnTo>
                  <a:lnTo>
                    <a:pt x="21654" y="26540"/>
                  </a:lnTo>
                  <a:lnTo>
                    <a:pt x="54801" y="18476"/>
                  </a:lnTo>
                  <a:lnTo>
                    <a:pt x="69232" y="8812"/>
                  </a:lnTo>
                  <a:lnTo>
                    <a:pt x="73103" y="3556"/>
                  </a:lnTo>
                  <a:lnTo>
                    <a:pt x="71313" y="1872"/>
                  </a:lnTo>
                  <a:lnTo>
                    <a:pt x="61799" y="0"/>
                  </a:lnTo>
                  <a:lnTo>
                    <a:pt x="50044" y="2932"/>
                  </a:lnTo>
                  <a:lnTo>
                    <a:pt x="38469" y="9644"/>
                  </a:lnTo>
                  <a:lnTo>
                    <a:pt x="28622" y="19683"/>
                  </a:lnTo>
                  <a:lnTo>
                    <a:pt x="23303" y="31200"/>
                  </a:lnTo>
                  <a:lnTo>
                    <a:pt x="21646" y="43374"/>
                  </a:lnTo>
                  <a:lnTo>
                    <a:pt x="23261" y="55842"/>
                  </a:lnTo>
                  <a:lnTo>
                    <a:pt x="30094" y="66556"/>
                  </a:lnTo>
                  <a:lnTo>
                    <a:pt x="34879" y="71388"/>
                  </a:lnTo>
                  <a:lnTo>
                    <a:pt x="49604" y="76758"/>
                  </a:lnTo>
                  <a:lnTo>
                    <a:pt x="76200" y="81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360">
              <a:extLst>
                <a:ext uri="{FF2B5EF4-FFF2-40B4-BE49-F238E27FC236}">
                  <a16:creationId xmlns:a16="http://schemas.microsoft.com/office/drawing/2014/main" xmlns="" id="{E592EFB9-01A5-4294-9474-26FE20F7DB1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698700" y="5892800"/>
              <a:ext cx="73951" cy="88990"/>
            </a:xfrm>
            <a:custGeom>
              <a:avLst/>
              <a:gdLst/>
              <a:ahLst/>
              <a:cxnLst/>
              <a:rect l="0" t="0" r="0" b="0"/>
              <a:pathLst>
                <a:path w="73951" h="88990">
                  <a:moveTo>
                    <a:pt x="48550" y="0"/>
                  </a:moveTo>
                  <a:lnTo>
                    <a:pt x="48550" y="0"/>
                  </a:lnTo>
                  <a:lnTo>
                    <a:pt x="34048" y="705"/>
                  </a:lnTo>
                  <a:lnTo>
                    <a:pt x="25406" y="3371"/>
                  </a:lnTo>
                  <a:lnTo>
                    <a:pt x="18744" y="8789"/>
                  </a:lnTo>
                  <a:lnTo>
                    <a:pt x="5346" y="30507"/>
                  </a:lnTo>
                  <a:lnTo>
                    <a:pt x="0" y="50432"/>
                  </a:lnTo>
                  <a:lnTo>
                    <a:pt x="1787" y="69741"/>
                  </a:lnTo>
                  <a:lnTo>
                    <a:pt x="8717" y="80619"/>
                  </a:lnTo>
                  <a:lnTo>
                    <a:pt x="13528" y="85496"/>
                  </a:lnTo>
                  <a:lnTo>
                    <a:pt x="19558" y="88042"/>
                  </a:lnTo>
                  <a:lnTo>
                    <a:pt x="33783" y="88989"/>
                  </a:lnTo>
                  <a:lnTo>
                    <a:pt x="739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361">
              <a:extLst>
                <a:ext uri="{FF2B5EF4-FFF2-40B4-BE49-F238E27FC236}">
                  <a16:creationId xmlns:a16="http://schemas.microsoft.com/office/drawing/2014/main" xmlns="" id="{DD0DE52D-B034-4EA8-8083-C78AB0B8CA7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833397" y="5759450"/>
              <a:ext cx="66254" cy="216595"/>
            </a:xfrm>
            <a:custGeom>
              <a:avLst/>
              <a:gdLst/>
              <a:ahLst/>
              <a:cxnLst/>
              <a:rect l="0" t="0" r="0" b="0"/>
              <a:pathLst>
                <a:path w="66254" h="216595">
                  <a:moveTo>
                    <a:pt x="9103" y="0"/>
                  </a:moveTo>
                  <a:lnTo>
                    <a:pt x="9103" y="0"/>
                  </a:lnTo>
                  <a:lnTo>
                    <a:pt x="2196" y="43308"/>
                  </a:lnTo>
                  <a:lnTo>
                    <a:pt x="0" y="79625"/>
                  </a:lnTo>
                  <a:lnTo>
                    <a:pt x="1938" y="119783"/>
                  </a:lnTo>
                  <a:lnTo>
                    <a:pt x="4393" y="156612"/>
                  </a:lnTo>
                  <a:lnTo>
                    <a:pt x="11544" y="197290"/>
                  </a:lnTo>
                  <a:lnTo>
                    <a:pt x="17478" y="209511"/>
                  </a:lnTo>
                  <a:lnTo>
                    <a:pt x="21036" y="213756"/>
                  </a:lnTo>
                  <a:lnTo>
                    <a:pt x="24820" y="215882"/>
                  </a:lnTo>
                  <a:lnTo>
                    <a:pt x="28753" y="216594"/>
                  </a:lnTo>
                  <a:lnTo>
                    <a:pt x="38297" y="214798"/>
                  </a:lnTo>
                  <a:lnTo>
                    <a:pt x="6625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362">
              <a:extLst>
                <a:ext uri="{FF2B5EF4-FFF2-40B4-BE49-F238E27FC236}">
                  <a16:creationId xmlns:a16="http://schemas.microsoft.com/office/drawing/2014/main" xmlns="" id="{1F4FB529-404B-4AEE-834B-9D44CDECDD4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807092" y="5873750"/>
              <a:ext cx="130659" cy="12701"/>
            </a:xfrm>
            <a:custGeom>
              <a:avLst/>
              <a:gdLst/>
              <a:ahLst/>
              <a:cxnLst/>
              <a:rect l="0" t="0" r="0" b="0"/>
              <a:pathLst>
                <a:path w="130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6844" y="9329"/>
                  </a:lnTo>
                  <a:lnTo>
                    <a:pt x="78589" y="5793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363">
              <a:extLst>
                <a:ext uri="{FF2B5EF4-FFF2-40B4-BE49-F238E27FC236}">
                  <a16:creationId xmlns:a16="http://schemas.microsoft.com/office/drawing/2014/main" xmlns="" id="{1C412C31-AFF3-4E97-8BAC-D9C7095BFDA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77450" y="5918199"/>
              <a:ext cx="22309" cy="82552"/>
            </a:xfrm>
            <a:custGeom>
              <a:avLst/>
              <a:gdLst/>
              <a:ahLst/>
              <a:cxnLst/>
              <a:rect l="0" t="0" r="0" b="0"/>
              <a:pathLst>
                <a:path w="22309" h="8255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12209" y="3372"/>
                  </a:lnTo>
                  <a:lnTo>
                    <a:pt x="14490" y="7187"/>
                  </a:lnTo>
                  <a:lnTo>
                    <a:pt x="22308" y="49501"/>
                  </a:lnTo>
                  <a:lnTo>
                    <a:pt x="19050" y="8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364">
              <a:extLst>
                <a:ext uri="{FF2B5EF4-FFF2-40B4-BE49-F238E27FC236}">
                  <a16:creationId xmlns:a16="http://schemas.microsoft.com/office/drawing/2014/main" xmlns="" id="{31AD28E0-26FE-4F24-BC0B-2081584D27F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090150" y="5835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365">
              <a:extLst>
                <a:ext uri="{FF2B5EF4-FFF2-40B4-BE49-F238E27FC236}">
                  <a16:creationId xmlns:a16="http://schemas.microsoft.com/office/drawing/2014/main" xmlns="" id="{2DD86682-9C77-4A94-9F0D-65F6A452BDE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155595" y="5708650"/>
              <a:ext cx="55206" cy="292101"/>
            </a:xfrm>
            <a:custGeom>
              <a:avLst/>
              <a:gdLst/>
              <a:ahLst/>
              <a:cxnLst/>
              <a:rect l="0" t="0" r="0" b="0"/>
              <a:pathLst>
                <a:path w="55206" h="292101">
                  <a:moveTo>
                    <a:pt x="55205" y="0"/>
                  </a:moveTo>
                  <a:lnTo>
                    <a:pt x="55205" y="0"/>
                  </a:lnTo>
                  <a:lnTo>
                    <a:pt x="44360" y="6480"/>
                  </a:lnTo>
                  <a:lnTo>
                    <a:pt x="16513" y="35974"/>
                  </a:lnTo>
                  <a:lnTo>
                    <a:pt x="4620" y="70004"/>
                  </a:lnTo>
                  <a:lnTo>
                    <a:pt x="0" y="114738"/>
                  </a:lnTo>
                  <a:lnTo>
                    <a:pt x="2683" y="147186"/>
                  </a:lnTo>
                  <a:lnTo>
                    <a:pt x="10245" y="193423"/>
                  </a:lnTo>
                  <a:lnTo>
                    <a:pt x="16954" y="232053"/>
                  </a:lnTo>
                  <a:lnTo>
                    <a:pt x="19647" y="262079"/>
                  </a:lnTo>
                  <a:lnTo>
                    <a:pt x="15976" y="280617"/>
                  </a:lnTo>
                  <a:lnTo>
                    <a:pt x="1075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366">
              <a:extLst>
                <a:ext uri="{FF2B5EF4-FFF2-40B4-BE49-F238E27FC236}">
                  <a16:creationId xmlns:a16="http://schemas.microsoft.com/office/drawing/2014/main" xmlns="" id="{19A14150-8000-4286-8552-AB94A6879A1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140950" y="59055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3326" y="10261"/>
                  </a:lnTo>
                  <a:lnTo>
                    <a:pt x="82217" y="304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250">
            <a:extLst>
              <a:ext uri="{FF2B5EF4-FFF2-40B4-BE49-F238E27FC236}">
                <a16:creationId xmlns:a16="http://schemas.microsoft.com/office/drawing/2014/main" xmlns="" id="{9C7D8CCE-9365-4362-A1E7-A3698A8705B0}"/>
              </a:ext>
            </a:extLst>
          </p:cNvPr>
          <p:cNvGrpSpPr/>
          <p:nvPr/>
        </p:nvGrpSpPr>
        <p:grpSpPr>
          <a:xfrm>
            <a:off x="10550970" y="5725880"/>
            <a:ext cx="1310831" cy="383762"/>
            <a:chOff x="10550970" y="5725880"/>
            <a:chExt cx="1310831" cy="383762"/>
          </a:xfrm>
        </p:grpSpPr>
        <p:sp>
          <p:nvSpPr>
            <p:cNvPr id="320" name="SMARTInkShape-1367">
              <a:extLst>
                <a:ext uri="{FF2B5EF4-FFF2-40B4-BE49-F238E27FC236}">
                  <a16:creationId xmlns:a16="http://schemas.microsoft.com/office/drawing/2014/main" xmlns="" id="{57EDC86D-8CBC-409B-ADBF-76D7847670A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550970" y="5814993"/>
              <a:ext cx="112627" cy="294649"/>
            </a:xfrm>
            <a:custGeom>
              <a:avLst/>
              <a:gdLst/>
              <a:ahLst/>
              <a:cxnLst/>
              <a:rect l="0" t="0" r="0" b="0"/>
              <a:pathLst>
                <a:path w="112627" h="294649">
                  <a:moveTo>
                    <a:pt x="21780" y="96857"/>
                  </a:moveTo>
                  <a:lnTo>
                    <a:pt x="21780" y="96857"/>
                  </a:lnTo>
                  <a:lnTo>
                    <a:pt x="10948" y="129364"/>
                  </a:lnTo>
                  <a:lnTo>
                    <a:pt x="6184" y="159719"/>
                  </a:lnTo>
                  <a:lnTo>
                    <a:pt x="8613" y="205637"/>
                  </a:lnTo>
                  <a:lnTo>
                    <a:pt x="11929" y="245863"/>
                  </a:lnTo>
                  <a:lnTo>
                    <a:pt x="9942" y="291944"/>
                  </a:lnTo>
                  <a:lnTo>
                    <a:pt x="9655" y="294648"/>
                  </a:lnTo>
                  <a:lnTo>
                    <a:pt x="7453" y="288246"/>
                  </a:lnTo>
                  <a:lnTo>
                    <a:pt x="291" y="245277"/>
                  </a:lnTo>
                  <a:lnTo>
                    <a:pt x="0" y="209153"/>
                  </a:lnTo>
                  <a:lnTo>
                    <a:pt x="1516" y="167933"/>
                  </a:lnTo>
                  <a:lnTo>
                    <a:pt x="2191" y="126094"/>
                  </a:lnTo>
                  <a:lnTo>
                    <a:pt x="4372" y="91506"/>
                  </a:lnTo>
                  <a:lnTo>
                    <a:pt x="11448" y="50117"/>
                  </a:lnTo>
                  <a:lnTo>
                    <a:pt x="26480" y="11267"/>
                  </a:lnTo>
                  <a:lnTo>
                    <a:pt x="32675" y="5930"/>
                  </a:lnTo>
                  <a:lnTo>
                    <a:pt x="48965" y="0"/>
                  </a:lnTo>
                  <a:lnTo>
                    <a:pt x="67964" y="3009"/>
                  </a:lnTo>
                  <a:lnTo>
                    <a:pt x="77970" y="6775"/>
                  </a:lnTo>
                  <a:lnTo>
                    <a:pt x="94731" y="20366"/>
                  </a:lnTo>
                  <a:lnTo>
                    <a:pt x="102164" y="28930"/>
                  </a:lnTo>
                  <a:lnTo>
                    <a:pt x="110422" y="49734"/>
                  </a:lnTo>
                  <a:lnTo>
                    <a:pt x="112626" y="61208"/>
                  </a:lnTo>
                  <a:lnTo>
                    <a:pt x="109428" y="81484"/>
                  </a:lnTo>
                  <a:lnTo>
                    <a:pt x="90128" y="117496"/>
                  </a:lnTo>
                  <a:lnTo>
                    <a:pt x="74498" y="130959"/>
                  </a:lnTo>
                  <a:lnTo>
                    <a:pt x="57204" y="140236"/>
                  </a:lnTo>
                  <a:lnTo>
                    <a:pt x="26873" y="147222"/>
                  </a:lnTo>
                  <a:lnTo>
                    <a:pt x="28130" y="147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368">
              <a:extLst>
                <a:ext uri="{FF2B5EF4-FFF2-40B4-BE49-F238E27FC236}">
                  <a16:creationId xmlns:a16="http://schemas.microsoft.com/office/drawing/2014/main" xmlns="" id="{351EE617-5852-4B76-B5F0-FBE697386D7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699750" y="5913072"/>
              <a:ext cx="63501" cy="17829"/>
            </a:xfrm>
            <a:custGeom>
              <a:avLst/>
              <a:gdLst/>
              <a:ahLst/>
              <a:cxnLst/>
              <a:rect l="0" t="0" r="0" b="0"/>
              <a:pathLst>
                <a:path w="63501" h="178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1"/>
                  </a:lnTo>
                  <a:lnTo>
                    <a:pt x="21048" y="2901"/>
                  </a:lnTo>
                  <a:lnTo>
                    <a:pt x="38692" y="0"/>
                  </a:lnTo>
                  <a:lnTo>
                    <a:pt x="6350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369">
              <a:extLst>
                <a:ext uri="{FF2B5EF4-FFF2-40B4-BE49-F238E27FC236}">
                  <a16:creationId xmlns:a16="http://schemas.microsoft.com/office/drawing/2014/main" xmlns="" id="{5BDBDAFE-1FDA-4DD4-956F-D2C69C59CFB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807699" y="5848350"/>
              <a:ext cx="82552" cy="104451"/>
            </a:xfrm>
            <a:custGeom>
              <a:avLst/>
              <a:gdLst/>
              <a:ahLst/>
              <a:cxnLst/>
              <a:rect l="0" t="0" r="0" b="0"/>
              <a:pathLst>
                <a:path w="82552" h="104451">
                  <a:moveTo>
                    <a:pt x="1" y="0"/>
                  </a:moveTo>
                  <a:lnTo>
                    <a:pt x="1" y="0"/>
                  </a:lnTo>
                  <a:lnTo>
                    <a:pt x="0" y="10113"/>
                  </a:lnTo>
                  <a:lnTo>
                    <a:pt x="13797" y="55019"/>
                  </a:lnTo>
                  <a:lnTo>
                    <a:pt x="27105" y="96136"/>
                  </a:lnTo>
                  <a:lnTo>
                    <a:pt x="31567" y="102699"/>
                  </a:lnTo>
                  <a:lnTo>
                    <a:pt x="33745" y="104450"/>
                  </a:lnTo>
                  <a:lnTo>
                    <a:pt x="37313" y="101384"/>
                  </a:lnTo>
                  <a:lnTo>
                    <a:pt x="64565" y="54308"/>
                  </a:lnTo>
                  <a:lnTo>
                    <a:pt x="8255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370">
              <a:extLst>
                <a:ext uri="{FF2B5EF4-FFF2-40B4-BE49-F238E27FC236}">
                  <a16:creationId xmlns:a16="http://schemas.microsoft.com/office/drawing/2014/main" xmlns="" id="{FF37DDE6-1EB5-4396-BE00-F756146B735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917446" y="5865624"/>
              <a:ext cx="74405" cy="69319"/>
            </a:xfrm>
            <a:custGeom>
              <a:avLst/>
              <a:gdLst/>
              <a:ahLst/>
              <a:cxnLst/>
              <a:rect l="0" t="0" r="0" b="0"/>
              <a:pathLst>
                <a:path w="74405" h="69319">
                  <a:moveTo>
                    <a:pt x="36304" y="14476"/>
                  </a:moveTo>
                  <a:lnTo>
                    <a:pt x="36304" y="14476"/>
                  </a:lnTo>
                  <a:lnTo>
                    <a:pt x="36304" y="7734"/>
                  </a:lnTo>
                  <a:lnTo>
                    <a:pt x="34188" y="5042"/>
                  </a:lnTo>
                  <a:lnTo>
                    <a:pt x="26191" y="171"/>
                  </a:lnTo>
                  <a:lnTo>
                    <a:pt x="21801" y="0"/>
                  </a:lnTo>
                  <a:lnTo>
                    <a:pt x="13160" y="3574"/>
                  </a:lnTo>
                  <a:lnTo>
                    <a:pt x="6497" y="13628"/>
                  </a:lnTo>
                  <a:lnTo>
                    <a:pt x="660" y="33274"/>
                  </a:lnTo>
                  <a:lnTo>
                    <a:pt x="0" y="45409"/>
                  </a:lnTo>
                  <a:lnTo>
                    <a:pt x="2060" y="55506"/>
                  </a:lnTo>
                  <a:lnTo>
                    <a:pt x="3597" y="58763"/>
                  </a:lnTo>
                  <a:lnTo>
                    <a:pt x="5327" y="60933"/>
                  </a:lnTo>
                  <a:lnTo>
                    <a:pt x="7186" y="62381"/>
                  </a:lnTo>
                  <a:lnTo>
                    <a:pt x="16777" y="56463"/>
                  </a:lnTo>
                  <a:lnTo>
                    <a:pt x="46096" y="29912"/>
                  </a:lnTo>
                  <a:lnTo>
                    <a:pt x="49592" y="39681"/>
                  </a:lnTo>
                  <a:lnTo>
                    <a:pt x="57586" y="66963"/>
                  </a:lnTo>
                  <a:lnTo>
                    <a:pt x="60370" y="69222"/>
                  </a:lnTo>
                  <a:lnTo>
                    <a:pt x="63637" y="69318"/>
                  </a:lnTo>
                  <a:lnTo>
                    <a:pt x="74404" y="65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371">
              <a:extLst>
                <a:ext uri="{FF2B5EF4-FFF2-40B4-BE49-F238E27FC236}">
                  <a16:creationId xmlns:a16="http://schemas.microsoft.com/office/drawing/2014/main" xmlns="" id="{A0BDEBA2-3B99-44B0-8D6C-B50102C41BE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042650" y="5725880"/>
              <a:ext cx="44451" cy="224071"/>
            </a:xfrm>
            <a:custGeom>
              <a:avLst/>
              <a:gdLst/>
              <a:ahLst/>
              <a:cxnLst/>
              <a:rect l="0" t="0" r="0" b="0"/>
              <a:pathLst>
                <a:path w="44451" h="224071">
                  <a:moveTo>
                    <a:pt x="44450" y="8170"/>
                  </a:moveTo>
                  <a:lnTo>
                    <a:pt x="44450" y="8170"/>
                  </a:lnTo>
                  <a:lnTo>
                    <a:pt x="41079" y="1428"/>
                  </a:lnTo>
                  <a:lnTo>
                    <a:pt x="39381" y="147"/>
                  </a:lnTo>
                  <a:lnTo>
                    <a:pt x="37543" y="0"/>
                  </a:lnTo>
                  <a:lnTo>
                    <a:pt x="35612" y="607"/>
                  </a:lnTo>
                  <a:lnTo>
                    <a:pt x="31584" y="8807"/>
                  </a:lnTo>
                  <a:lnTo>
                    <a:pt x="26033" y="33853"/>
                  </a:lnTo>
                  <a:lnTo>
                    <a:pt x="21589" y="61275"/>
                  </a:lnTo>
                  <a:lnTo>
                    <a:pt x="16508" y="94373"/>
                  </a:lnTo>
                  <a:lnTo>
                    <a:pt x="12417" y="120672"/>
                  </a:lnTo>
                  <a:lnTo>
                    <a:pt x="5988" y="161182"/>
                  </a:lnTo>
                  <a:lnTo>
                    <a:pt x="1183" y="208721"/>
                  </a:lnTo>
                  <a:lnTo>
                    <a:pt x="0" y="224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372">
              <a:extLst>
                <a:ext uri="{FF2B5EF4-FFF2-40B4-BE49-F238E27FC236}">
                  <a16:creationId xmlns:a16="http://schemas.microsoft.com/office/drawing/2014/main" xmlns="" id="{A67C7F31-17E3-489A-A4EF-C71C00EFF2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083991" y="5851329"/>
              <a:ext cx="219010" cy="90595"/>
            </a:xfrm>
            <a:custGeom>
              <a:avLst/>
              <a:gdLst/>
              <a:ahLst/>
              <a:cxnLst/>
              <a:rect l="0" t="0" r="0" b="0"/>
              <a:pathLst>
                <a:path w="219010" h="90595">
                  <a:moveTo>
                    <a:pt x="9459" y="3371"/>
                  </a:moveTo>
                  <a:lnTo>
                    <a:pt x="9459" y="3371"/>
                  </a:lnTo>
                  <a:lnTo>
                    <a:pt x="6088" y="0"/>
                  </a:lnTo>
                  <a:lnTo>
                    <a:pt x="5095" y="418"/>
                  </a:lnTo>
                  <a:lnTo>
                    <a:pt x="0" y="21701"/>
                  </a:lnTo>
                  <a:lnTo>
                    <a:pt x="1091" y="44629"/>
                  </a:lnTo>
                  <a:lnTo>
                    <a:pt x="11620" y="59102"/>
                  </a:lnTo>
                  <a:lnTo>
                    <a:pt x="19366" y="65926"/>
                  </a:lnTo>
                  <a:lnTo>
                    <a:pt x="25942" y="69064"/>
                  </a:lnTo>
                  <a:lnTo>
                    <a:pt x="31736" y="69744"/>
                  </a:lnTo>
                  <a:lnTo>
                    <a:pt x="37010" y="68786"/>
                  </a:lnTo>
                  <a:lnTo>
                    <a:pt x="41233" y="65325"/>
                  </a:lnTo>
                  <a:lnTo>
                    <a:pt x="59839" y="29619"/>
                  </a:lnTo>
                  <a:lnTo>
                    <a:pt x="60073" y="31030"/>
                  </a:lnTo>
                  <a:lnTo>
                    <a:pt x="60134" y="32393"/>
                  </a:lnTo>
                  <a:lnTo>
                    <a:pt x="74554" y="52559"/>
                  </a:lnTo>
                  <a:lnTo>
                    <a:pt x="82840" y="58864"/>
                  </a:lnTo>
                  <a:lnTo>
                    <a:pt x="92872" y="63312"/>
                  </a:lnTo>
                  <a:lnTo>
                    <a:pt x="102036" y="65289"/>
                  </a:lnTo>
                  <a:lnTo>
                    <a:pt x="110812" y="64287"/>
                  </a:lnTo>
                  <a:lnTo>
                    <a:pt x="115128" y="63031"/>
                  </a:lnTo>
                  <a:lnTo>
                    <a:pt x="131314" y="51152"/>
                  </a:lnTo>
                  <a:lnTo>
                    <a:pt x="142773" y="37597"/>
                  </a:lnTo>
                  <a:lnTo>
                    <a:pt x="150637" y="21273"/>
                  </a:lnTo>
                  <a:lnTo>
                    <a:pt x="151461" y="11092"/>
                  </a:lnTo>
                  <a:lnTo>
                    <a:pt x="150694" y="6402"/>
                  </a:lnTo>
                  <a:lnTo>
                    <a:pt x="147361" y="5391"/>
                  </a:lnTo>
                  <a:lnTo>
                    <a:pt x="136130" y="9914"/>
                  </a:lnTo>
                  <a:lnTo>
                    <a:pt x="120682" y="24360"/>
                  </a:lnTo>
                  <a:lnTo>
                    <a:pt x="115337" y="37864"/>
                  </a:lnTo>
                  <a:lnTo>
                    <a:pt x="113910" y="45416"/>
                  </a:lnTo>
                  <a:lnTo>
                    <a:pt x="116090" y="57571"/>
                  </a:lnTo>
                  <a:lnTo>
                    <a:pt x="125249" y="72347"/>
                  </a:lnTo>
                  <a:lnTo>
                    <a:pt x="133594" y="80593"/>
                  </a:lnTo>
                  <a:lnTo>
                    <a:pt x="144357" y="86611"/>
                  </a:lnTo>
                  <a:lnTo>
                    <a:pt x="169060" y="90594"/>
                  </a:lnTo>
                  <a:lnTo>
                    <a:pt x="219009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373">
              <a:extLst>
                <a:ext uri="{FF2B5EF4-FFF2-40B4-BE49-F238E27FC236}">
                  <a16:creationId xmlns:a16="http://schemas.microsoft.com/office/drawing/2014/main" xmlns="" id="{8B67D25D-7A2A-412B-A39E-63017E5C963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461843" y="5816676"/>
              <a:ext cx="107440" cy="107875"/>
            </a:xfrm>
            <a:custGeom>
              <a:avLst/>
              <a:gdLst/>
              <a:ahLst/>
              <a:cxnLst/>
              <a:rect l="0" t="0" r="0" b="0"/>
              <a:pathLst>
                <a:path w="107440" h="107875">
                  <a:moveTo>
                    <a:pt x="88807" y="6274"/>
                  </a:moveTo>
                  <a:lnTo>
                    <a:pt x="88807" y="6274"/>
                  </a:lnTo>
                  <a:lnTo>
                    <a:pt x="100740" y="1248"/>
                  </a:lnTo>
                  <a:lnTo>
                    <a:pt x="107439" y="0"/>
                  </a:lnTo>
                  <a:lnTo>
                    <a:pt x="91155" y="14442"/>
                  </a:lnTo>
                  <a:lnTo>
                    <a:pt x="45389" y="39239"/>
                  </a:lnTo>
                  <a:lnTo>
                    <a:pt x="3925" y="67393"/>
                  </a:lnTo>
                  <a:lnTo>
                    <a:pt x="1174" y="71009"/>
                  </a:lnTo>
                  <a:lnTo>
                    <a:pt x="47" y="74125"/>
                  </a:lnTo>
                  <a:lnTo>
                    <a:pt x="0" y="76907"/>
                  </a:lnTo>
                  <a:lnTo>
                    <a:pt x="1830" y="81881"/>
                  </a:lnTo>
                  <a:lnTo>
                    <a:pt x="3306" y="84196"/>
                  </a:lnTo>
                  <a:lnTo>
                    <a:pt x="15494" y="94195"/>
                  </a:lnTo>
                  <a:lnTo>
                    <a:pt x="35884" y="102724"/>
                  </a:lnTo>
                  <a:lnTo>
                    <a:pt x="76385" y="107195"/>
                  </a:lnTo>
                  <a:lnTo>
                    <a:pt x="101507" y="107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374">
              <a:extLst>
                <a:ext uri="{FF2B5EF4-FFF2-40B4-BE49-F238E27FC236}">
                  <a16:creationId xmlns:a16="http://schemas.microsoft.com/office/drawing/2014/main" xmlns="" id="{54DBF5F0-4DCF-4F2D-9AFA-B76F5D9C40B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455400" y="59626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41427" y="5026"/>
                  </a:lnTo>
                  <a:lnTo>
                    <a:pt x="84462" y="2718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375">
              <a:extLst>
                <a:ext uri="{FF2B5EF4-FFF2-40B4-BE49-F238E27FC236}">
                  <a16:creationId xmlns:a16="http://schemas.microsoft.com/office/drawing/2014/main" xmlns="" id="{AF310071-27C3-4DFB-84E7-15679B9C94B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705304" y="5810250"/>
              <a:ext cx="156497" cy="196851"/>
            </a:xfrm>
            <a:custGeom>
              <a:avLst/>
              <a:gdLst/>
              <a:ahLst/>
              <a:cxnLst/>
              <a:rect l="0" t="0" r="0" b="0"/>
              <a:pathLst>
                <a:path w="156497" h="196851">
                  <a:moveTo>
                    <a:pt x="156496" y="0"/>
                  </a:moveTo>
                  <a:lnTo>
                    <a:pt x="156496" y="0"/>
                  </a:lnTo>
                  <a:lnTo>
                    <a:pt x="153126" y="3371"/>
                  </a:lnTo>
                  <a:lnTo>
                    <a:pt x="132303" y="44444"/>
                  </a:lnTo>
                  <a:lnTo>
                    <a:pt x="105740" y="72514"/>
                  </a:lnTo>
                  <a:lnTo>
                    <a:pt x="68628" y="97607"/>
                  </a:lnTo>
                  <a:lnTo>
                    <a:pt x="27531" y="115680"/>
                  </a:lnTo>
                  <a:lnTo>
                    <a:pt x="19720" y="117337"/>
                  </a:lnTo>
                  <a:lnTo>
                    <a:pt x="13805" y="117030"/>
                  </a:lnTo>
                  <a:lnTo>
                    <a:pt x="9158" y="115414"/>
                  </a:lnTo>
                  <a:lnTo>
                    <a:pt x="5354" y="112926"/>
                  </a:lnTo>
                  <a:lnTo>
                    <a:pt x="2819" y="108445"/>
                  </a:lnTo>
                  <a:lnTo>
                    <a:pt x="0" y="95940"/>
                  </a:lnTo>
                  <a:lnTo>
                    <a:pt x="2510" y="84738"/>
                  </a:lnTo>
                  <a:lnTo>
                    <a:pt x="8329" y="75762"/>
                  </a:lnTo>
                  <a:lnTo>
                    <a:pt x="15619" y="69420"/>
                  </a:lnTo>
                  <a:lnTo>
                    <a:pt x="27327" y="66131"/>
                  </a:lnTo>
                  <a:lnTo>
                    <a:pt x="34399" y="65254"/>
                  </a:lnTo>
                  <a:lnTo>
                    <a:pt x="47903" y="69924"/>
                  </a:lnTo>
                  <a:lnTo>
                    <a:pt x="77190" y="93540"/>
                  </a:lnTo>
                  <a:lnTo>
                    <a:pt x="111635" y="138709"/>
                  </a:lnTo>
                  <a:lnTo>
                    <a:pt x="143204" y="181624"/>
                  </a:lnTo>
                  <a:lnTo>
                    <a:pt x="15649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251">
            <a:extLst>
              <a:ext uri="{FF2B5EF4-FFF2-40B4-BE49-F238E27FC236}">
                <a16:creationId xmlns:a16="http://schemas.microsoft.com/office/drawing/2014/main" xmlns="" id="{1173B502-0DD9-4CC1-8262-3AA5B6073876}"/>
              </a:ext>
            </a:extLst>
          </p:cNvPr>
          <p:cNvGrpSpPr/>
          <p:nvPr/>
        </p:nvGrpSpPr>
        <p:grpSpPr>
          <a:xfrm>
            <a:off x="11341100" y="6072267"/>
            <a:ext cx="679451" cy="309484"/>
            <a:chOff x="11341100" y="6072267"/>
            <a:chExt cx="679451" cy="309484"/>
          </a:xfrm>
        </p:grpSpPr>
        <p:sp>
          <p:nvSpPr>
            <p:cNvPr id="330" name="SMARTInkShape-1376">
              <a:extLst>
                <a:ext uri="{FF2B5EF4-FFF2-40B4-BE49-F238E27FC236}">
                  <a16:creationId xmlns:a16="http://schemas.microsoft.com/office/drawing/2014/main" xmlns="" id="{6EBF4F2F-53DE-422F-81D7-BEA778F520C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576050" y="6072267"/>
              <a:ext cx="444501" cy="79925"/>
            </a:xfrm>
            <a:custGeom>
              <a:avLst/>
              <a:gdLst/>
              <a:ahLst/>
              <a:cxnLst/>
              <a:rect l="0" t="0" r="0" b="0"/>
              <a:pathLst>
                <a:path w="444501" h="79925">
                  <a:moveTo>
                    <a:pt x="0" y="23733"/>
                  </a:moveTo>
                  <a:lnTo>
                    <a:pt x="0" y="23733"/>
                  </a:lnTo>
                  <a:lnTo>
                    <a:pt x="6088" y="0"/>
                  </a:lnTo>
                  <a:lnTo>
                    <a:pt x="8414" y="24010"/>
                  </a:lnTo>
                  <a:lnTo>
                    <a:pt x="16440" y="42671"/>
                  </a:lnTo>
                  <a:lnTo>
                    <a:pt x="36229" y="66269"/>
                  </a:lnTo>
                  <a:lnTo>
                    <a:pt x="55614" y="76269"/>
                  </a:lnTo>
                  <a:lnTo>
                    <a:pt x="66708" y="79924"/>
                  </a:lnTo>
                  <a:lnTo>
                    <a:pt x="109293" y="78325"/>
                  </a:lnTo>
                  <a:lnTo>
                    <a:pt x="150916" y="58801"/>
                  </a:lnTo>
                  <a:lnTo>
                    <a:pt x="192061" y="32150"/>
                  </a:lnTo>
                  <a:lnTo>
                    <a:pt x="207422" y="24417"/>
                  </a:lnTo>
                  <a:lnTo>
                    <a:pt x="219424" y="22391"/>
                  </a:lnTo>
                  <a:lnTo>
                    <a:pt x="228753" y="23842"/>
                  </a:lnTo>
                  <a:lnTo>
                    <a:pt x="275915" y="47034"/>
                  </a:lnTo>
                  <a:lnTo>
                    <a:pt x="297134" y="53605"/>
                  </a:lnTo>
                  <a:lnTo>
                    <a:pt x="301807" y="54231"/>
                  </a:lnTo>
                  <a:lnTo>
                    <a:pt x="312642" y="51164"/>
                  </a:lnTo>
                  <a:lnTo>
                    <a:pt x="336286" y="43385"/>
                  </a:lnTo>
                  <a:lnTo>
                    <a:pt x="371985" y="36611"/>
                  </a:lnTo>
                  <a:lnTo>
                    <a:pt x="410080" y="33899"/>
                  </a:lnTo>
                  <a:lnTo>
                    <a:pt x="444500" y="364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377">
              <a:extLst>
                <a:ext uri="{FF2B5EF4-FFF2-40B4-BE49-F238E27FC236}">
                  <a16:creationId xmlns:a16="http://schemas.microsoft.com/office/drawing/2014/main" xmlns="" id="{EFBE60B2-93C4-4EE7-A233-3BDC6FFDB1D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353800" y="62992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49" y="4543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378">
              <a:extLst>
                <a:ext uri="{FF2B5EF4-FFF2-40B4-BE49-F238E27FC236}">
                  <a16:creationId xmlns:a16="http://schemas.microsoft.com/office/drawing/2014/main" xmlns="" id="{612898E8-667C-4D78-BD1F-53CAE113744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341100" y="62293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2587"/>
                  </a:lnTo>
                  <a:lnTo>
                    <a:pt x="10844" y="313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379">
              <a:extLst>
                <a:ext uri="{FF2B5EF4-FFF2-40B4-BE49-F238E27FC236}">
                  <a16:creationId xmlns:a16="http://schemas.microsoft.com/office/drawing/2014/main" xmlns="" id="{34B21D51-D119-4D16-8783-37D0F9C80BB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430000" y="6261100"/>
              <a:ext cx="107951" cy="103862"/>
            </a:xfrm>
            <a:custGeom>
              <a:avLst/>
              <a:gdLst/>
              <a:ahLst/>
              <a:cxnLst/>
              <a:rect l="0" t="0" r="0" b="0"/>
              <a:pathLst>
                <a:path w="107951" h="103862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21662" y="56212"/>
                  </a:lnTo>
                  <a:lnTo>
                    <a:pt x="43921" y="101816"/>
                  </a:lnTo>
                  <a:lnTo>
                    <a:pt x="46213" y="103861"/>
                  </a:lnTo>
                  <a:lnTo>
                    <a:pt x="49154" y="103813"/>
                  </a:lnTo>
                  <a:lnTo>
                    <a:pt x="56183" y="99997"/>
                  </a:lnTo>
                  <a:lnTo>
                    <a:pt x="68073" y="83172"/>
                  </a:lnTo>
                  <a:lnTo>
                    <a:pt x="89792" y="36941"/>
                  </a:lnTo>
                  <a:lnTo>
                    <a:pt x="93023" y="33094"/>
                  </a:lnTo>
                  <a:lnTo>
                    <a:pt x="10795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380">
              <a:extLst>
                <a:ext uri="{FF2B5EF4-FFF2-40B4-BE49-F238E27FC236}">
                  <a16:creationId xmlns:a16="http://schemas.microsoft.com/office/drawing/2014/main" xmlns="" id="{E0B0B68D-8977-4FEE-A6C8-EACCB58220F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575708" y="6269994"/>
              <a:ext cx="63843" cy="74426"/>
            </a:xfrm>
            <a:custGeom>
              <a:avLst/>
              <a:gdLst/>
              <a:ahLst/>
              <a:cxnLst/>
              <a:rect l="0" t="0" r="0" b="0"/>
              <a:pathLst>
                <a:path w="63843" h="74426">
                  <a:moveTo>
                    <a:pt x="6692" y="48256"/>
                  </a:moveTo>
                  <a:lnTo>
                    <a:pt x="6692" y="48256"/>
                  </a:lnTo>
                  <a:lnTo>
                    <a:pt x="16804" y="44885"/>
                  </a:lnTo>
                  <a:lnTo>
                    <a:pt x="48100" y="19024"/>
                  </a:lnTo>
                  <a:lnTo>
                    <a:pt x="53316" y="10334"/>
                  </a:lnTo>
                  <a:lnTo>
                    <a:pt x="54708" y="6040"/>
                  </a:lnTo>
                  <a:lnTo>
                    <a:pt x="54225" y="3179"/>
                  </a:lnTo>
                  <a:lnTo>
                    <a:pt x="52491" y="1272"/>
                  </a:lnTo>
                  <a:lnTo>
                    <a:pt x="49925" y="0"/>
                  </a:lnTo>
                  <a:lnTo>
                    <a:pt x="39547" y="2350"/>
                  </a:lnTo>
                  <a:lnTo>
                    <a:pt x="26938" y="8803"/>
                  </a:lnTo>
                  <a:lnTo>
                    <a:pt x="2894" y="36215"/>
                  </a:lnTo>
                  <a:lnTo>
                    <a:pt x="631" y="41639"/>
                  </a:lnTo>
                  <a:lnTo>
                    <a:pt x="0" y="51429"/>
                  </a:lnTo>
                  <a:lnTo>
                    <a:pt x="3611" y="64876"/>
                  </a:lnTo>
                  <a:lnTo>
                    <a:pt x="7459" y="68507"/>
                  </a:lnTo>
                  <a:lnTo>
                    <a:pt x="19263" y="74425"/>
                  </a:lnTo>
                  <a:lnTo>
                    <a:pt x="63842" y="73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381">
              <a:extLst>
                <a:ext uri="{FF2B5EF4-FFF2-40B4-BE49-F238E27FC236}">
                  <a16:creationId xmlns:a16="http://schemas.microsoft.com/office/drawing/2014/main" xmlns="" id="{E2D8C51C-E310-486E-9D95-8D7731A5C60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691571" y="6267122"/>
              <a:ext cx="100380" cy="114629"/>
            </a:xfrm>
            <a:custGeom>
              <a:avLst/>
              <a:gdLst/>
              <a:ahLst/>
              <a:cxnLst/>
              <a:rect l="0" t="0" r="0" b="0"/>
              <a:pathLst>
                <a:path w="100380" h="114629">
                  <a:moveTo>
                    <a:pt x="17829" y="19378"/>
                  </a:moveTo>
                  <a:lnTo>
                    <a:pt x="17829" y="19378"/>
                  </a:lnTo>
                  <a:lnTo>
                    <a:pt x="12760" y="25153"/>
                  </a:lnTo>
                  <a:lnTo>
                    <a:pt x="2902" y="46514"/>
                  </a:lnTo>
                  <a:lnTo>
                    <a:pt x="0" y="64342"/>
                  </a:lnTo>
                  <a:lnTo>
                    <a:pt x="4353" y="86393"/>
                  </a:lnTo>
                  <a:lnTo>
                    <a:pt x="4611" y="86632"/>
                  </a:lnTo>
                  <a:lnTo>
                    <a:pt x="21016" y="40371"/>
                  </a:lnTo>
                  <a:lnTo>
                    <a:pt x="33668" y="13054"/>
                  </a:lnTo>
                  <a:lnTo>
                    <a:pt x="44622" y="2927"/>
                  </a:lnTo>
                  <a:lnTo>
                    <a:pt x="49804" y="649"/>
                  </a:lnTo>
                  <a:lnTo>
                    <a:pt x="59322" y="0"/>
                  </a:lnTo>
                  <a:lnTo>
                    <a:pt x="63835" y="2226"/>
                  </a:lnTo>
                  <a:lnTo>
                    <a:pt x="72614" y="10344"/>
                  </a:lnTo>
                  <a:lnTo>
                    <a:pt x="88970" y="49580"/>
                  </a:lnTo>
                  <a:lnTo>
                    <a:pt x="96997" y="82420"/>
                  </a:lnTo>
                  <a:lnTo>
                    <a:pt x="100379" y="1146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" name="SMARTInkShape-1382">
            <a:extLst>
              <a:ext uri="{FF2B5EF4-FFF2-40B4-BE49-F238E27FC236}">
                <a16:creationId xmlns:a16="http://schemas.microsoft.com/office/drawing/2014/main" xmlns="" id="{E24F4A6C-AAF0-417C-B58C-F105F22074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17148" y="6276971"/>
            <a:ext cx="147753" cy="191572"/>
          </a:xfrm>
          <a:custGeom>
            <a:avLst/>
            <a:gdLst/>
            <a:ahLst/>
            <a:cxnLst/>
            <a:rect l="0" t="0" r="0" b="0"/>
            <a:pathLst>
              <a:path w="147753" h="191572">
                <a:moveTo>
                  <a:pt x="116002" y="28579"/>
                </a:moveTo>
                <a:lnTo>
                  <a:pt x="116002" y="28579"/>
                </a:lnTo>
                <a:lnTo>
                  <a:pt x="91584" y="7531"/>
                </a:lnTo>
                <a:lnTo>
                  <a:pt x="61405" y="1585"/>
                </a:lnTo>
                <a:lnTo>
                  <a:pt x="41503" y="0"/>
                </a:lnTo>
                <a:lnTo>
                  <a:pt x="26119" y="5292"/>
                </a:lnTo>
                <a:lnTo>
                  <a:pt x="3383" y="28107"/>
                </a:lnTo>
                <a:lnTo>
                  <a:pt x="0" y="37437"/>
                </a:lnTo>
                <a:lnTo>
                  <a:pt x="1273" y="44362"/>
                </a:lnTo>
                <a:lnTo>
                  <a:pt x="5650" y="49684"/>
                </a:lnTo>
                <a:lnTo>
                  <a:pt x="31209" y="49954"/>
                </a:lnTo>
                <a:lnTo>
                  <a:pt x="76062" y="38205"/>
                </a:lnTo>
                <a:lnTo>
                  <a:pt x="121992" y="12230"/>
                </a:lnTo>
                <a:lnTo>
                  <a:pt x="124227" y="12035"/>
                </a:lnTo>
                <a:lnTo>
                  <a:pt x="125719" y="12610"/>
                </a:lnTo>
                <a:lnTo>
                  <a:pt x="126713" y="13700"/>
                </a:lnTo>
                <a:lnTo>
                  <a:pt x="118460" y="59076"/>
                </a:lnTo>
                <a:lnTo>
                  <a:pt x="118369" y="92248"/>
                </a:lnTo>
                <a:lnTo>
                  <a:pt x="119876" y="109087"/>
                </a:lnTo>
                <a:lnTo>
                  <a:pt x="116651" y="151355"/>
                </a:lnTo>
                <a:lnTo>
                  <a:pt x="110646" y="166402"/>
                </a:lnTo>
                <a:lnTo>
                  <a:pt x="100922" y="178733"/>
                </a:lnTo>
                <a:lnTo>
                  <a:pt x="84957" y="188937"/>
                </a:lnTo>
                <a:lnTo>
                  <a:pt x="77980" y="191571"/>
                </a:lnTo>
                <a:lnTo>
                  <a:pt x="70646" y="190860"/>
                </a:lnTo>
                <a:lnTo>
                  <a:pt x="66714" y="189684"/>
                </a:lnTo>
                <a:lnTo>
                  <a:pt x="60465" y="184612"/>
                </a:lnTo>
                <a:lnTo>
                  <a:pt x="56041" y="177655"/>
                </a:lnTo>
                <a:lnTo>
                  <a:pt x="54075" y="169859"/>
                </a:lnTo>
                <a:lnTo>
                  <a:pt x="56965" y="159810"/>
                </a:lnTo>
                <a:lnTo>
                  <a:pt x="59710" y="154166"/>
                </a:lnTo>
                <a:lnTo>
                  <a:pt x="70288" y="146014"/>
                </a:lnTo>
                <a:lnTo>
                  <a:pt x="112569" y="128344"/>
                </a:lnTo>
                <a:lnTo>
                  <a:pt x="147752" y="11747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37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253">
            <a:extLst>
              <a:ext uri="{FF2B5EF4-FFF2-40B4-BE49-F238E27FC236}">
                <a16:creationId xmlns:a16="http://schemas.microsoft.com/office/drawing/2014/main" xmlns="" id="{3C797432-B586-4868-A94F-0C25DA31C554}"/>
              </a:ext>
            </a:extLst>
          </p:cNvPr>
          <p:cNvGrpSpPr/>
          <p:nvPr/>
        </p:nvGrpSpPr>
        <p:grpSpPr>
          <a:xfrm>
            <a:off x="1181983" y="473962"/>
            <a:ext cx="380118" cy="491239"/>
            <a:chOff x="1181983" y="473962"/>
            <a:chExt cx="380118" cy="491239"/>
          </a:xfrm>
        </p:grpSpPr>
        <p:sp>
          <p:nvSpPr>
            <p:cNvPr id="2" name="SMARTInkShape-1383">
              <a:extLst>
                <a:ext uri="{FF2B5EF4-FFF2-40B4-BE49-F238E27FC236}">
                  <a16:creationId xmlns:a16="http://schemas.microsoft.com/office/drawing/2014/main" xmlns="" id="{29DE8952-456C-4F27-90DD-4615BF071EAB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479550" y="81280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76200" y="0"/>
                  </a:moveTo>
                  <a:lnTo>
                    <a:pt x="76200" y="0"/>
                  </a:lnTo>
                  <a:lnTo>
                    <a:pt x="69458" y="0"/>
                  </a:lnTo>
                  <a:lnTo>
                    <a:pt x="60503" y="7526"/>
                  </a:lnTo>
                  <a:lnTo>
                    <a:pt x="37508" y="42095"/>
                  </a:lnTo>
                  <a:lnTo>
                    <a:pt x="13289" y="88984"/>
                  </a:lnTo>
                  <a:lnTo>
                    <a:pt x="802" y="12075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384">
              <a:extLst>
                <a:ext uri="{FF2B5EF4-FFF2-40B4-BE49-F238E27FC236}">
                  <a16:creationId xmlns:a16="http://schemas.microsoft.com/office/drawing/2014/main" xmlns="" id="{358A5293-8BC4-48A4-B95F-3FF270C342E6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460500" y="8001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31801" y="20278"/>
                  </a:lnTo>
                  <a:lnTo>
                    <a:pt x="75554" y="67321"/>
                  </a:lnTo>
                  <a:lnTo>
                    <a:pt x="1016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385">
              <a:extLst>
                <a:ext uri="{FF2B5EF4-FFF2-40B4-BE49-F238E27FC236}">
                  <a16:creationId xmlns:a16="http://schemas.microsoft.com/office/drawing/2014/main" xmlns="" id="{53CB071D-601E-421A-88E1-4FF14FEFDD80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181983" y="473962"/>
              <a:ext cx="250372" cy="426118"/>
            </a:xfrm>
            <a:custGeom>
              <a:avLst/>
              <a:gdLst/>
              <a:ahLst/>
              <a:cxnLst/>
              <a:rect l="0" t="0" r="0" b="0"/>
              <a:pathLst>
                <a:path w="250372" h="426118">
                  <a:moveTo>
                    <a:pt x="5467" y="84838"/>
                  </a:moveTo>
                  <a:lnTo>
                    <a:pt x="5467" y="84838"/>
                  </a:lnTo>
                  <a:lnTo>
                    <a:pt x="0" y="79371"/>
                  </a:lnTo>
                  <a:lnTo>
                    <a:pt x="2749" y="82120"/>
                  </a:lnTo>
                  <a:lnTo>
                    <a:pt x="6341" y="116835"/>
                  </a:lnTo>
                  <a:lnTo>
                    <a:pt x="11970" y="147742"/>
                  </a:lnTo>
                  <a:lnTo>
                    <a:pt x="19176" y="186408"/>
                  </a:lnTo>
                  <a:lnTo>
                    <a:pt x="27082" y="230875"/>
                  </a:lnTo>
                  <a:lnTo>
                    <a:pt x="31166" y="255574"/>
                  </a:lnTo>
                  <a:lnTo>
                    <a:pt x="35299" y="281212"/>
                  </a:lnTo>
                  <a:lnTo>
                    <a:pt x="43656" y="328513"/>
                  </a:lnTo>
                  <a:lnTo>
                    <a:pt x="51367" y="369527"/>
                  </a:lnTo>
                  <a:lnTo>
                    <a:pt x="58970" y="410333"/>
                  </a:lnTo>
                  <a:lnTo>
                    <a:pt x="60996" y="426117"/>
                  </a:lnTo>
                  <a:lnTo>
                    <a:pt x="60125" y="425952"/>
                  </a:lnTo>
                  <a:lnTo>
                    <a:pt x="46707" y="378911"/>
                  </a:lnTo>
                  <a:lnTo>
                    <a:pt x="41427" y="357087"/>
                  </a:lnTo>
                  <a:lnTo>
                    <a:pt x="36496" y="331248"/>
                  </a:lnTo>
                  <a:lnTo>
                    <a:pt x="31797" y="302734"/>
                  </a:lnTo>
                  <a:lnTo>
                    <a:pt x="27254" y="272435"/>
                  </a:lnTo>
                  <a:lnTo>
                    <a:pt x="24931" y="243769"/>
                  </a:lnTo>
                  <a:lnTo>
                    <a:pt x="24087" y="216192"/>
                  </a:lnTo>
                  <a:lnTo>
                    <a:pt x="24230" y="189341"/>
                  </a:lnTo>
                  <a:lnTo>
                    <a:pt x="25031" y="164384"/>
                  </a:lnTo>
                  <a:lnTo>
                    <a:pt x="27803" y="117840"/>
                  </a:lnTo>
                  <a:lnTo>
                    <a:pt x="33268" y="79280"/>
                  </a:lnTo>
                  <a:lnTo>
                    <a:pt x="41812" y="47090"/>
                  </a:lnTo>
                  <a:lnTo>
                    <a:pt x="55017" y="21024"/>
                  </a:lnTo>
                  <a:lnTo>
                    <a:pt x="74056" y="5206"/>
                  </a:lnTo>
                  <a:lnTo>
                    <a:pt x="85059" y="0"/>
                  </a:lnTo>
                  <a:lnTo>
                    <a:pt x="112338" y="1741"/>
                  </a:lnTo>
                  <a:lnTo>
                    <a:pt x="127514" y="6157"/>
                  </a:lnTo>
                  <a:lnTo>
                    <a:pt x="159429" y="31759"/>
                  </a:lnTo>
                  <a:lnTo>
                    <a:pt x="190311" y="69714"/>
                  </a:lnTo>
                  <a:lnTo>
                    <a:pt x="215796" y="114805"/>
                  </a:lnTo>
                  <a:lnTo>
                    <a:pt x="226120" y="138683"/>
                  </a:lnTo>
                  <a:lnTo>
                    <a:pt x="235119" y="163068"/>
                  </a:lnTo>
                  <a:lnTo>
                    <a:pt x="243235" y="187791"/>
                  </a:lnTo>
                  <a:lnTo>
                    <a:pt x="250371" y="234076"/>
                  </a:lnTo>
                  <a:lnTo>
                    <a:pt x="248369" y="277461"/>
                  </a:lnTo>
                  <a:lnTo>
                    <a:pt x="235720" y="317909"/>
                  </a:lnTo>
                  <a:lnTo>
                    <a:pt x="208931" y="353290"/>
                  </a:lnTo>
                  <a:lnTo>
                    <a:pt x="172801" y="382656"/>
                  </a:lnTo>
                  <a:lnTo>
                    <a:pt x="130873" y="402762"/>
                  </a:lnTo>
                  <a:lnTo>
                    <a:pt x="88249" y="413110"/>
                  </a:lnTo>
                  <a:lnTo>
                    <a:pt x="50726" y="417003"/>
                  </a:lnTo>
                  <a:lnTo>
                    <a:pt x="26993" y="416382"/>
                  </a:lnTo>
                  <a:lnTo>
                    <a:pt x="20523" y="414523"/>
                  </a:lnTo>
                  <a:lnTo>
                    <a:pt x="16916" y="411872"/>
                  </a:lnTo>
                  <a:lnTo>
                    <a:pt x="15216" y="408694"/>
                  </a:lnTo>
                  <a:lnTo>
                    <a:pt x="16200" y="405164"/>
                  </a:lnTo>
                  <a:lnTo>
                    <a:pt x="30867" y="389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254">
            <a:extLst>
              <a:ext uri="{FF2B5EF4-FFF2-40B4-BE49-F238E27FC236}">
                <a16:creationId xmlns:a16="http://schemas.microsoft.com/office/drawing/2014/main" xmlns="" id="{5D014625-C652-4050-A70F-2C2653185BCD}"/>
              </a:ext>
            </a:extLst>
          </p:cNvPr>
          <p:cNvGrpSpPr/>
          <p:nvPr/>
        </p:nvGrpSpPr>
        <p:grpSpPr>
          <a:xfrm>
            <a:off x="1854200" y="430297"/>
            <a:ext cx="419101" cy="398824"/>
            <a:chOff x="1854200" y="430297"/>
            <a:chExt cx="419101" cy="398824"/>
          </a:xfrm>
        </p:grpSpPr>
        <p:sp>
          <p:nvSpPr>
            <p:cNvPr id="6" name="SMARTInkShape-1386">
              <a:extLst>
                <a:ext uri="{FF2B5EF4-FFF2-40B4-BE49-F238E27FC236}">
                  <a16:creationId xmlns:a16="http://schemas.microsoft.com/office/drawing/2014/main" xmlns="" id="{1213A296-0791-4AD7-95F5-710BFBBB7D11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142278" y="430297"/>
              <a:ext cx="131023" cy="398824"/>
            </a:xfrm>
            <a:custGeom>
              <a:avLst/>
              <a:gdLst/>
              <a:ahLst/>
              <a:cxnLst/>
              <a:rect l="0" t="0" r="0" b="0"/>
              <a:pathLst>
                <a:path w="131023" h="398824">
                  <a:moveTo>
                    <a:pt x="92922" y="45953"/>
                  </a:moveTo>
                  <a:lnTo>
                    <a:pt x="92922" y="45953"/>
                  </a:lnTo>
                  <a:lnTo>
                    <a:pt x="66407" y="13971"/>
                  </a:lnTo>
                  <a:lnTo>
                    <a:pt x="44771" y="1826"/>
                  </a:lnTo>
                  <a:lnTo>
                    <a:pt x="28718" y="0"/>
                  </a:lnTo>
                  <a:lnTo>
                    <a:pt x="9458" y="2939"/>
                  </a:lnTo>
                  <a:lnTo>
                    <a:pt x="5529" y="4577"/>
                  </a:lnTo>
                  <a:lnTo>
                    <a:pt x="2910" y="8491"/>
                  </a:lnTo>
                  <a:lnTo>
                    <a:pt x="0" y="20366"/>
                  </a:lnTo>
                  <a:lnTo>
                    <a:pt x="2470" y="33170"/>
                  </a:lnTo>
                  <a:lnTo>
                    <a:pt x="18924" y="62008"/>
                  </a:lnTo>
                  <a:lnTo>
                    <a:pt x="47627" y="99950"/>
                  </a:lnTo>
                  <a:lnTo>
                    <a:pt x="70015" y="130940"/>
                  </a:lnTo>
                  <a:lnTo>
                    <a:pt x="78743" y="151929"/>
                  </a:lnTo>
                  <a:lnTo>
                    <a:pt x="77448" y="173016"/>
                  </a:lnTo>
                  <a:lnTo>
                    <a:pt x="69817" y="192737"/>
                  </a:lnTo>
                  <a:lnTo>
                    <a:pt x="59370" y="208557"/>
                  </a:lnTo>
                  <a:lnTo>
                    <a:pt x="47671" y="218881"/>
                  </a:lnTo>
                  <a:lnTo>
                    <a:pt x="32948" y="226778"/>
                  </a:lnTo>
                  <a:lnTo>
                    <a:pt x="29656" y="227886"/>
                  </a:lnTo>
                  <a:lnTo>
                    <a:pt x="27461" y="227920"/>
                  </a:lnTo>
                  <a:lnTo>
                    <a:pt x="25998" y="227236"/>
                  </a:lnTo>
                  <a:lnTo>
                    <a:pt x="25022" y="226075"/>
                  </a:lnTo>
                  <a:lnTo>
                    <a:pt x="25078" y="225301"/>
                  </a:lnTo>
                  <a:lnTo>
                    <a:pt x="25820" y="224785"/>
                  </a:lnTo>
                  <a:lnTo>
                    <a:pt x="29938" y="224212"/>
                  </a:lnTo>
                  <a:lnTo>
                    <a:pt x="44156" y="224594"/>
                  </a:lnTo>
                  <a:lnTo>
                    <a:pt x="61069" y="229568"/>
                  </a:lnTo>
                  <a:lnTo>
                    <a:pt x="70769" y="235980"/>
                  </a:lnTo>
                  <a:lnTo>
                    <a:pt x="73920" y="241077"/>
                  </a:lnTo>
                  <a:lnTo>
                    <a:pt x="77421" y="254265"/>
                  </a:lnTo>
                  <a:lnTo>
                    <a:pt x="72650" y="280928"/>
                  </a:lnTo>
                  <a:lnTo>
                    <a:pt x="47475" y="325078"/>
                  </a:lnTo>
                  <a:lnTo>
                    <a:pt x="23071" y="366239"/>
                  </a:lnTo>
                  <a:lnTo>
                    <a:pt x="19544" y="377862"/>
                  </a:lnTo>
                  <a:lnTo>
                    <a:pt x="19857" y="387731"/>
                  </a:lnTo>
                  <a:lnTo>
                    <a:pt x="20929" y="392338"/>
                  </a:lnTo>
                  <a:lnTo>
                    <a:pt x="24466" y="395410"/>
                  </a:lnTo>
                  <a:lnTo>
                    <a:pt x="35921" y="398823"/>
                  </a:lnTo>
                  <a:lnTo>
                    <a:pt x="77115" y="390875"/>
                  </a:lnTo>
                  <a:lnTo>
                    <a:pt x="131022" y="376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87">
              <a:extLst>
                <a:ext uri="{FF2B5EF4-FFF2-40B4-BE49-F238E27FC236}">
                  <a16:creationId xmlns:a16="http://schemas.microsoft.com/office/drawing/2014/main" xmlns="" id="{F1FF5396-446A-40CD-B515-FFF32ABE69B1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881365" y="723900"/>
              <a:ext cx="112536" cy="24878"/>
            </a:xfrm>
            <a:custGeom>
              <a:avLst/>
              <a:gdLst/>
              <a:ahLst/>
              <a:cxnLst/>
              <a:rect l="0" t="0" r="0" b="0"/>
              <a:pathLst>
                <a:path w="112536" h="24878">
                  <a:moveTo>
                    <a:pt x="10935" y="12700"/>
                  </a:moveTo>
                  <a:lnTo>
                    <a:pt x="10935" y="12700"/>
                  </a:lnTo>
                  <a:lnTo>
                    <a:pt x="0" y="23635"/>
                  </a:lnTo>
                  <a:lnTo>
                    <a:pt x="1528" y="24223"/>
                  </a:lnTo>
                  <a:lnTo>
                    <a:pt x="8871" y="24877"/>
                  </a:lnTo>
                  <a:lnTo>
                    <a:pt x="48157" y="15158"/>
                  </a:lnTo>
                  <a:lnTo>
                    <a:pt x="90638" y="5118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88">
              <a:extLst>
                <a:ext uri="{FF2B5EF4-FFF2-40B4-BE49-F238E27FC236}">
                  <a16:creationId xmlns:a16="http://schemas.microsoft.com/office/drawing/2014/main" xmlns="" id="{5B0CB80E-970C-4E3B-ADE8-0AB93897224B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854200" y="6350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4813" y="77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55">
            <a:extLst>
              <a:ext uri="{FF2B5EF4-FFF2-40B4-BE49-F238E27FC236}">
                <a16:creationId xmlns:a16="http://schemas.microsoft.com/office/drawing/2014/main" xmlns="" id="{58A1C4BD-EDF8-4C38-871F-CE8ECA2D85DC}"/>
              </a:ext>
            </a:extLst>
          </p:cNvPr>
          <p:cNvGrpSpPr/>
          <p:nvPr/>
        </p:nvGrpSpPr>
        <p:grpSpPr>
          <a:xfrm>
            <a:off x="2546350" y="331083"/>
            <a:ext cx="934955" cy="513468"/>
            <a:chOff x="2546350" y="331083"/>
            <a:chExt cx="934955" cy="513468"/>
          </a:xfrm>
        </p:grpSpPr>
        <p:sp>
          <p:nvSpPr>
            <p:cNvPr id="10" name="SMARTInkShape-1389">
              <a:extLst>
                <a:ext uri="{FF2B5EF4-FFF2-40B4-BE49-F238E27FC236}">
                  <a16:creationId xmlns:a16="http://schemas.microsoft.com/office/drawing/2014/main" xmlns="" id="{361E7AAB-8788-4121-B9C4-DBAF9CDF0C88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371850" y="331083"/>
              <a:ext cx="109455" cy="399168"/>
            </a:xfrm>
            <a:custGeom>
              <a:avLst/>
              <a:gdLst/>
              <a:ahLst/>
              <a:cxnLst/>
              <a:rect l="0" t="0" r="0" b="0"/>
              <a:pathLst>
                <a:path w="109455" h="399168">
                  <a:moveTo>
                    <a:pt x="25400" y="5467"/>
                  </a:moveTo>
                  <a:lnTo>
                    <a:pt x="25400" y="5467"/>
                  </a:lnTo>
                  <a:lnTo>
                    <a:pt x="32142" y="2096"/>
                  </a:lnTo>
                  <a:lnTo>
                    <a:pt x="49819" y="0"/>
                  </a:lnTo>
                  <a:lnTo>
                    <a:pt x="64945" y="5154"/>
                  </a:lnTo>
                  <a:lnTo>
                    <a:pt x="80370" y="15206"/>
                  </a:lnTo>
                  <a:lnTo>
                    <a:pt x="94281" y="29080"/>
                  </a:lnTo>
                  <a:lnTo>
                    <a:pt x="101875" y="46536"/>
                  </a:lnTo>
                  <a:lnTo>
                    <a:pt x="104544" y="66759"/>
                  </a:lnTo>
                  <a:lnTo>
                    <a:pt x="100669" y="101239"/>
                  </a:lnTo>
                  <a:lnTo>
                    <a:pt x="86743" y="132700"/>
                  </a:lnTo>
                  <a:lnTo>
                    <a:pt x="63608" y="169761"/>
                  </a:lnTo>
                  <a:lnTo>
                    <a:pt x="59063" y="186007"/>
                  </a:lnTo>
                  <a:lnTo>
                    <a:pt x="57717" y="203129"/>
                  </a:lnTo>
                  <a:lnTo>
                    <a:pt x="61165" y="215378"/>
                  </a:lnTo>
                  <a:lnTo>
                    <a:pt x="84784" y="256912"/>
                  </a:lnTo>
                  <a:lnTo>
                    <a:pt x="104455" y="297805"/>
                  </a:lnTo>
                  <a:lnTo>
                    <a:pt x="109454" y="316488"/>
                  </a:lnTo>
                  <a:lnTo>
                    <a:pt x="108383" y="336550"/>
                  </a:lnTo>
                  <a:lnTo>
                    <a:pt x="106122" y="346839"/>
                  </a:lnTo>
                  <a:lnTo>
                    <a:pt x="94202" y="363916"/>
                  </a:lnTo>
                  <a:lnTo>
                    <a:pt x="76440" y="377855"/>
                  </a:lnTo>
                  <a:lnTo>
                    <a:pt x="43345" y="392225"/>
                  </a:lnTo>
                  <a:lnTo>
                    <a:pt x="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90">
              <a:extLst>
                <a:ext uri="{FF2B5EF4-FFF2-40B4-BE49-F238E27FC236}">
                  <a16:creationId xmlns:a16="http://schemas.microsoft.com/office/drawing/2014/main" xmlns="" id="{ACF3E083-C767-4A4F-A87A-B9A7226039C5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3035300" y="42545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39001" y="13980"/>
                  </a:lnTo>
                  <a:lnTo>
                    <a:pt x="72603" y="10212"/>
                  </a:lnTo>
                  <a:lnTo>
                    <a:pt x="107292" y="6185"/>
                  </a:lnTo>
                  <a:lnTo>
                    <a:pt x="140819" y="2749"/>
                  </a:lnTo>
                  <a:lnTo>
                    <a:pt x="182521" y="81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91">
              <a:extLst>
                <a:ext uri="{FF2B5EF4-FFF2-40B4-BE49-F238E27FC236}">
                  <a16:creationId xmlns:a16="http://schemas.microsoft.com/office/drawing/2014/main" xmlns="" id="{D8CA39BA-9D22-4FA0-93A7-FCB9DC0DC3BC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3016756" y="451528"/>
              <a:ext cx="97730" cy="255101"/>
            </a:xfrm>
            <a:custGeom>
              <a:avLst/>
              <a:gdLst/>
              <a:ahLst/>
              <a:cxnLst/>
              <a:rect l="0" t="0" r="0" b="0"/>
              <a:pathLst>
                <a:path w="97730" h="255101">
                  <a:moveTo>
                    <a:pt x="82044" y="24722"/>
                  </a:moveTo>
                  <a:lnTo>
                    <a:pt x="82044" y="24722"/>
                  </a:lnTo>
                  <a:lnTo>
                    <a:pt x="73255" y="10907"/>
                  </a:lnTo>
                  <a:lnTo>
                    <a:pt x="69835" y="7045"/>
                  </a:lnTo>
                  <a:lnTo>
                    <a:pt x="60390" y="2755"/>
                  </a:lnTo>
                  <a:lnTo>
                    <a:pt x="33709" y="0"/>
                  </a:lnTo>
                  <a:lnTo>
                    <a:pt x="19639" y="5268"/>
                  </a:lnTo>
                  <a:lnTo>
                    <a:pt x="12924" y="9636"/>
                  </a:lnTo>
                  <a:lnTo>
                    <a:pt x="3582" y="22015"/>
                  </a:lnTo>
                  <a:lnTo>
                    <a:pt x="102" y="29267"/>
                  </a:lnTo>
                  <a:lnTo>
                    <a:pt x="0" y="44851"/>
                  </a:lnTo>
                  <a:lnTo>
                    <a:pt x="1948" y="52958"/>
                  </a:lnTo>
                  <a:lnTo>
                    <a:pt x="18173" y="77852"/>
                  </a:lnTo>
                  <a:lnTo>
                    <a:pt x="57668" y="107183"/>
                  </a:lnTo>
                  <a:lnTo>
                    <a:pt x="83915" y="131862"/>
                  </a:lnTo>
                  <a:lnTo>
                    <a:pt x="96046" y="151127"/>
                  </a:lnTo>
                  <a:lnTo>
                    <a:pt x="97729" y="161908"/>
                  </a:lnTo>
                  <a:lnTo>
                    <a:pt x="93954" y="185177"/>
                  </a:lnTo>
                  <a:lnTo>
                    <a:pt x="73186" y="218706"/>
                  </a:lnTo>
                  <a:lnTo>
                    <a:pt x="48062" y="244241"/>
                  </a:lnTo>
                  <a:lnTo>
                    <a:pt x="33074" y="252814"/>
                  </a:lnTo>
                  <a:lnTo>
                    <a:pt x="26114" y="255100"/>
                  </a:lnTo>
                  <a:lnTo>
                    <a:pt x="20768" y="254507"/>
                  </a:lnTo>
                  <a:lnTo>
                    <a:pt x="16500" y="251996"/>
                  </a:lnTo>
                  <a:lnTo>
                    <a:pt x="12948" y="248204"/>
                  </a:lnTo>
                  <a:lnTo>
                    <a:pt x="10883" y="232703"/>
                  </a:lnTo>
                  <a:lnTo>
                    <a:pt x="12194" y="20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92">
              <a:extLst>
                <a:ext uri="{FF2B5EF4-FFF2-40B4-BE49-F238E27FC236}">
                  <a16:creationId xmlns:a16="http://schemas.microsoft.com/office/drawing/2014/main" xmlns="" id="{42C52B6D-8026-4D34-B226-2648DED0FB0A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603500" y="74930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42986" y="34537"/>
                  </a:lnTo>
                  <a:lnTo>
                    <a:pt x="17911" y="6432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93">
              <a:extLst>
                <a:ext uri="{FF2B5EF4-FFF2-40B4-BE49-F238E27FC236}">
                  <a16:creationId xmlns:a16="http://schemas.microsoft.com/office/drawing/2014/main" xmlns="" id="{2F07C24D-A7F4-415B-BCD9-7BE08390AFB6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2546350" y="501650"/>
              <a:ext cx="31751" cy="234951"/>
            </a:xfrm>
            <a:custGeom>
              <a:avLst/>
              <a:gdLst/>
              <a:ahLst/>
              <a:cxnLst/>
              <a:rect l="0" t="0" r="0" b="0"/>
              <a:pathLst>
                <a:path w="31751" h="2349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3141" y="43326"/>
                  </a:lnTo>
                  <a:lnTo>
                    <a:pt x="17299" y="87861"/>
                  </a:lnTo>
                  <a:lnTo>
                    <a:pt x="18977" y="123011"/>
                  </a:lnTo>
                  <a:lnTo>
                    <a:pt x="22075" y="159799"/>
                  </a:lnTo>
                  <a:lnTo>
                    <a:pt x="27786" y="206098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256">
            <a:extLst>
              <a:ext uri="{FF2B5EF4-FFF2-40B4-BE49-F238E27FC236}">
                <a16:creationId xmlns:a16="http://schemas.microsoft.com/office/drawing/2014/main" xmlns="" id="{9797E5D0-13B9-4E95-8A50-75C7A3DA2501}"/>
              </a:ext>
            </a:extLst>
          </p:cNvPr>
          <p:cNvGrpSpPr/>
          <p:nvPr/>
        </p:nvGrpSpPr>
        <p:grpSpPr>
          <a:xfrm>
            <a:off x="5214569" y="326497"/>
            <a:ext cx="354382" cy="492654"/>
            <a:chOff x="5214569" y="326497"/>
            <a:chExt cx="354382" cy="492654"/>
          </a:xfrm>
        </p:grpSpPr>
        <p:sp>
          <p:nvSpPr>
            <p:cNvPr id="16" name="SMARTInkShape-1394">
              <a:extLst>
                <a:ext uri="{FF2B5EF4-FFF2-40B4-BE49-F238E27FC236}">
                  <a16:creationId xmlns:a16="http://schemas.microsoft.com/office/drawing/2014/main" xmlns="" id="{2B5A9586-6BA5-4F9A-9CB5-E6958B1E4F8E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519051" y="660923"/>
              <a:ext cx="49900" cy="158228"/>
            </a:xfrm>
            <a:custGeom>
              <a:avLst/>
              <a:gdLst/>
              <a:ahLst/>
              <a:cxnLst/>
              <a:rect l="0" t="0" r="0" b="0"/>
              <a:pathLst>
                <a:path w="49900" h="158228">
                  <a:moveTo>
                    <a:pt x="49899" y="12177"/>
                  </a:moveTo>
                  <a:lnTo>
                    <a:pt x="49899" y="12177"/>
                  </a:lnTo>
                  <a:lnTo>
                    <a:pt x="49899" y="5435"/>
                  </a:lnTo>
                  <a:lnTo>
                    <a:pt x="48487" y="3449"/>
                  </a:lnTo>
                  <a:lnTo>
                    <a:pt x="46136" y="2125"/>
                  </a:lnTo>
                  <a:lnTo>
                    <a:pt x="35594" y="0"/>
                  </a:lnTo>
                  <a:lnTo>
                    <a:pt x="33307" y="1237"/>
                  </a:lnTo>
                  <a:lnTo>
                    <a:pt x="26717" y="9719"/>
                  </a:lnTo>
                  <a:lnTo>
                    <a:pt x="9686" y="39783"/>
                  </a:lnTo>
                  <a:lnTo>
                    <a:pt x="1333" y="82862"/>
                  </a:lnTo>
                  <a:lnTo>
                    <a:pt x="0" y="129558"/>
                  </a:lnTo>
                  <a:lnTo>
                    <a:pt x="5449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95">
              <a:extLst>
                <a:ext uri="{FF2B5EF4-FFF2-40B4-BE49-F238E27FC236}">
                  <a16:creationId xmlns:a16="http://schemas.microsoft.com/office/drawing/2014/main" xmlns="" id="{22B203A3-BC69-4617-8002-D1BBD4170391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438292" y="660400"/>
              <a:ext cx="79859" cy="76201"/>
            </a:xfrm>
            <a:custGeom>
              <a:avLst/>
              <a:gdLst/>
              <a:ahLst/>
              <a:cxnLst/>
              <a:rect l="0" t="0" r="0" b="0"/>
              <a:pathLst>
                <a:path w="79859" h="762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24521" y="21048"/>
                  </a:lnTo>
                  <a:lnTo>
                    <a:pt x="7985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96">
              <a:extLst>
                <a:ext uri="{FF2B5EF4-FFF2-40B4-BE49-F238E27FC236}">
                  <a16:creationId xmlns:a16="http://schemas.microsoft.com/office/drawing/2014/main" xmlns="" id="{754E43F6-193C-497E-A28D-D1EFDC55EF3C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214569" y="326497"/>
              <a:ext cx="185211" cy="369793"/>
            </a:xfrm>
            <a:custGeom>
              <a:avLst/>
              <a:gdLst/>
              <a:ahLst/>
              <a:cxnLst/>
              <a:rect l="0" t="0" r="0" b="0"/>
              <a:pathLst>
                <a:path w="185211" h="369793">
                  <a:moveTo>
                    <a:pt x="5131" y="98953"/>
                  </a:moveTo>
                  <a:lnTo>
                    <a:pt x="5131" y="98953"/>
                  </a:lnTo>
                  <a:lnTo>
                    <a:pt x="8502" y="142323"/>
                  </a:lnTo>
                  <a:lnTo>
                    <a:pt x="10157" y="175849"/>
                  </a:lnTo>
                  <a:lnTo>
                    <a:pt x="11598" y="214268"/>
                  </a:lnTo>
                  <a:lnTo>
                    <a:pt x="14590" y="254861"/>
                  </a:lnTo>
                  <a:lnTo>
                    <a:pt x="16390" y="292659"/>
                  </a:lnTo>
                  <a:lnTo>
                    <a:pt x="17404" y="338145"/>
                  </a:lnTo>
                  <a:lnTo>
                    <a:pt x="15823" y="363853"/>
                  </a:lnTo>
                  <a:lnTo>
                    <a:pt x="14376" y="368686"/>
                  </a:lnTo>
                  <a:lnTo>
                    <a:pt x="12705" y="369792"/>
                  </a:lnTo>
                  <a:lnTo>
                    <a:pt x="10886" y="368412"/>
                  </a:lnTo>
                  <a:lnTo>
                    <a:pt x="8968" y="365376"/>
                  </a:lnTo>
                  <a:lnTo>
                    <a:pt x="2897" y="327392"/>
                  </a:lnTo>
                  <a:lnTo>
                    <a:pt x="610" y="283502"/>
                  </a:lnTo>
                  <a:lnTo>
                    <a:pt x="0" y="257969"/>
                  </a:lnTo>
                  <a:lnTo>
                    <a:pt x="299" y="228953"/>
                  </a:lnTo>
                  <a:lnTo>
                    <a:pt x="1204" y="197614"/>
                  </a:lnTo>
                  <a:lnTo>
                    <a:pt x="2513" y="164727"/>
                  </a:lnTo>
                  <a:lnTo>
                    <a:pt x="6208" y="134336"/>
                  </a:lnTo>
                  <a:lnTo>
                    <a:pt x="11493" y="105608"/>
                  </a:lnTo>
                  <a:lnTo>
                    <a:pt x="17840" y="77990"/>
                  </a:lnTo>
                  <a:lnTo>
                    <a:pt x="32416" y="37895"/>
                  </a:lnTo>
                  <a:lnTo>
                    <a:pt x="48302" y="11844"/>
                  </a:lnTo>
                  <a:lnTo>
                    <a:pt x="64770" y="266"/>
                  </a:lnTo>
                  <a:lnTo>
                    <a:pt x="73818" y="0"/>
                  </a:lnTo>
                  <a:lnTo>
                    <a:pt x="93279" y="7231"/>
                  </a:lnTo>
                  <a:lnTo>
                    <a:pt x="127439" y="47395"/>
                  </a:lnTo>
                  <a:lnTo>
                    <a:pt x="150036" y="86152"/>
                  </a:lnTo>
                  <a:lnTo>
                    <a:pt x="169723" y="129952"/>
                  </a:lnTo>
                  <a:lnTo>
                    <a:pt x="176947" y="153486"/>
                  </a:lnTo>
                  <a:lnTo>
                    <a:pt x="185210" y="200801"/>
                  </a:lnTo>
                  <a:lnTo>
                    <a:pt x="181827" y="245348"/>
                  </a:lnTo>
                  <a:lnTo>
                    <a:pt x="171386" y="283021"/>
                  </a:lnTo>
                  <a:lnTo>
                    <a:pt x="155222" y="314817"/>
                  </a:lnTo>
                  <a:lnTo>
                    <a:pt x="131575" y="340707"/>
                  </a:lnTo>
                  <a:lnTo>
                    <a:pt x="106484" y="356448"/>
                  </a:lnTo>
                  <a:lnTo>
                    <a:pt x="81221" y="364384"/>
                  </a:lnTo>
                  <a:lnTo>
                    <a:pt x="36154" y="363730"/>
                  </a:lnTo>
                  <a:lnTo>
                    <a:pt x="22446" y="360565"/>
                  </a:lnTo>
                  <a:lnTo>
                    <a:pt x="11481" y="352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57">
            <a:extLst>
              <a:ext uri="{FF2B5EF4-FFF2-40B4-BE49-F238E27FC236}">
                <a16:creationId xmlns:a16="http://schemas.microsoft.com/office/drawing/2014/main" xmlns="" id="{4D367591-F6B5-4E6D-86A5-5B89F027CE11}"/>
              </a:ext>
            </a:extLst>
          </p:cNvPr>
          <p:cNvGrpSpPr/>
          <p:nvPr/>
        </p:nvGrpSpPr>
        <p:grpSpPr>
          <a:xfrm>
            <a:off x="5810250" y="231579"/>
            <a:ext cx="922178" cy="435172"/>
            <a:chOff x="5810250" y="231579"/>
            <a:chExt cx="922178" cy="435172"/>
          </a:xfrm>
        </p:grpSpPr>
        <p:sp>
          <p:nvSpPr>
            <p:cNvPr id="20" name="SMARTInkShape-1397">
              <a:extLst>
                <a:ext uri="{FF2B5EF4-FFF2-40B4-BE49-F238E27FC236}">
                  <a16:creationId xmlns:a16="http://schemas.microsoft.com/office/drawing/2014/main" xmlns="" id="{E9A73147-97DF-48E0-99D7-A5E35F5C7583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642100" y="231579"/>
              <a:ext cx="90328" cy="435172"/>
            </a:xfrm>
            <a:custGeom>
              <a:avLst/>
              <a:gdLst/>
              <a:ahLst/>
              <a:cxnLst/>
              <a:rect l="0" t="0" r="0" b="0"/>
              <a:pathLst>
                <a:path w="90328" h="435172">
                  <a:moveTo>
                    <a:pt x="38100" y="3371"/>
                  </a:moveTo>
                  <a:lnTo>
                    <a:pt x="38100" y="3371"/>
                  </a:lnTo>
                  <a:lnTo>
                    <a:pt x="34729" y="0"/>
                  </a:lnTo>
                  <a:lnTo>
                    <a:pt x="33736" y="418"/>
                  </a:lnTo>
                  <a:lnTo>
                    <a:pt x="32632" y="4646"/>
                  </a:lnTo>
                  <a:lnTo>
                    <a:pt x="35904" y="11228"/>
                  </a:lnTo>
                  <a:lnTo>
                    <a:pt x="70465" y="53748"/>
                  </a:lnTo>
                  <a:lnTo>
                    <a:pt x="87866" y="90891"/>
                  </a:lnTo>
                  <a:lnTo>
                    <a:pt x="90327" y="97701"/>
                  </a:lnTo>
                  <a:lnTo>
                    <a:pt x="89852" y="105063"/>
                  </a:lnTo>
                  <a:lnTo>
                    <a:pt x="79069" y="128909"/>
                  </a:lnTo>
                  <a:lnTo>
                    <a:pt x="50340" y="170674"/>
                  </a:lnTo>
                  <a:lnTo>
                    <a:pt x="30336" y="218024"/>
                  </a:lnTo>
                  <a:lnTo>
                    <a:pt x="29475" y="231417"/>
                  </a:lnTo>
                  <a:lnTo>
                    <a:pt x="34672" y="257262"/>
                  </a:lnTo>
                  <a:lnTo>
                    <a:pt x="60943" y="304300"/>
                  </a:lnTo>
                  <a:lnTo>
                    <a:pt x="76818" y="342240"/>
                  </a:lnTo>
                  <a:lnTo>
                    <a:pt x="80002" y="360237"/>
                  </a:lnTo>
                  <a:lnTo>
                    <a:pt x="77655" y="377643"/>
                  </a:lnTo>
                  <a:lnTo>
                    <a:pt x="64649" y="408442"/>
                  </a:lnTo>
                  <a:lnTo>
                    <a:pt x="52956" y="419999"/>
                  </a:lnTo>
                  <a:lnTo>
                    <a:pt x="39764" y="428428"/>
                  </a:lnTo>
                  <a:lnTo>
                    <a:pt x="23698" y="433173"/>
                  </a:lnTo>
                  <a:lnTo>
                    <a:pt x="0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98">
              <a:extLst>
                <a:ext uri="{FF2B5EF4-FFF2-40B4-BE49-F238E27FC236}">
                  <a16:creationId xmlns:a16="http://schemas.microsoft.com/office/drawing/2014/main" xmlns="" id="{D28ADB4F-8FB0-44B3-A052-E648B69AA2AD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465014" y="333586"/>
              <a:ext cx="94537" cy="265129"/>
            </a:xfrm>
            <a:custGeom>
              <a:avLst/>
              <a:gdLst/>
              <a:ahLst/>
              <a:cxnLst/>
              <a:rect l="0" t="0" r="0" b="0"/>
              <a:pathLst>
                <a:path w="94537" h="265129">
                  <a:moveTo>
                    <a:pt x="88186" y="66464"/>
                  </a:moveTo>
                  <a:lnTo>
                    <a:pt x="88186" y="66464"/>
                  </a:lnTo>
                  <a:lnTo>
                    <a:pt x="92549" y="56325"/>
                  </a:lnTo>
                  <a:lnTo>
                    <a:pt x="94274" y="36610"/>
                  </a:lnTo>
                  <a:lnTo>
                    <a:pt x="91087" y="24065"/>
                  </a:lnTo>
                  <a:lnTo>
                    <a:pt x="78932" y="8040"/>
                  </a:lnTo>
                  <a:lnTo>
                    <a:pt x="69727" y="1692"/>
                  </a:lnTo>
                  <a:lnTo>
                    <a:pt x="65297" y="0"/>
                  </a:lnTo>
                  <a:lnTo>
                    <a:pt x="38836" y="4359"/>
                  </a:lnTo>
                  <a:lnTo>
                    <a:pt x="21802" y="14638"/>
                  </a:lnTo>
                  <a:lnTo>
                    <a:pt x="8588" y="29319"/>
                  </a:lnTo>
                  <a:lnTo>
                    <a:pt x="362" y="47603"/>
                  </a:lnTo>
                  <a:lnTo>
                    <a:pt x="0" y="63726"/>
                  </a:lnTo>
                  <a:lnTo>
                    <a:pt x="1877" y="70989"/>
                  </a:lnTo>
                  <a:lnTo>
                    <a:pt x="5247" y="76536"/>
                  </a:lnTo>
                  <a:lnTo>
                    <a:pt x="14636" y="84581"/>
                  </a:lnTo>
                  <a:lnTo>
                    <a:pt x="29627" y="86746"/>
                  </a:lnTo>
                  <a:lnTo>
                    <a:pt x="47342" y="84650"/>
                  </a:lnTo>
                  <a:lnTo>
                    <a:pt x="71772" y="75537"/>
                  </a:lnTo>
                  <a:lnTo>
                    <a:pt x="87164" y="64605"/>
                  </a:lnTo>
                  <a:lnTo>
                    <a:pt x="91259" y="59053"/>
                  </a:lnTo>
                  <a:lnTo>
                    <a:pt x="92352" y="58701"/>
                  </a:lnTo>
                  <a:lnTo>
                    <a:pt x="93079" y="59877"/>
                  </a:lnTo>
                  <a:lnTo>
                    <a:pt x="94248" y="82018"/>
                  </a:lnTo>
                  <a:lnTo>
                    <a:pt x="90115" y="125432"/>
                  </a:lnTo>
                  <a:lnTo>
                    <a:pt x="88757" y="162958"/>
                  </a:lnTo>
                  <a:lnTo>
                    <a:pt x="87649" y="203632"/>
                  </a:lnTo>
                  <a:lnTo>
                    <a:pt x="83193" y="245933"/>
                  </a:lnTo>
                  <a:lnTo>
                    <a:pt x="82103" y="264976"/>
                  </a:lnTo>
                  <a:lnTo>
                    <a:pt x="83425" y="265128"/>
                  </a:lnTo>
                  <a:lnTo>
                    <a:pt x="94536" y="256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99">
              <a:extLst>
                <a:ext uri="{FF2B5EF4-FFF2-40B4-BE49-F238E27FC236}">
                  <a16:creationId xmlns:a16="http://schemas.microsoft.com/office/drawing/2014/main" xmlns="" id="{E3814884-5F3B-487D-B918-298F451A307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156643" y="280699"/>
              <a:ext cx="91758" cy="376431"/>
            </a:xfrm>
            <a:custGeom>
              <a:avLst/>
              <a:gdLst/>
              <a:ahLst/>
              <a:cxnLst/>
              <a:rect l="0" t="0" r="0" b="0"/>
              <a:pathLst>
                <a:path w="91758" h="376431">
                  <a:moveTo>
                    <a:pt x="91757" y="24101"/>
                  </a:moveTo>
                  <a:lnTo>
                    <a:pt x="91757" y="24101"/>
                  </a:lnTo>
                  <a:lnTo>
                    <a:pt x="77942" y="12167"/>
                  </a:lnTo>
                  <a:lnTo>
                    <a:pt x="61903" y="3086"/>
                  </a:lnTo>
                  <a:lnTo>
                    <a:pt x="45987" y="0"/>
                  </a:lnTo>
                  <a:lnTo>
                    <a:pt x="37783" y="1160"/>
                  </a:lnTo>
                  <a:lnTo>
                    <a:pt x="29198" y="5780"/>
                  </a:lnTo>
                  <a:lnTo>
                    <a:pt x="19976" y="13662"/>
                  </a:lnTo>
                  <a:lnTo>
                    <a:pt x="19208" y="16436"/>
                  </a:lnTo>
                  <a:lnTo>
                    <a:pt x="20237" y="23281"/>
                  </a:lnTo>
                  <a:lnTo>
                    <a:pt x="24783" y="35069"/>
                  </a:lnTo>
                  <a:lnTo>
                    <a:pt x="59842" y="79535"/>
                  </a:lnTo>
                  <a:lnTo>
                    <a:pt x="72736" y="100498"/>
                  </a:lnTo>
                  <a:lnTo>
                    <a:pt x="78224" y="140822"/>
                  </a:lnTo>
                  <a:lnTo>
                    <a:pt x="73043" y="155705"/>
                  </a:lnTo>
                  <a:lnTo>
                    <a:pt x="62978" y="168669"/>
                  </a:lnTo>
                  <a:lnTo>
                    <a:pt x="21437" y="199809"/>
                  </a:lnTo>
                  <a:lnTo>
                    <a:pt x="19478" y="202623"/>
                  </a:lnTo>
                  <a:lnTo>
                    <a:pt x="18876" y="204499"/>
                  </a:lnTo>
                  <a:lnTo>
                    <a:pt x="19181" y="205750"/>
                  </a:lnTo>
                  <a:lnTo>
                    <a:pt x="22107" y="207845"/>
                  </a:lnTo>
                  <a:lnTo>
                    <a:pt x="31688" y="212286"/>
                  </a:lnTo>
                  <a:lnTo>
                    <a:pt x="51714" y="217667"/>
                  </a:lnTo>
                  <a:lnTo>
                    <a:pt x="54478" y="220878"/>
                  </a:lnTo>
                  <a:lnTo>
                    <a:pt x="57550" y="230091"/>
                  </a:lnTo>
                  <a:lnTo>
                    <a:pt x="55152" y="241241"/>
                  </a:lnTo>
                  <a:lnTo>
                    <a:pt x="32299" y="286999"/>
                  </a:lnTo>
                  <a:lnTo>
                    <a:pt x="4669" y="332634"/>
                  </a:lnTo>
                  <a:lnTo>
                    <a:pt x="135" y="349845"/>
                  </a:lnTo>
                  <a:lnTo>
                    <a:pt x="0" y="363139"/>
                  </a:lnTo>
                  <a:lnTo>
                    <a:pt x="952" y="368660"/>
                  </a:lnTo>
                  <a:lnTo>
                    <a:pt x="3705" y="372340"/>
                  </a:lnTo>
                  <a:lnTo>
                    <a:pt x="7655" y="374794"/>
                  </a:lnTo>
                  <a:lnTo>
                    <a:pt x="12405" y="376430"/>
                  </a:lnTo>
                  <a:lnTo>
                    <a:pt x="32576" y="375361"/>
                  </a:lnTo>
                  <a:lnTo>
                    <a:pt x="74944" y="365020"/>
                  </a:lnTo>
                  <a:lnTo>
                    <a:pt x="91757" y="36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00">
              <a:extLst>
                <a:ext uri="{FF2B5EF4-FFF2-40B4-BE49-F238E27FC236}">
                  <a16:creationId xmlns:a16="http://schemas.microsoft.com/office/drawing/2014/main" xmlns="" id="{E518ADDF-F21C-4829-AEA6-7813373939E5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857392" y="577850"/>
              <a:ext cx="73509" cy="9722"/>
            </a:xfrm>
            <a:custGeom>
              <a:avLst/>
              <a:gdLst/>
              <a:ahLst/>
              <a:cxnLst/>
              <a:rect l="0" t="0" r="0" b="0"/>
              <a:pathLst>
                <a:path w="73509" h="9722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7056"/>
                  </a:lnTo>
                  <a:lnTo>
                    <a:pt x="1562" y="9721"/>
                  </a:lnTo>
                  <a:lnTo>
                    <a:pt x="39800" y="5400"/>
                  </a:lnTo>
                  <a:lnTo>
                    <a:pt x="73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01">
              <a:extLst>
                <a:ext uri="{FF2B5EF4-FFF2-40B4-BE49-F238E27FC236}">
                  <a16:creationId xmlns:a16="http://schemas.microsoft.com/office/drawing/2014/main" xmlns="" id="{3854EB2C-E9A7-40F3-A45A-1695B86B04E4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810250" y="5016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8974" y="2574"/>
                  </a:lnTo>
                  <a:lnTo>
                    <a:pt x="82095" y="5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58">
            <a:extLst>
              <a:ext uri="{FF2B5EF4-FFF2-40B4-BE49-F238E27FC236}">
                <a16:creationId xmlns:a16="http://schemas.microsoft.com/office/drawing/2014/main" xmlns="" id="{FB256443-ED1C-4E1B-A46A-0C5512E0563D}"/>
              </a:ext>
            </a:extLst>
          </p:cNvPr>
          <p:cNvGrpSpPr/>
          <p:nvPr/>
        </p:nvGrpSpPr>
        <p:grpSpPr>
          <a:xfrm>
            <a:off x="3569583" y="1356214"/>
            <a:ext cx="322968" cy="248741"/>
            <a:chOff x="3569583" y="1356214"/>
            <a:chExt cx="322968" cy="248741"/>
          </a:xfrm>
        </p:grpSpPr>
        <p:sp>
          <p:nvSpPr>
            <p:cNvPr id="26" name="SMARTInkShape-1402">
              <a:extLst>
                <a:ext uri="{FF2B5EF4-FFF2-40B4-BE49-F238E27FC236}">
                  <a16:creationId xmlns:a16="http://schemas.microsoft.com/office/drawing/2014/main" xmlns="" id="{CC18860F-8902-4EAA-B2B4-157B4153C0E5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886200" y="1511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03">
              <a:extLst>
                <a:ext uri="{FF2B5EF4-FFF2-40B4-BE49-F238E27FC236}">
                  <a16:creationId xmlns:a16="http://schemas.microsoft.com/office/drawing/2014/main" xmlns="" id="{CC6B3934-371F-440B-B576-7D261A7782E4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876148" y="1409700"/>
              <a:ext cx="16403" cy="6351"/>
            </a:xfrm>
            <a:custGeom>
              <a:avLst/>
              <a:gdLst/>
              <a:ahLst/>
              <a:cxnLst/>
              <a:rect l="0" t="0" r="0" b="0"/>
              <a:pathLst>
                <a:path w="16403" h="635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528" y="706"/>
                  </a:lnTo>
                  <a:lnTo>
                    <a:pt x="100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04">
              <a:extLst>
                <a:ext uri="{FF2B5EF4-FFF2-40B4-BE49-F238E27FC236}">
                  <a16:creationId xmlns:a16="http://schemas.microsoft.com/office/drawing/2014/main" xmlns="" id="{365BE5E6-4997-4E04-9A45-F259A186DAEB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763306" y="1492250"/>
              <a:ext cx="45085" cy="96384"/>
            </a:xfrm>
            <a:custGeom>
              <a:avLst/>
              <a:gdLst/>
              <a:ahLst/>
              <a:cxnLst/>
              <a:rect l="0" t="0" r="0" b="0"/>
              <a:pathLst>
                <a:path w="45085" h="96384">
                  <a:moveTo>
                    <a:pt x="21294" y="19050"/>
                  </a:moveTo>
                  <a:lnTo>
                    <a:pt x="21294" y="19050"/>
                  </a:lnTo>
                  <a:lnTo>
                    <a:pt x="17923" y="19050"/>
                  </a:lnTo>
                  <a:lnTo>
                    <a:pt x="9085" y="25792"/>
                  </a:lnTo>
                  <a:lnTo>
                    <a:pt x="900" y="43468"/>
                  </a:lnTo>
                  <a:lnTo>
                    <a:pt x="0" y="56714"/>
                  </a:lnTo>
                  <a:lnTo>
                    <a:pt x="2658" y="69656"/>
                  </a:lnTo>
                  <a:lnTo>
                    <a:pt x="12088" y="87431"/>
                  </a:lnTo>
                  <a:lnTo>
                    <a:pt x="19789" y="94832"/>
                  </a:lnTo>
                  <a:lnTo>
                    <a:pt x="23819" y="96383"/>
                  </a:lnTo>
                  <a:lnTo>
                    <a:pt x="32058" y="96224"/>
                  </a:lnTo>
                  <a:lnTo>
                    <a:pt x="35526" y="93783"/>
                  </a:lnTo>
                  <a:lnTo>
                    <a:pt x="41260" y="85426"/>
                  </a:lnTo>
                  <a:lnTo>
                    <a:pt x="45084" y="68820"/>
                  </a:lnTo>
                  <a:lnTo>
                    <a:pt x="42846" y="47124"/>
                  </a:lnTo>
                  <a:lnTo>
                    <a:pt x="37693" y="34820"/>
                  </a:lnTo>
                  <a:lnTo>
                    <a:pt x="30699" y="25353"/>
                  </a:lnTo>
                  <a:lnTo>
                    <a:pt x="20239" y="15351"/>
                  </a:lnTo>
                  <a:lnTo>
                    <a:pt x="14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05">
              <a:extLst>
                <a:ext uri="{FF2B5EF4-FFF2-40B4-BE49-F238E27FC236}">
                  <a16:creationId xmlns:a16="http://schemas.microsoft.com/office/drawing/2014/main" xmlns="" id="{4FD9F9D2-B27C-4CC7-9AA9-C3672A6E6137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569583" y="1356214"/>
              <a:ext cx="151518" cy="248741"/>
            </a:xfrm>
            <a:custGeom>
              <a:avLst/>
              <a:gdLst/>
              <a:ahLst/>
              <a:cxnLst/>
              <a:rect l="0" t="0" r="0" b="0"/>
              <a:pathLst>
                <a:path w="151518" h="248741">
                  <a:moveTo>
                    <a:pt x="5467" y="28086"/>
                  </a:moveTo>
                  <a:lnTo>
                    <a:pt x="5467" y="28086"/>
                  </a:lnTo>
                  <a:lnTo>
                    <a:pt x="0" y="22619"/>
                  </a:lnTo>
                  <a:lnTo>
                    <a:pt x="11403" y="56345"/>
                  </a:lnTo>
                  <a:lnTo>
                    <a:pt x="20806" y="87683"/>
                  </a:lnTo>
                  <a:lnTo>
                    <a:pt x="29923" y="124423"/>
                  </a:lnTo>
                  <a:lnTo>
                    <a:pt x="33975" y="161919"/>
                  </a:lnTo>
                  <a:lnTo>
                    <a:pt x="37657" y="195988"/>
                  </a:lnTo>
                  <a:lnTo>
                    <a:pt x="42400" y="241247"/>
                  </a:lnTo>
                  <a:lnTo>
                    <a:pt x="42083" y="245688"/>
                  </a:lnTo>
                  <a:lnTo>
                    <a:pt x="41167" y="247943"/>
                  </a:lnTo>
                  <a:lnTo>
                    <a:pt x="39850" y="248740"/>
                  </a:lnTo>
                  <a:lnTo>
                    <a:pt x="31255" y="229637"/>
                  </a:lnTo>
                  <a:lnTo>
                    <a:pt x="20378" y="183753"/>
                  </a:lnTo>
                  <a:lnTo>
                    <a:pt x="19855" y="170649"/>
                  </a:lnTo>
                  <a:lnTo>
                    <a:pt x="21975" y="162473"/>
                  </a:lnTo>
                  <a:lnTo>
                    <a:pt x="23528" y="160011"/>
                  </a:lnTo>
                  <a:lnTo>
                    <a:pt x="25269" y="158369"/>
                  </a:lnTo>
                  <a:lnTo>
                    <a:pt x="27135" y="157275"/>
                  </a:lnTo>
                  <a:lnTo>
                    <a:pt x="63847" y="148733"/>
                  </a:lnTo>
                  <a:lnTo>
                    <a:pt x="78921" y="139563"/>
                  </a:lnTo>
                  <a:lnTo>
                    <a:pt x="96532" y="119129"/>
                  </a:lnTo>
                  <a:lnTo>
                    <a:pt x="119495" y="74848"/>
                  </a:lnTo>
                  <a:lnTo>
                    <a:pt x="133275" y="30659"/>
                  </a:lnTo>
                  <a:lnTo>
                    <a:pt x="143798" y="0"/>
                  </a:lnTo>
                  <a:lnTo>
                    <a:pt x="139961" y="38882"/>
                  </a:lnTo>
                  <a:lnTo>
                    <a:pt x="139325" y="70279"/>
                  </a:lnTo>
                  <a:lnTo>
                    <a:pt x="139043" y="103048"/>
                  </a:lnTo>
                  <a:lnTo>
                    <a:pt x="142255" y="149858"/>
                  </a:lnTo>
                  <a:lnTo>
                    <a:pt x="144304" y="188266"/>
                  </a:lnTo>
                  <a:lnTo>
                    <a:pt x="151517" y="224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59">
            <a:extLst>
              <a:ext uri="{FF2B5EF4-FFF2-40B4-BE49-F238E27FC236}">
                <a16:creationId xmlns:a16="http://schemas.microsoft.com/office/drawing/2014/main" xmlns="" id="{8D01569E-2802-4501-BB53-0356F720312D}"/>
              </a:ext>
            </a:extLst>
          </p:cNvPr>
          <p:cNvGrpSpPr/>
          <p:nvPr/>
        </p:nvGrpSpPr>
        <p:grpSpPr>
          <a:xfrm>
            <a:off x="4168292" y="1308884"/>
            <a:ext cx="803759" cy="329417"/>
            <a:chOff x="4168292" y="1308884"/>
            <a:chExt cx="803759" cy="329417"/>
          </a:xfrm>
        </p:grpSpPr>
        <p:sp>
          <p:nvSpPr>
            <p:cNvPr id="31" name="SMARTInkShape-1406">
              <a:extLst>
                <a:ext uri="{FF2B5EF4-FFF2-40B4-BE49-F238E27FC236}">
                  <a16:creationId xmlns:a16="http://schemas.microsoft.com/office/drawing/2014/main" xmlns="" id="{06FE6EE6-9CD2-4DB2-B486-A01450CFA6BD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882403" y="1308884"/>
              <a:ext cx="89648" cy="227817"/>
            </a:xfrm>
            <a:custGeom>
              <a:avLst/>
              <a:gdLst/>
              <a:ahLst/>
              <a:cxnLst/>
              <a:rect l="0" t="0" r="0" b="0"/>
              <a:pathLst>
                <a:path w="89648" h="227817">
                  <a:moveTo>
                    <a:pt x="89647" y="18266"/>
                  </a:moveTo>
                  <a:lnTo>
                    <a:pt x="89647" y="18266"/>
                  </a:lnTo>
                  <a:lnTo>
                    <a:pt x="89647" y="1864"/>
                  </a:lnTo>
                  <a:lnTo>
                    <a:pt x="88941" y="981"/>
                  </a:lnTo>
                  <a:lnTo>
                    <a:pt x="86276" y="0"/>
                  </a:lnTo>
                  <a:lnTo>
                    <a:pt x="74067" y="12932"/>
                  </a:lnTo>
                  <a:lnTo>
                    <a:pt x="49844" y="57615"/>
                  </a:lnTo>
                  <a:lnTo>
                    <a:pt x="29181" y="102317"/>
                  </a:lnTo>
                  <a:lnTo>
                    <a:pt x="19206" y="139361"/>
                  </a:lnTo>
                  <a:lnTo>
                    <a:pt x="8809" y="183323"/>
                  </a:lnTo>
                  <a:lnTo>
                    <a:pt x="0" y="206166"/>
                  </a:lnTo>
                  <a:lnTo>
                    <a:pt x="747" y="227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07">
              <a:extLst>
                <a:ext uri="{FF2B5EF4-FFF2-40B4-BE49-F238E27FC236}">
                  <a16:creationId xmlns:a16="http://schemas.microsoft.com/office/drawing/2014/main" xmlns="" id="{99A49005-1EFC-43F7-BA0D-B5D90498312B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787900" y="132080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0" y="0"/>
                  </a:lnTo>
                  <a:lnTo>
                    <a:pt x="47385" y="27612"/>
                  </a:lnTo>
                  <a:lnTo>
                    <a:pt x="83992" y="54608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08">
              <a:extLst>
                <a:ext uri="{FF2B5EF4-FFF2-40B4-BE49-F238E27FC236}">
                  <a16:creationId xmlns:a16="http://schemas.microsoft.com/office/drawing/2014/main" xmlns="" id="{367A1175-33A5-4807-9B83-41EB75BE9B7B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530529" y="1536700"/>
              <a:ext cx="85922" cy="25401"/>
            </a:xfrm>
            <a:custGeom>
              <a:avLst/>
              <a:gdLst/>
              <a:ahLst/>
              <a:cxnLst/>
              <a:rect l="0" t="0" r="0" b="0"/>
              <a:pathLst>
                <a:path w="859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645" y="25400"/>
                  </a:lnTo>
                  <a:lnTo>
                    <a:pt x="47353" y="11585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09">
              <a:extLst>
                <a:ext uri="{FF2B5EF4-FFF2-40B4-BE49-F238E27FC236}">
                  <a16:creationId xmlns:a16="http://schemas.microsoft.com/office/drawing/2014/main" xmlns="" id="{71C506FB-185C-43D1-8054-A8887A9DA5A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521200" y="14922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42633" y="763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410">
              <a:extLst>
                <a:ext uri="{FF2B5EF4-FFF2-40B4-BE49-F238E27FC236}">
                  <a16:creationId xmlns:a16="http://schemas.microsoft.com/office/drawing/2014/main" xmlns="" id="{23668C38-4349-4148-B6C6-A4E4E1837C8A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484119" y="1441450"/>
              <a:ext cx="145032" cy="18168"/>
            </a:xfrm>
            <a:custGeom>
              <a:avLst/>
              <a:gdLst/>
              <a:ahLst/>
              <a:cxnLst/>
              <a:rect l="0" t="0" r="0" b="0"/>
              <a:pathLst>
                <a:path w="145032" h="18168">
                  <a:moveTo>
                    <a:pt x="11681" y="12700"/>
                  </a:moveTo>
                  <a:lnTo>
                    <a:pt x="11681" y="12700"/>
                  </a:lnTo>
                  <a:lnTo>
                    <a:pt x="1568" y="12700"/>
                  </a:lnTo>
                  <a:lnTo>
                    <a:pt x="0" y="13406"/>
                  </a:lnTo>
                  <a:lnTo>
                    <a:pt x="366" y="14582"/>
                  </a:lnTo>
                  <a:lnTo>
                    <a:pt x="2021" y="16071"/>
                  </a:lnTo>
                  <a:lnTo>
                    <a:pt x="17834" y="18167"/>
                  </a:lnTo>
                  <a:lnTo>
                    <a:pt x="62965" y="13806"/>
                  </a:lnTo>
                  <a:lnTo>
                    <a:pt x="100019" y="8167"/>
                  </a:lnTo>
                  <a:lnTo>
                    <a:pt x="145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411">
              <a:extLst>
                <a:ext uri="{FF2B5EF4-FFF2-40B4-BE49-F238E27FC236}">
                  <a16:creationId xmlns:a16="http://schemas.microsoft.com/office/drawing/2014/main" xmlns="" id="{4B6880C8-BBE2-4514-AAB1-790F06C7D87A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210050" y="1365250"/>
              <a:ext cx="196851" cy="273051"/>
            </a:xfrm>
            <a:custGeom>
              <a:avLst/>
              <a:gdLst/>
              <a:ahLst/>
              <a:cxnLst/>
              <a:rect l="0" t="0" r="0" b="0"/>
              <a:pathLst>
                <a:path w="196851" h="273051">
                  <a:moveTo>
                    <a:pt x="196850" y="0"/>
                  </a:moveTo>
                  <a:lnTo>
                    <a:pt x="196850" y="0"/>
                  </a:lnTo>
                  <a:lnTo>
                    <a:pt x="190108" y="0"/>
                  </a:lnTo>
                  <a:lnTo>
                    <a:pt x="175802" y="10113"/>
                  </a:lnTo>
                  <a:lnTo>
                    <a:pt x="136997" y="56173"/>
                  </a:lnTo>
                  <a:lnTo>
                    <a:pt x="107149" y="98724"/>
                  </a:lnTo>
                  <a:lnTo>
                    <a:pt x="85017" y="131366"/>
                  </a:lnTo>
                  <a:lnTo>
                    <a:pt x="58717" y="167040"/>
                  </a:lnTo>
                  <a:lnTo>
                    <a:pt x="26257" y="212712"/>
                  </a:lnTo>
                  <a:lnTo>
                    <a:pt x="2260" y="253814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12">
              <a:extLst>
                <a:ext uri="{FF2B5EF4-FFF2-40B4-BE49-F238E27FC236}">
                  <a16:creationId xmlns:a16="http://schemas.microsoft.com/office/drawing/2014/main" xmlns="" id="{3439409D-17B7-4F20-A3A8-4A869257BD2D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168292" y="1371600"/>
              <a:ext cx="187809" cy="222251"/>
            </a:xfrm>
            <a:custGeom>
              <a:avLst/>
              <a:gdLst/>
              <a:ahLst/>
              <a:cxnLst/>
              <a:rect l="0" t="0" r="0" b="0"/>
              <a:pathLst>
                <a:path w="187809" h="2222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5569" y="33257"/>
                  </a:lnTo>
                  <a:lnTo>
                    <a:pt x="84358" y="72570"/>
                  </a:lnTo>
                  <a:lnTo>
                    <a:pt x="123760" y="119967"/>
                  </a:lnTo>
                  <a:lnTo>
                    <a:pt x="152133" y="166387"/>
                  </a:lnTo>
                  <a:lnTo>
                    <a:pt x="18780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60">
            <a:extLst>
              <a:ext uri="{FF2B5EF4-FFF2-40B4-BE49-F238E27FC236}">
                <a16:creationId xmlns:a16="http://schemas.microsoft.com/office/drawing/2014/main" xmlns="" id="{1D6AD5BA-B75F-4D0E-8EC8-2BCF4077EED1}"/>
              </a:ext>
            </a:extLst>
          </p:cNvPr>
          <p:cNvGrpSpPr/>
          <p:nvPr/>
        </p:nvGrpSpPr>
        <p:grpSpPr>
          <a:xfrm>
            <a:off x="885298" y="2072399"/>
            <a:ext cx="599930" cy="448552"/>
            <a:chOff x="885298" y="2072399"/>
            <a:chExt cx="599930" cy="448552"/>
          </a:xfrm>
        </p:grpSpPr>
        <p:sp>
          <p:nvSpPr>
            <p:cNvPr id="39" name="SMARTInkShape-1413">
              <a:extLst>
                <a:ext uri="{FF2B5EF4-FFF2-40B4-BE49-F238E27FC236}">
                  <a16:creationId xmlns:a16="http://schemas.microsoft.com/office/drawing/2014/main" xmlns="" id="{20D93C84-EB6E-4801-9BF7-FD65F34AB761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435100" y="2383509"/>
              <a:ext cx="50128" cy="137442"/>
            </a:xfrm>
            <a:custGeom>
              <a:avLst/>
              <a:gdLst/>
              <a:ahLst/>
              <a:cxnLst/>
              <a:rect l="0" t="0" r="0" b="0"/>
              <a:pathLst>
                <a:path w="50128" h="137442">
                  <a:moveTo>
                    <a:pt x="19050" y="35841"/>
                  </a:moveTo>
                  <a:lnTo>
                    <a:pt x="19050" y="35841"/>
                  </a:lnTo>
                  <a:lnTo>
                    <a:pt x="34937" y="12781"/>
                  </a:lnTo>
                  <a:lnTo>
                    <a:pt x="36694" y="5366"/>
                  </a:lnTo>
                  <a:lnTo>
                    <a:pt x="36457" y="2824"/>
                  </a:lnTo>
                  <a:lnTo>
                    <a:pt x="35594" y="1130"/>
                  </a:lnTo>
                  <a:lnTo>
                    <a:pt x="34312" y="0"/>
                  </a:lnTo>
                  <a:lnTo>
                    <a:pt x="27244" y="626"/>
                  </a:lnTo>
                  <a:lnTo>
                    <a:pt x="17753" y="3962"/>
                  </a:lnTo>
                  <a:lnTo>
                    <a:pt x="8831" y="10149"/>
                  </a:lnTo>
                  <a:lnTo>
                    <a:pt x="3925" y="19483"/>
                  </a:lnTo>
                  <a:lnTo>
                    <a:pt x="2450" y="29982"/>
                  </a:lnTo>
                  <a:lnTo>
                    <a:pt x="4146" y="39352"/>
                  </a:lnTo>
                  <a:lnTo>
                    <a:pt x="12439" y="55931"/>
                  </a:lnTo>
                  <a:lnTo>
                    <a:pt x="48732" y="96520"/>
                  </a:lnTo>
                  <a:lnTo>
                    <a:pt x="50127" y="101694"/>
                  </a:lnTo>
                  <a:lnTo>
                    <a:pt x="47914" y="113087"/>
                  </a:lnTo>
                  <a:lnTo>
                    <a:pt x="40345" y="123324"/>
                  </a:lnTo>
                  <a:lnTo>
                    <a:pt x="35363" y="128030"/>
                  </a:lnTo>
                  <a:lnTo>
                    <a:pt x="22302" y="133258"/>
                  </a:lnTo>
                  <a:lnTo>
                    <a:pt x="0" y="137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414">
              <a:extLst>
                <a:ext uri="{FF2B5EF4-FFF2-40B4-BE49-F238E27FC236}">
                  <a16:creationId xmlns:a16="http://schemas.microsoft.com/office/drawing/2014/main" xmlns="" id="{DCAB38FA-2785-40EE-A7B6-1C0460050CBC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346461" y="2287667"/>
              <a:ext cx="67087" cy="205282"/>
            </a:xfrm>
            <a:custGeom>
              <a:avLst/>
              <a:gdLst/>
              <a:ahLst/>
              <a:cxnLst/>
              <a:rect l="0" t="0" r="0" b="0"/>
              <a:pathLst>
                <a:path w="67087" h="205282">
                  <a:moveTo>
                    <a:pt x="6089" y="23733"/>
                  </a:moveTo>
                  <a:lnTo>
                    <a:pt x="6089" y="23733"/>
                  </a:lnTo>
                  <a:lnTo>
                    <a:pt x="0" y="0"/>
                  </a:lnTo>
                  <a:lnTo>
                    <a:pt x="8600" y="40575"/>
                  </a:lnTo>
                  <a:lnTo>
                    <a:pt x="11302" y="82502"/>
                  </a:lnTo>
                  <a:lnTo>
                    <a:pt x="11934" y="114293"/>
                  </a:lnTo>
                  <a:lnTo>
                    <a:pt x="10408" y="158280"/>
                  </a:lnTo>
                  <a:lnTo>
                    <a:pt x="6342" y="200587"/>
                  </a:lnTo>
                  <a:lnTo>
                    <a:pt x="6164" y="191139"/>
                  </a:lnTo>
                  <a:lnTo>
                    <a:pt x="16243" y="164621"/>
                  </a:lnTo>
                  <a:lnTo>
                    <a:pt x="27756" y="146146"/>
                  </a:lnTo>
                  <a:lnTo>
                    <a:pt x="35944" y="138581"/>
                  </a:lnTo>
                  <a:lnTo>
                    <a:pt x="44288" y="134749"/>
                  </a:lnTo>
                  <a:lnTo>
                    <a:pt x="48488" y="133727"/>
                  </a:lnTo>
                  <a:lnTo>
                    <a:pt x="52700" y="134457"/>
                  </a:lnTo>
                  <a:lnTo>
                    <a:pt x="61142" y="139030"/>
                  </a:lnTo>
                  <a:lnTo>
                    <a:pt x="63958" y="142931"/>
                  </a:lnTo>
                  <a:lnTo>
                    <a:pt x="67086" y="152910"/>
                  </a:lnTo>
                  <a:lnTo>
                    <a:pt x="64714" y="164401"/>
                  </a:lnTo>
                  <a:lnTo>
                    <a:pt x="58250" y="175857"/>
                  </a:lnTo>
                  <a:lnTo>
                    <a:pt x="30832" y="199101"/>
                  </a:lnTo>
                  <a:lnTo>
                    <a:pt x="20378" y="203980"/>
                  </a:lnTo>
                  <a:lnTo>
                    <a:pt x="15615" y="205281"/>
                  </a:lnTo>
                  <a:lnTo>
                    <a:pt x="8441" y="204845"/>
                  </a:lnTo>
                  <a:lnTo>
                    <a:pt x="5541" y="203741"/>
                  </a:lnTo>
                  <a:lnTo>
                    <a:pt x="5018" y="202300"/>
                  </a:lnTo>
                  <a:lnTo>
                    <a:pt x="6080" y="200633"/>
                  </a:lnTo>
                  <a:lnTo>
                    <a:pt x="12439" y="19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415">
              <a:extLst>
                <a:ext uri="{FF2B5EF4-FFF2-40B4-BE49-F238E27FC236}">
                  <a16:creationId xmlns:a16="http://schemas.microsoft.com/office/drawing/2014/main" xmlns="" id="{FCD294D6-DC81-4C6E-A2ED-8C62F52E9E5C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238692" y="2387678"/>
              <a:ext cx="31309" cy="97111"/>
            </a:xfrm>
            <a:custGeom>
              <a:avLst/>
              <a:gdLst/>
              <a:ahLst/>
              <a:cxnLst/>
              <a:rect l="0" t="0" r="0" b="0"/>
              <a:pathLst>
                <a:path w="31309" h="97111">
                  <a:moveTo>
                    <a:pt x="31308" y="6272"/>
                  </a:moveTo>
                  <a:lnTo>
                    <a:pt x="31308" y="6272"/>
                  </a:lnTo>
                  <a:lnTo>
                    <a:pt x="31308" y="2901"/>
                  </a:lnTo>
                  <a:lnTo>
                    <a:pt x="30602" y="1908"/>
                  </a:lnTo>
                  <a:lnTo>
                    <a:pt x="29427" y="1246"/>
                  </a:lnTo>
                  <a:lnTo>
                    <a:pt x="24841" y="96"/>
                  </a:lnTo>
                  <a:lnTo>
                    <a:pt x="21848" y="0"/>
                  </a:lnTo>
                  <a:lnTo>
                    <a:pt x="12826" y="10058"/>
                  </a:lnTo>
                  <a:lnTo>
                    <a:pt x="4587" y="33186"/>
                  </a:lnTo>
                  <a:lnTo>
                    <a:pt x="220" y="79187"/>
                  </a:lnTo>
                  <a:lnTo>
                    <a:pt x="0" y="86632"/>
                  </a:lnTo>
                  <a:lnTo>
                    <a:pt x="1263" y="91596"/>
                  </a:lnTo>
                  <a:lnTo>
                    <a:pt x="3517" y="94904"/>
                  </a:lnTo>
                  <a:lnTo>
                    <a:pt x="6431" y="97110"/>
                  </a:lnTo>
                  <a:lnTo>
                    <a:pt x="9784" y="96464"/>
                  </a:lnTo>
                  <a:lnTo>
                    <a:pt x="17273" y="90102"/>
                  </a:lnTo>
                  <a:lnTo>
                    <a:pt x="26052" y="71249"/>
                  </a:lnTo>
                  <a:lnTo>
                    <a:pt x="29751" y="44417"/>
                  </a:lnTo>
                  <a:lnTo>
                    <a:pt x="25704" y="10596"/>
                  </a:lnTo>
                  <a:lnTo>
                    <a:pt x="24750" y="9155"/>
                  </a:lnTo>
                  <a:lnTo>
                    <a:pt x="23408" y="8194"/>
                  </a:lnTo>
                  <a:lnTo>
                    <a:pt x="21808" y="7553"/>
                  </a:lnTo>
                  <a:lnTo>
                    <a:pt x="21447" y="8537"/>
                  </a:lnTo>
                  <a:lnTo>
                    <a:pt x="24958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416">
              <a:extLst>
                <a:ext uri="{FF2B5EF4-FFF2-40B4-BE49-F238E27FC236}">
                  <a16:creationId xmlns:a16="http://schemas.microsoft.com/office/drawing/2014/main" xmlns="" id="{ECBE1567-89EA-48A5-8DF2-A7E8D183036F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885298" y="2072399"/>
              <a:ext cx="422803" cy="150102"/>
            </a:xfrm>
            <a:custGeom>
              <a:avLst/>
              <a:gdLst/>
              <a:ahLst/>
              <a:cxnLst/>
              <a:rect l="0" t="0" r="0" b="0"/>
              <a:pathLst>
                <a:path w="422803" h="150102">
                  <a:moveTo>
                    <a:pt x="16402" y="150101"/>
                  </a:moveTo>
                  <a:lnTo>
                    <a:pt x="16402" y="150101"/>
                  </a:lnTo>
                  <a:lnTo>
                    <a:pt x="0" y="144634"/>
                  </a:lnTo>
                  <a:lnTo>
                    <a:pt x="14992" y="133899"/>
                  </a:lnTo>
                  <a:lnTo>
                    <a:pt x="47290" y="117500"/>
                  </a:lnTo>
                  <a:lnTo>
                    <a:pt x="68744" y="107201"/>
                  </a:lnTo>
                  <a:lnTo>
                    <a:pt x="95747" y="95395"/>
                  </a:lnTo>
                  <a:lnTo>
                    <a:pt x="126448" y="82586"/>
                  </a:lnTo>
                  <a:lnTo>
                    <a:pt x="159616" y="69107"/>
                  </a:lnTo>
                  <a:lnTo>
                    <a:pt x="193723" y="57300"/>
                  </a:lnTo>
                  <a:lnTo>
                    <a:pt x="228455" y="46606"/>
                  </a:lnTo>
                  <a:lnTo>
                    <a:pt x="263604" y="36654"/>
                  </a:lnTo>
                  <a:lnTo>
                    <a:pt x="294798" y="27197"/>
                  </a:lnTo>
                  <a:lnTo>
                    <a:pt x="323355" y="18071"/>
                  </a:lnTo>
                  <a:lnTo>
                    <a:pt x="370137" y="3932"/>
                  </a:lnTo>
                  <a:lnTo>
                    <a:pt x="397984" y="0"/>
                  </a:lnTo>
                  <a:lnTo>
                    <a:pt x="406257" y="1350"/>
                  </a:lnTo>
                  <a:lnTo>
                    <a:pt x="411772" y="4367"/>
                  </a:lnTo>
                  <a:lnTo>
                    <a:pt x="422802" y="16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417">
              <a:extLst>
                <a:ext uri="{FF2B5EF4-FFF2-40B4-BE49-F238E27FC236}">
                  <a16:creationId xmlns:a16="http://schemas.microsoft.com/office/drawing/2014/main" xmlns="" id="{D7F1D0DB-E924-4CD3-8D00-32307FA28F07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105783" y="2114550"/>
              <a:ext cx="23617" cy="292101"/>
            </a:xfrm>
            <a:custGeom>
              <a:avLst/>
              <a:gdLst/>
              <a:ahLst/>
              <a:cxnLst/>
              <a:rect l="0" t="0" r="0" b="0"/>
              <a:pathLst>
                <a:path w="23617" h="2921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6141" y="44258"/>
                  </a:lnTo>
                  <a:lnTo>
                    <a:pt x="12017" y="90019"/>
                  </a:lnTo>
                  <a:lnTo>
                    <a:pt x="15433" y="128908"/>
                  </a:lnTo>
                  <a:lnTo>
                    <a:pt x="16952" y="172063"/>
                  </a:lnTo>
                  <a:lnTo>
                    <a:pt x="19508" y="209587"/>
                  </a:lnTo>
                  <a:lnTo>
                    <a:pt x="23033" y="252835"/>
                  </a:lnTo>
                  <a:lnTo>
                    <a:pt x="23616" y="289438"/>
                  </a:lnTo>
                  <a:lnTo>
                    <a:pt x="22505" y="291031"/>
                  </a:lnTo>
                  <a:lnTo>
                    <a:pt x="18167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61">
            <a:extLst>
              <a:ext uri="{FF2B5EF4-FFF2-40B4-BE49-F238E27FC236}">
                <a16:creationId xmlns:a16="http://schemas.microsoft.com/office/drawing/2014/main" xmlns="" id="{77077747-7F1C-4436-B1A9-A9649CD7B057}"/>
              </a:ext>
            </a:extLst>
          </p:cNvPr>
          <p:cNvGrpSpPr/>
          <p:nvPr/>
        </p:nvGrpSpPr>
        <p:grpSpPr>
          <a:xfrm>
            <a:off x="1765300" y="2260600"/>
            <a:ext cx="184151" cy="85039"/>
            <a:chOff x="1765300" y="2260600"/>
            <a:chExt cx="184151" cy="85039"/>
          </a:xfrm>
        </p:grpSpPr>
        <p:sp>
          <p:nvSpPr>
            <p:cNvPr id="45" name="SMARTInkShape-1418">
              <a:extLst>
                <a:ext uri="{FF2B5EF4-FFF2-40B4-BE49-F238E27FC236}">
                  <a16:creationId xmlns:a16="http://schemas.microsoft.com/office/drawing/2014/main" xmlns="" id="{62C261B5-EDB8-41E3-938D-83ABF92832F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812729" y="2317750"/>
              <a:ext cx="136722" cy="27889"/>
            </a:xfrm>
            <a:custGeom>
              <a:avLst/>
              <a:gdLst/>
              <a:ahLst/>
              <a:cxnLst/>
              <a:rect l="0" t="0" r="0" b="0"/>
              <a:pathLst>
                <a:path w="136722" h="2788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4119"/>
                  </a:lnTo>
                  <a:lnTo>
                    <a:pt x="4646" y="27888"/>
                  </a:lnTo>
                  <a:lnTo>
                    <a:pt x="25072" y="27235"/>
                  </a:lnTo>
                  <a:lnTo>
                    <a:pt x="63580" y="19202"/>
                  </a:lnTo>
                  <a:lnTo>
                    <a:pt x="107367" y="7884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19">
              <a:extLst>
                <a:ext uri="{FF2B5EF4-FFF2-40B4-BE49-F238E27FC236}">
                  <a16:creationId xmlns:a16="http://schemas.microsoft.com/office/drawing/2014/main" xmlns="" id="{5B8443D9-CA2B-454F-8815-C92CE8E9824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765300" y="22606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5855" y="2692"/>
                  </a:lnTo>
                  <a:lnTo>
                    <a:pt x="82653" y="424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262">
            <a:extLst>
              <a:ext uri="{FF2B5EF4-FFF2-40B4-BE49-F238E27FC236}">
                <a16:creationId xmlns:a16="http://schemas.microsoft.com/office/drawing/2014/main" xmlns="" id="{4108AAA1-8ABC-4AE4-84B3-C1F0C916A287}"/>
              </a:ext>
            </a:extLst>
          </p:cNvPr>
          <p:cNvGrpSpPr/>
          <p:nvPr/>
        </p:nvGrpSpPr>
        <p:grpSpPr>
          <a:xfrm>
            <a:off x="2305050" y="2010348"/>
            <a:ext cx="457201" cy="440753"/>
            <a:chOff x="2305050" y="2010348"/>
            <a:chExt cx="457201" cy="440753"/>
          </a:xfrm>
        </p:grpSpPr>
        <p:sp>
          <p:nvSpPr>
            <p:cNvPr id="48" name="SMARTInkShape-1420">
              <a:extLst>
                <a:ext uri="{FF2B5EF4-FFF2-40B4-BE49-F238E27FC236}">
                  <a16:creationId xmlns:a16="http://schemas.microsoft.com/office/drawing/2014/main" xmlns="" id="{47658A6C-CA44-4B7D-8E9A-18145A660753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425700" y="2010348"/>
              <a:ext cx="336551" cy="21653"/>
            </a:xfrm>
            <a:custGeom>
              <a:avLst/>
              <a:gdLst/>
              <a:ahLst/>
              <a:cxnLst/>
              <a:rect l="0" t="0" r="0" b="0"/>
              <a:pathLst>
                <a:path w="336551" h="21653">
                  <a:moveTo>
                    <a:pt x="0" y="21652"/>
                  </a:moveTo>
                  <a:lnTo>
                    <a:pt x="0" y="21652"/>
                  </a:lnTo>
                  <a:lnTo>
                    <a:pt x="45468" y="16582"/>
                  </a:lnTo>
                  <a:lnTo>
                    <a:pt x="82062" y="12813"/>
                  </a:lnTo>
                  <a:lnTo>
                    <a:pt x="105508" y="10821"/>
                  </a:lnTo>
                  <a:lnTo>
                    <a:pt x="131722" y="8787"/>
                  </a:lnTo>
                  <a:lnTo>
                    <a:pt x="159781" y="6725"/>
                  </a:lnTo>
                  <a:lnTo>
                    <a:pt x="186954" y="4645"/>
                  </a:lnTo>
                  <a:lnTo>
                    <a:pt x="213536" y="2553"/>
                  </a:lnTo>
                  <a:lnTo>
                    <a:pt x="239724" y="453"/>
                  </a:lnTo>
                  <a:lnTo>
                    <a:pt x="281992" y="0"/>
                  </a:lnTo>
                  <a:lnTo>
                    <a:pt x="336550" y="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21">
              <a:extLst>
                <a:ext uri="{FF2B5EF4-FFF2-40B4-BE49-F238E27FC236}">
                  <a16:creationId xmlns:a16="http://schemas.microsoft.com/office/drawing/2014/main" xmlns="" id="{F2AF863F-7F6D-497E-AA35-6E40A17CF792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519709" y="2117242"/>
              <a:ext cx="185392" cy="302109"/>
            </a:xfrm>
            <a:custGeom>
              <a:avLst/>
              <a:gdLst/>
              <a:ahLst/>
              <a:cxnLst/>
              <a:rect l="0" t="0" r="0" b="0"/>
              <a:pathLst>
                <a:path w="185392" h="302109">
                  <a:moveTo>
                    <a:pt x="185391" y="3658"/>
                  </a:moveTo>
                  <a:lnTo>
                    <a:pt x="185391" y="3658"/>
                  </a:lnTo>
                  <a:lnTo>
                    <a:pt x="182020" y="287"/>
                  </a:lnTo>
                  <a:lnTo>
                    <a:pt x="180322" y="0"/>
                  </a:lnTo>
                  <a:lnTo>
                    <a:pt x="178483" y="513"/>
                  </a:lnTo>
                  <a:lnTo>
                    <a:pt x="176553" y="1562"/>
                  </a:lnTo>
                  <a:lnTo>
                    <a:pt x="148714" y="43564"/>
                  </a:lnTo>
                  <a:lnTo>
                    <a:pt x="128874" y="74310"/>
                  </a:lnTo>
                  <a:lnTo>
                    <a:pt x="103593" y="111494"/>
                  </a:lnTo>
                  <a:lnTo>
                    <a:pt x="79657" y="149657"/>
                  </a:lnTo>
                  <a:lnTo>
                    <a:pt x="57965" y="187080"/>
                  </a:lnTo>
                  <a:lnTo>
                    <a:pt x="38916" y="222527"/>
                  </a:lnTo>
                  <a:lnTo>
                    <a:pt x="15697" y="264104"/>
                  </a:lnTo>
                  <a:lnTo>
                    <a:pt x="438" y="293138"/>
                  </a:lnTo>
                  <a:lnTo>
                    <a:pt x="0" y="296128"/>
                  </a:lnTo>
                  <a:lnTo>
                    <a:pt x="1241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22">
              <a:extLst>
                <a:ext uri="{FF2B5EF4-FFF2-40B4-BE49-F238E27FC236}">
                  <a16:creationId xmlns:a16="http://schemas.microsoft.com/office/drawing/2014/main" xmlns="" id="{49EE1102-E4CD-44EF-836E-BE4FFC9BD34E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483994" y="2115433"/>
              <a:ext cx="215400" cy="253118"/>
            </a:xfrm>
            <a:custGeom>
              <a:avLst/>
              <a:gdLst/>
              <a:ahLst/>
              <a:cxnLst/>
              <a:rect l="0" t="0" r="0" b="0"/>
              <a:pathLst>
                <a:path w="215400" h="253118">
                  <a:moveTo>
                    <a:pt x="11556" y="5467"/>
                  </a:moveTo>
                  <a:lnTo>
                    <a:pt x="11556" y="5467"/>
                  </a:lnTo>
                  <a:lnTo>
                    <a:pt x="8185" y="2096"/>
                  </a:lnTo>
                  <a:lnTo>
                    <a:pt x="4648" y="441"/>
                  </a:lnTo>
                  <a:lnTo>
                    <a:pt x="2718" y="0"/>
                  </a:lnTo>
                  <a:lnTo>
                    <a:pt x="1430" y="411"/>
                  </a:lnTo>
                  <a:lnTo>
                    <a:pt x="572" y="1391"/>
                  </a:lnTo>
                  <a:lnTo>
                    <a:pt x="0" y="2749"/>
                  </a:lnTo>
                  <a:lnTo>
                    <a:pt x="23492" y="38383"/>
                  </a:lnTo>
                  <a:lnTo>
                    <a:pt x="55074" y="79425"/>
                  </a:lnTo>
                  <a:lnTo>
                    <a:pt x="97593" y="125453"/>
                  </a:lnTo>
                  <a:lnTo>
                    <a:pt x="129523" y="155455"/>
                  </a:lnTo>
                  <a:lnTo>
                    <a:pt x="176410" y="197996"/>
                  </a:lnTo>
                  <a:lnTo>
                    <a:pt x="206608" y="228710"/>
                  </a:lnTo>
                  <a:lnTo>
                    <a:pt x="214662" y="244386"/>
                  </a:lnTo>
                  <a:lnTo>
                    <a:pt x="215399" y="248708"/>
                  </a:lnTo>
                  <a:lnTo>
                    <a:pt x="214479" y="250883"/>
                  </a:lnTo>
                  <a:lnTo>
                    <a:pt x="208406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23">
              <a:extLst>
                <a:ext uri="{FF2B5EF4-FFF2-40B4-BE49-F238E27FC236}">
                  <a16:creationId xmlns:a16="http://schemas.microsoft.com/office/drawing/2014/main" xmlns="" id="{CD788B43-709B-4213-90EA-55524E707635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305050" y="2025650"/>
              <a:ext cx="76201" cy="425451"/>
            </a:xfrm>
            <a:custGeom>
              <a:avLst/>
              <a:gdLst/>
              <a:ahLst/>
              <a:cxnLst/>
              <a:rect l="0" t="0" r="0" b="0"/>
              <a:pathLst>
                <a:path w="76201" h="425451">
                  <a:moveTo>
                    <a:pt x="0" y="0"/>
                  </a:moveTo>
                  <a:lnTo>
                    <a:pt x="0" y="0"/>
                  </a:lnTo>
                  <a:lnTo>
                    <a:pt x="3763" y="35156"/>
                  </a:lnTo>
                  <a:lnTo>
                    <a:pt x="10845" y="66425"/>
                  </a:lnTo>
                  <a:lnTo>
                    <a:pt x="21048" y="108544"/>
                  </a:lnTo>
                  <a:lnTo>
                    <a:pt x="30756" y="155486"/>
                  </a:lnTo>
                  <a:lnTo>
                    <a:pt x="35321" y="179857"/>
                  </a:lnTo>
                  <a:lnTo>
                    <a:pt x="39775" y="203866"/>
                  </a:lnTo>
                  <a:lnTo>
                    <a:pt x="48487" y="251239"/>
                  </a:lnTo>
                  <a:lnTo>
                    <a:pt x="55181" y="294400"/>
                  </a:lnTo>
                  <a:lnTo>
                    <a:pt x="60508" y="333339"/>
                  </a:lnTo>
                  <a:lnTo>
                    <a:pt x="66768" y="380911"/>
                  </a:lnTo>
                  <a:lnTo>
                    <a:pt x="71123" y="415816"/>
                  </a:lnTo>
                  <a:lnTo>
                    <a:pt x="7620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63">
            <a:extLst>
              <a:ext uri="{FF2B5EF4-FFF2-40B4-BE49-F238E27FC236}">
                <a16:creationId xmlns:a16="http://schemas.microsoft.com/office/drawing/2014/main" xmlns="" id="{000A2668-DE87-4C5C-AFF7-89FCC5AED7CF}"/>
              </a:ext>
            </a:extLst>
          </p:cNvPr>
          <p:cNvGrpSpPr/>
          <p:nvPr/>
        </p:nvGrpSpPr>
        <p:grpSpPr>
          <a:xfrm>
            <a:off x="3048000" y="2036257"/>
            <a:ext cx="558801" cy="357694"/>
            <a:chOff x="3048000" y="2036257"/>
            <a:chExt cx="558801" cy="357694"/>
          </a:xfrm>
        </p:grpSpPr>
        <p:sp>
          <p:nvSpPr>
            <p:cNvPr id="53" name="SMARTInkShape-1424">
              <a:extLst>
                <a:ext uri="{FF2B5EF4-FFF2-40B4-BE49-F238E27FC236}">
                  <a16:creationId xmlns:a16="http://schemas.microsoft.com/office/drawing/2014/main" xmlns="" id="{4EA4423F-2CC3-44EE-8BD0-277BC271ACE8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048000" y="2292350"/>
              <a:ext cx="196851" cy="24518"/>
            </a:xfrm>
            <a:custGeom>
              <a:avLst/>
              <a:gdLst/>
              <a:ahLst/>
              <a:cxnLst/>
              <a:rect l="0" t="0" r="0" b="0"/>
              <a:pathLst>
                <a:path w="196851" h="24518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22322" y="24517"/>
                  </a:lnTo>
                  <a:lnTo>
                    <a:pt x="60393" y="18396"/>
                  </a:lnTo>
                  <a:lnTo>
                    <a:pt x="107422" y="11017"/>
                  </a:lnTo>
                  <a:lnTo>
                    <a:pt x="142287" y="654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25">
              <a:extLst>
                <a:ext uri="{FF2B5EF4-FFF2-40B4-BE49-F238E27FC236}">
                  <a16:creationId xmlns:a16="http://schemas.microsoft.com/office/drawing/2014/main" xmlns="" id="{8388559F-9AFF-4779-B985-0010DEF51C8A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378200" y="2108200"/>
              <a:ext cx="165101" cy="127001"/>
            </a:xfrm>
            <a:custGeom>
              <a:avLst/>
              <a:gdLst/>
              <a:ahLst/>
              <a:cxnLst/>
              <a:rect l="0" t="0" r="0" b="0"/>
              <a:pathLst>
                <a:path w="165101" h="127001">
                  <a:moveTo>
                    <a:pt x="0" y="0"/>
                  </a:moveTo>
                  <a:lnTo>
                    <a:pt x="0" y="0"/>
                  </a:lnTo>
                  <a:lnTo>
                    <a:pt x="44043" y="32507"/>
                  </a:lnTo>
                  <a:lnTo>
                    <a:pt x="81410" y="60040"/>
                  </a:lnTo>
                  <a:lnTo>
                    <a:pt x="124475" y="94984"/>
                  </a:lnTo>
                  <a:lnTo>
                    <a:pt x="1651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26">
              <a:extLst>
                <a:ext uri="{FF2B5EF4-FFF2-40B4-BE49-F238E27FC236}">
                  <a16:creationId xmlns:a16="http://schemas.microsoft.com/office/drawing/2014/main" xmlns="" id="{2A2EB61E-5281-451E-B534-11093AA1F829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507347" y="2115956"/>
              <a:ext cx="93104" cy="277995"/>
            </a:xfrm>
            <a:custGeom>
              <a:avLst/>
              <a:gdLst/>
              <a:ahLst/>
              <a:cxnLst/>
              <a:rect l="0" t="0" r="0" b="0"/>
              <a:pathLst>
                <a:path w="93104" h="277995">
                  <a:moveTo>
                    <a:pt x="93103" y="17644"/>
                  </a:moveTo>
                  <a:lnTo>
                    <a:pt x="93103" y="17644"/>
                  </a:lnTo>
                  <a:lnTo>
                    <a:pt x="88077" y="5710"/>
                  </a:lnTo>
                  <a:lnTo>
                    <a:pt x="87636" y="3338"/>
                  </a:lnTo>
                  <a:lnTo>
                    <a:pt x="86636" y="1757"/>
                  </a:lnTo>
                  <a:lnTo>
                    <a:pt x="85264" y="703"/>
                  </a:lnTo>
                  <a:lnTo>
                    <a:pt x="83643" y="0"/>
                  </a:lnTo>
                  <a:lnTo>
                    <a:pt x="78080" y="1100"/>
                  </a:lnTo>
                  <a:lnTo>
                    <a:pt x="74621" y="2382"/>
                  </a:lnTo>
                  <a:lnTo>
                    <a:pt x="68896" y="7568"/>
                  </a:lnTo>
                  <a:lnTo>
                    <a:pt x="61706" y="20303"/>
                  </a:lnTo>
                  <a:lnTo>
                    <a:pt x="43658" y="61622"/>
                  </a:lnTo>
                  <a:lnTo>
                    <a:pt x="34473" y="97467"/>
                  </a:lnTo>
                  <a:lnTo>
                    <a:pt x="24696" y="141249"/>
                  </a:lnTo>
                  <a:lnTo>
                    <a:pt x="19661" y="173474"/>
                  </a:lnTo>
                  <a:lnTo>
                    <a:pt x="15072" y="206611"/>
                  </a:lnTo>
                  <a:lnTo>
                    <a:pt x="5149" y="246887"/>
                  </a:lnTo>
                  <a:lnTo>
                    <a:pt x="15" y="271051"/>
                  </a:lnTo>
                  <a:lnTo>
                    <a:pt x="0" y="274776"/>
                  </a:lnTo>
                  <a:lnTo>
                    <a:pt x="695" y="276554"/>
                  </a:lnTo>
                  <a:lnTo>
                    <a:pt x="4203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27">
              <a:extLst>
                <a:ext uri="{FF2B5EF4-FFF2-40B4-BE49-F238E27FC236}">
                  <a16:creationId xmlns:a16="http://schemas.microsoft.com/office/drawing/2014/main" xmlns="" id="{0D6A2785-6180-4A7A-AB06-7E13AE0B7ED0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346450" y="2036257"/>
              <a:ext cx="260351" cy="33844"/>
            </a:xfrm>
            <a:custGeom>
              <a:avLst/>
              <a:gdLst/>
              <a:ahLst/>
              <a:cxnLst/>
              <a:rect l="0" t="0" r="0" b="0"/>
              <a:pathLst>
                <a:path w="260351" h="33844">
                  <a:moveTo>
                    <a:pt x="0" y="33843"/>
                  </a:moveTo>
                  <a:lnTo>
                    <a:pt x="0" y="33843"/>
                  </a:lnTo>
                  <a:lnTo>
                    <a:pt x="43369" y="21633"/>
                  </a:lnTo>
                  <a:lnTo>
                    <a:pt x="76896" y="14070"/>
                  </a:lnTo>
                  <a:lnTo>
                    <a:pt x="116726" y="6711"/>
                  </a:lnTo>
                  <a:lnTo>
                    <a:pt x="162651" y="1088"/>
                  </a:lnTo>
                  <a:lnTo>
                    <a:pt x="203758" y="0"/>
                  </a:lnTo>
                  <a:lnTo>
                    <a:pt x="260350" y="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1428">
            <a:extLst>
              <a:ext uri="{FF2B5EF4-FFF2-40B4-BE49-F238E27FC236}">
                <a16:creationId xmlns:a16="http://schemas.microsoft.com/office/drawing/2014/main" xmlns="" id="{403BAA5C-8679-49E6-9880-2F78C7D67E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98900" y="1917700"/>
            <a:ext cx="18944" cy="539751"/>
          </a:xfrm>
          <a:custGeom>
            <a:avLst/>
            <a:gdLst/>
            <a:ahLst/>
            <a:cxnLst/>
            <a:rect l="0" t="0" r="0" b="0"/>
            <a:pathLst>
              <a:path w="18944" h="539751">
                <a:moveTo>
                  <a:pt x="0" y="0"/>
                </a:moveTo>
                <a:lnTo>
                  <a:pt x="0" y="0"/>
                </a:lnTo>
                <a:lnTo>
                  <a:pt x="8838" y="46741"/>
                </a:lnTo>
                <a:lnTo>
                  <a:pt x="12865" y="87566"/>
                </a:lnTo>
                <a:lnTo>
                  <a:pt x="14927" y="111294"/>
                </a:lnTo>
                <a:lnTo>
                  <a:pt x="16301" y="138402"/>
                </a:lnTo>
                <a:lnTo>
                  <a:pt x="17218" y="167762"/>
                </a:lnTo>
                <a:lnTo>
                  <a:pt x="17828" y="198625"/>
                </a:lnTo>
                <a:lnTo>
                  <a:pt x="18235" y="230489"/>
                </a:lnTo>
                <a:lnTo>
                  <a:pt x="18507" y="263020"/>
                </a:lnTo>
                <a:lnTo>
                  <a:pt x="18688" y="295997"/>
                </a:lnTo>
                <a:lnTo>
                  <a:pt x="18809" y="327154"/>
                </a:lnTo>
                <a:lnTo>
                  <a:pt x="18889" y="357097"/>
                </a:lnTo>
                <a:lnTo>
                  <a:pt x="18943" y="386231"/>
                </a:lnTo>
                <a:lnTo>
                  <a:pt x="18273" y="412004"/>
                </a:lnTo>
                <a:lnTo>
                  <a:pt x="15647" y="457574"/>
                </a:lnTo>
                <a:lnTo>
                  <a:pt x="12128" y="493350"/>
                </a:lnTo>
                <a:lnTo>
                  <a:pt x="6350" y="539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265">
            <a:extLst>
              <a:ext uri="{FF2B5EF4-FFF2-40B4-BE49-F238E27FC236}">
                <a16:creationId xmlns:a16="http://schemas.microsoft.com/office/drawing/2014/main" xmlns="" id="{0EFCCEF0-00F8-4243-9E2F-9A501D0DB23A}"/>
              </a:ext>
            </a:extLst>
          </p:cNvPr>
          <p:cNvGrpSpPr/>
          <p:nvPr/>
        </p:nvGrpSpPr>
        <p:grpSpPr>
          <a:xfrm>
            <a:off x="4432300" y="2203450"/>
            <a:ext cx="228601" cy="119768"/>
            <a:chOff x="4432300" y="2203450"/>
            <a:chExt cx="228601" cy="119768"/>
          </a:xfrm>
        </p:grpSpPr>
        <p:sp>
          <p:nvSpPr>
            <p:cNvPr id="59" name="SMARTInkShape-1429">
              <a:extLst>
                <a:ext uri="{FF2B5EF4-FFF2-40B4-BE49-F238E27FC236}">
                  <a16:creationId xmlns:a16="http://schemas.microsoft.com/office/drawing/2014/main" xmlns="" id="{9FB5E92D-B657-4A5D-934A-AD20FD6988E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432300" y="220345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6350"/>
                  </a:moveTo>
                  <a:lnTo>
                    <a:pt x="0" y="6350"/>
                  </a:lnTo>
                  <a:lnTo>
                    <a:pt x="44057" y="5644"/>
                  </a:lnTo>
                  <a:lnTo>
                    <a:pt x="75320" y="2979"/>
                  </a:lnTo>
                  <a:lnTo>
                    <a:pt x="108499" y="1324"/>
                  </a:lnTo>
                  <a:lnTo>
                    <a:pt x="141355" y="588"/>
                  </a:lnTo>
                  <a:lnTo>
                    <a:pt x="182680" y="17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30">
              <a:extLst>
                <a:ext uri="{FF2B5EF4-FFF2-40B4-BE49-F238E27FC236}">
                  <a16:creationId xmlns:a16="http://schemas.microsoft.com/office/drawing/2014/main" xmlns="" id="{35BE9250-8536-4B30-B778-AC5DAE28CB97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464050" y="2292350"/>
              <a:ext cx="196851" cy="30868"/>
            </a:xfrm>
            <a:custGeom>
              <a:avLst/>
              <a:gdLst/>
              <a:ahLst/>
              <a:cxnLst/>
              <a:rect l="0" t="0" r="0" b="0"/>
              <a:pathLst>
                <a:path w="1968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6854" y="30867"/>
                  </a:lnTo>
                  <a:lnTo>
                    <a:pt x="47708" y="25713"/>
                  </a:lnTo>
                  <a:lnTo>
                    <a:pt x="91053" y="17072"/>
                  </a:lnTo>
                  <a:lnTo>
                    <a:pt x="116441" y="12793"/>
                  </a:lnTo>
                  <a:lnTo>
                    <a:pt x="161113" y="568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1431">
            <a:extLst>
              <a:ext uri="{FF2B5EF4-FFF2-40B4-BE49-F238E27FC236}">
                <a16:creationId xmlns:a16="http://schemas.microsoft.com/office/drawing/2014/main" xmlns="" id="{D86BFA04-5AE6-4076-BD37-E42E956AC8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30800" y="1936750"/>
            <a:ext cx="12671" cy="584201"/>
          </a:xfrm>
          <a:custGeom>
            <a:avLst/>
            <a:gdLst/>
            <a:ahLst/>
            <a:cxnLst/>
            <a:rect l="0" t="0" r="0" b="0"/>
            <a:pathLst>
              <a:path w="12671" h="58420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8839" y="23597"/>
                </a:lnTo>
                <a:lnTo>
                  <a:pt x="10984" y="70930"/>
                </a:lnTo>
                <a:lnTo>
                  <a:pt x="11556" y="102320"/>
                </a:lnTo>
                <a:lnTo>
                  <a:pt x="11937" y="138063"/>
                </a:lnTo>
                <a:lnTo>
                  <a:pt x="12191" y="176709"/>
                </a:lnTo>
                <a:lnTo>
                  <a:pt x="12361" y="217289"/>
                </a:lnTo>
                <a:lnTo>
                  <a:pt x="12474" y="256337"/>
                </a:lnTo>
                <a:lnTo>
                  <a:pt x="12549" y="294364"/>
                </a:lnTo>
                <a:lnTo>
                  <a:pt x="12599" y="331709"/>
                </a:lnTo>
                <a:lnTo>
                  <a:pt x="12633" y="369306"/>
                </a:lnTo>
                <a:lnTo>
                  <a:pt x="12655" y="407071"/>
                </a:lnTo>
                <a:lnTo>
                  <a:pt x="12670" y="444947"/>
                </a:lnTo>
                <a:lnTo>
                  <a:pt x="11974" y="477254"/>
                </a:lnTo>
                <a:lnTo>
                  <a:pt x="10805" y="505847"/>
                </a:lnTo>
                <a:lnTo>
                  <a:pt x="8330" y="549376"/>
                </a:lnTo>
                <a:lnTo>
                  <a:pt x="6350" y="584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267">
            <a:extLst>
              <a:ext uri="{FF2B5EF4-FFF2-40B4-BE49-F238E27FC236}">
                <a16:creationId xmlns:a16="http://schemas.microsoft.com/office/drawing/2014/main" xmlns="" id="{9ADF31FC-9CE2-4C55-AAEA-01D25E5E192D}"/>
              </a:ext>
            </a:extLst>
          </p:cNvPr>
          <p:cNvGrpSpPr/>
          <p:nvPr/>
        </p:nvGrpSpPr>
        <p:grpSpPr>
          <a:xfrm>
            <a:off x="5384800" y="2116577"/>
            <a:ext cx="533401" cy="240233"/>
            <a:chOff x="5384800" y="2116577"/>
            <a:chExt cx="533401" cy="240233"/>
          </a:xfrm>
        </p:grpSpPr>
        <p:sp>
          <p:nvSpPr>
            <p:cNvPr id="63" name="SMARTInkShape-1432">
              <a:extLst>
                <a:ext uri="{FF2B5EF4-FFF2-40B4-BE49-F238E27FC236}">
                  <a16:creationId xmlns:a16="http://schemas.microsoft.com/office/drawing/2014/main" xmlns="" id="{F2B7B615-E105-4969-A14E-4C843F7C49A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384800" y="2116577"/>
              <a:ext cx="161806" cy="240233"/>
            </a:xfrm>
            <a:custGeom>
              <a:avLst/>
              <a:gdLst/>
              <a:ahLst/>
              <a:cxnLst/>
              <a:rect l="0" t="0" r="0" b="0"/>
              <a:pathLst>
                <a:path w="161806" h="240233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13484" y="4813"/>
                  </a:lnTo>
                  <a:lnTo>
                    <a:pt x="38724" y="0"/>
                  </a:lnTo>
                  <a:lnTo>
                    <a:pt x="68545" y="5316"/>
                  </a:lnTo>
                  <a:lnTo>
                    <a:pt x="96353" y="15828"/>
                  </a:lnTo>
                  <a:lnTo>
                    <a:pt x="102335" y="20459"/>
                  </a:lnTo>
                  <a:lnTo>
                    <a:pt x="108982" y="31250"/>
                  </a:lnTo>
                  <a:lnTo>
                    <a:pt x="108174" y="44983"/>
                  </a:lnTo>
                  <a:lnTo>
                    <a:pt x="102405" y="59083"/>
                  </a:lnTo>
                  <a:lnTo>
                    <a:pt x="87257" y="74954"/>
                  </a:lnTo>
                  <a:lnTo>
                    <a:pt x="68820" y="91078"/>
                  </a:lnTo>
                  <a:lnTo>
                    <a:pt x="67047" y="93910"/>
                  </a:lnTo>
                  <a:lnTo>
                    <a:pt x="66570" y="97208"/>
                  </a:lnTo>
                  <a:lnTo>
                    <a:pt x="67922" y="104637"/>
                  </a:lnTo>
                  <a:lnTo>
                    <a:pt x="76519" y="112642"/>
                  </a:lnTo>
                  <a:lnTo>
                    <a:pt x="117425" y="134194"/>
                  </a:lnTo>
                  <a:lnTo>
                    <a:pt x="142194" y="151224"/>
                  </a:lnTo>
                  <a:lnTo>
                    <a:pt x="153979" y="163451"/>
                  </a:lnTo>
                  <a:lnTo>
                    <a:pt x="160157" y="177822"/>
                  </a:lnTo>
                  <a:lnTo>
                    <a:pt x="161805" y="185606"/>
                  </a:lnTo>
                  <a:lnTo>
                    <a:pt x="159872" y="199898"/>
                  </a:lnTo>
                  <a:lnTo>
                    <a:pt x="157381" y="206673"/>
                  </a:lnTo>
                  <a:lnTo>
                    <a:pt x="145207" y="219846"/>
                  </a:lnTo>
                  <a:lnTo>
                    <a:pt x="128036" y="231344"/>
                  </a:lnTo>
                  <a:lnTo>
                    <a:pt x="108646" y="238807"/>
                  </a:lnTo>
                  <a:lnTo>
                    <a:pt x="74525" y="240232"/>
                  </a:lnTo>
                  <a:lnTo>
                    <a:pt x="47716" y="232815"/>
                  </a:lnTo>
                  <a:lnTo>
                    <a:pt x="43099" y="230029"/>
                  </a:lnTo>
                  <a:lnTo>
                    <a:pt x="40727" y="227466"/>
                  </a:lnTo>
                  <a:lnTo>
                    <a:pt x="39851" y="225051"/>
                  </a:lnTo>
                  <a:lnTo>
                    <a:pt x="42090" y="222737"/>
                  </a:lnTo>
                  <a:lnTo>
                    <a:pt x="63500" y="2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433">
              <a:extLst>
                <a:ext uri="{FF2B5EF4-FFF2-40B4-BE49-F238E27FC236}">
                  <a16:creationId xmlns:a16="http://schemas.microsoft.com/office/drawing/2014/main" xmlns="" id="{1EC6239B-8D61-4C00-A5AC-5336C1DA7B92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717692" y="2228850"/>
              <a:ext cx="200509" cy="12701"/>
            </a:xfrm>
            <a:custGeom>
              <a:avLst/>
              <a:gdLst/>
              <a:ahLst/>
              <a:cxnLst/>
              <a:rect l="0" t="0" r="0" b="0"/>
              <a:pathLst>
                <a:path w="2005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36484" y="7630"/>
                  </a:lnTo>
                  <a:lnTo>
                    <a:pt x="69988" y="3861"/>
                  </a:lnTo>
                  <a:lnTo>
                    <a:pt x="104634" y="1716"/>
                  </a:lnTo>
                  <a:lnTo>
                    <a:pt x="138141" y="763"/>
                  </a:lnTo>
                  <a:lnTo>
                    <a:pt x="179833" y="226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68">
            <a:extLst>
              <a:ext uri="{FF2B5EF4-FFF2-40B4-BE49-F238E27FC236}">
                <a16:creationId xmlns:a16="http://schemas.microsoft.com/office/drawing/2014/main" xmlns="" id="{5FB7A42A-C3C6-4B91-AB1A-BC7F6B284727}"/>
              </a:ext>
            </a:extLst>
          </p:cNvPr>
          <p:cNvGrpSpPr/>
          <p:nvPr/>
        </p:nvGrpSpPr>
        <p:grpSpPr>
          <a:xfrm>
            <a:off x="6328366" y="1955800"/>
            <a:ext cx="277339" cy="495301"/>
            <a:chOff x="6328366" y="1955800"/>
            <a:chExt cx="277339" cy="495301"/>
          </a:xfrm>
        </p:grpSpPr>
        <p:sp>
          <p:nvSpPr>
            <p:cNvPr id="66" name="SMARTInkShape-1434">
              <a:extLst>
                <a:ext uri="{FF2B5EF4-FFF2-40B4-BE49-F238E27FC236}">
                  <a16:creationId xmlns:a16="http://schemas.microsoft.com/office/drawing/2014/main" xmlns="" id="{749278E6-6188-4592-A066-F1A95827837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328366" y="2079469"/>
              <a:ext cx="135935" cy="280301"/>
            </a:xfrm>
            <a:custGeom>
              <a:avLst/>
              <a:gdLst/>
              <a:ahLst/>
              <a:cxnLst/>
              <a:rect l="0" t="0" r="0" b="0"/>
              <a:pathLst>
                <a:path w="135935" h="280301">
                  <a:moveTo>
                    <a:pt x="97834" y="66831"/>
                  </a:moveTo>
                  <a:lnTo>
                    <a:pt x="97834" y="66831"/>
                  </a:lnTo>
                  <a:lnTo>
                    <a:pt x="94463" y="63460"/>
                  </a:lnTo>
                  <a:lnTo>
                    <a:pt x="92808" y="58042"/>
                  </a:lnTo>
                  <a:lnTo>
                    <a:pt x="89994" y="47058"/>
                  </a:lnTo>
                  <a:lnTo>
                    <a:pt x="78588" y="17791"/>
                  </a:lnTo>
                  <a:lnTo>
                    <a:pt x="66467" y="7171"/>
                  </a:lnTo>
                  <a:lnTo>
                    <a:pt x="53553" y="1510"/>
                  </a:lnTo>
                  <a:lnTo>
                    <a:pt x="47147" y="0"/>
                  </a:lnTo>
                  <a:lnTo>
                    <a:pt x="40759" y="1110"/>
                  </a:lnTo>
                  <a:lnTo>
                    <a:pt x="28017" y="7988"/>
                  </a:lnTo>
                  <a:lnTo>
                    <a:pt x="8944" y="33874"/>
                  </a:lnTo>
                  <a:lnTo>
                    <a:pt x="0" y="64984"/>
                  </a:lnTo>
                  <a:lnTo>
                    <a:pt x="1671" y="84119"/>
                  </a:lnTo>
                  <a:lnTo>
                    <a:pt x="4092" y="93173"/>
                  </a:lnTo>
                  <a:lnTo>
                    <a:pt x="9233" y="99915"/>
                  </a:lnTo>
                  <a:lnTo>
                    <a:pt x="24354" y="109287"/>
                  </a:lnTo>
                  <a:lnTo>
                    <a:pt x="44716" y="110160"/>
                  </a:lnTo>
                  <a:lnTo>
                    <a:pt x="66464" y="104433"/>
                  </a:lnTo>
                  <a:lnTo>
                    <a:pt x="85538" y="92480"/>
                  </a:lnTo>
                  <a:lnTo>
                    <a:pt x="105401" y="69884"/>
                  </a:lnTo>
                  <a:lnTo>
                    <a:pt x="115876" y="50046"/>
                  </a:lnTo>
                  <a:lnTo>
                    <a:pt x="111327" y="93446"/>
                  </a:lnTo>
                  <a:lnTo>
                    <a:pt x="110769" y="137433"/>
                  </a:lnTo>
                  <a:lnTo>
                    <a:pt x="112520" y="169706"/>
                  </a:lnTo>
                  <a:lnTo>
                    <a:pt x="115591" y="215846"/>
                  </a:lnTo>
                  <a:lnTo>
                    <a:pt x="120000" y="262620"/>
                  </a:lnTo>
                  <a:lnTo>
                    <a:pt x="122276" y="280143"/>
                  </a:lnTo>
                  <a:lnTo>
                    <a:pt x="124006" y="280300"/>
                  </a:lnTo>
                  <a:lnTo>
                    <a:pt x="135934" y="263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435">
              <a:extLst>
                <a:ext uri="{FF2B5EF4-FFF2-40B4-BE49-F238E27FC236}">
                  <a16:creationId xmlns:a16="http://schemas.microsoft.com/office/drawing/2014/main" xmlns="" id="{08310562-A3F6-4DCD-8507-8BF1A697FEA6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578600" y="1955800"/>
              <a:ext cx="27105" cy="495301"/>
            </a:xfrm>
            <a:custGeom>
              <a:avLst/>
              <a:gdLst/>
              <a:ahLst/>
              <a:cxnLst/>
              <a:rect l="0" t="0" r="0" b="0"/>
              <a:pathLst>
                <a:path w="27105" h="495301">
                  <a:moveTo>
                    <a:pt x="12700" y="0"/>
                  </a:moveTo>
                  <a:lnTo>
                    <a:pt x="12700" y="0"/>
                  </a:lnTo>
                  <a:lnTo>
                    <a:pt x="16070" y="43370"/>
                  </a:lnTo>
                  <a:lnTo>
                    <a:pt x="17725" y="78777"/>
                  </a:lnTo>
                  <a:lnTo>
                    <a:pt x="19872" y="121795"/>
                  </a:lnTo>
                  <a:lnTo>
                    <a:pt x="22420" y="146108"/>
                  </a:lnTo>
                  <a:lnTo>
                    <a:pt x="25531" y="171489"/>
                  </a:lnTo>
                  <a:lnTo>
                    <a:pt x="26898" y="198992"/>
                  </a:lnTo>
                  <a:lnTo>
                    <a:pt x="27104" y="227911"/>
                  </a:lnTo>
                  <a:lnTo>
                    <a:pt x="26536" y="257774"/>
                  </a:lnTo>
                  <a:lnTo>
                    <a:pt x="25452" y="286855"/>
                  </a:lnTo>
                  <a:lnTo>
                    <a:pt x="24023" y="315414"/>
                  </a:lnTo>
                  <a:lnTo>
                    <a:pt x="22365" y="343626"/>
                  </a:lnTo>
                  <a:lnTo>
                    <a:pt x="19848" y="368784"/>
                  </a:lnTo>
                  <a:lnTo>
                    <a:pt x="13291" y="413670"/>
                  </a:lnTo>
                  <a:lnTo>
                    <a:pt x="8406" y="461157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69">
            <a:extLst>
              <a:ext uri="{FF2B5EF4-FFF2-40B4-BE49-F238E27FC236}">
                <a16:creationId xmlns:a16="http://schemas.microsoft.com/office/drawing/2014/main" xmlns="" id="{8DB3F0B2-901C-46AE-A974-9D88DDD0C677}"/>
              </a:ext>
            </a:extLst>
          </p:cNvPr>
          <p:cNvGrpSpPr/>
          <p:nvPr/>
        </p:nvGrpSpPr>
        <p:grpSpPr>
          <a:xfrm>
            <a:off x="7112000" y="2228850"/>
            <a:ext cx="247651" cy="116266"/>
            <a:chOff x="7112000" y="2228850"/>
            <a:chExt cx="247651" cy="116266"/>
          </a:xfrm>
        </p:grpSpPr>
        <p:sp>
          <p:nvSpPr>
            <p:cNvPr id="69" name="SMARTInkShape-1436">
              <a:extLst>
                <a:ext uri="{FF2B5EF4-FFF2-40B4-BE49-F238E27FC236}">
                  <a16:creationId xmlns:a16="http://schemas.microsoft.com/office/drawing/2014/main" xmlns="" id="{4C5A0567-BABA-41C3-A8B9-B5059F585A58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112000" y="2228850"/>
              <a:ext cx="209551" cy="6351"/>
            </a:xfrm>
            <a:custGeom>
              <a:avLst/>
              <a:gdLst/>
              <a:ahLst/>
              <a:cxnLst/>
              <a:rect l="0" t="0" r="0" b="0"/>
              <a:pathLst>
                <a:path w="209551" h="6351">
                  <a:moveTo>
                    <a:pt x="0" y="6350"/>
                  </a:moveTo>
                  <a:lnTo>
                    <a:pt x="0" y="6350"/>
                  </a:lnTo>
                  <a:lnTo>
                    <a:pt x="33931" y="5644"/>
                  </a:lnTo>
                  <a:lnTo>
                    <a:pt x="81314" y="1986"/>
                  </a:lnTo>
                  <a:lnTo>
                    <a:pt x="119631" y="883"/>
                  </a:lnTo>
                  <a:lnTo>
                    <a:pt x="156414" y="39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437">
              <a:extLst>
                <a:ext uri="{FF2B5EF4-FFF2-40B4-BE49-F238E27FC236}">
                  <a16:creationId xmlns:a16="http://schemas.microsoft.com/office/drawing/2014/main" xmlns="" id="{86610123-F7D0-4E5D-92C2-652C27634BE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135403" y="2311400"/>
              <a:ext cx="224248" cy="33716"/>
            </a:xfrm>
            <a:custGeom>
              <a:avLst/>
              <a:gdLst/>
              <a:ahLst/>
              <a:cxnLst/>
              <a:rect l="0" t="0" r="0" b="0"/>
              <a:pathLst>
                <a:path w="224248" h="33716">
                  <a:moveTo>
                    <a:pt x="27397" y="12700"/>
                  </a:moveTo>
                  <a:lnTo>
                    <a:pt x="27397" y="12700"/>
                  </a:lnTo>
                  <a:lnTo>
                    <a:pt x="5577" y="22134"/>
                  </a:lnTo>
                  <a:lnTo>
                    <a:pt x="61" y="27006"/>
                  </a:lnTo>
                  <a:lnTo>
                    <a:pt x="0" y="29292"/>
                  </a:lnTo>
                  <a:lnTo>
                    <a:pt x="1371" y="31523"/>
                  </a:lnTo>
                  <a:lnTo>
                    <a:pt x="3696" y="33715"/>
                  </a:lnTo>
                  <a:lnTo>
                    <a:pt x="45032" y="32164"/>
                  </a:lnTo>
                  <a:lnTo>
                    <a:pt x="79919" y="28877"/>
                  </a:lnTo>
                  <a:lnTo>
                    <a:pt x="118943" y="21301"/>
                  </a:lnTo>
                  <a:lnTo>
                    <a:pt x="157690" y="12289"/>
                  </a:lnTo>
                  <a:lnTo>
                    <a:pt x="202331" y="3955"/>
                  </a:lnTo>
                  <a:lnTo>
                    <a:pt x="2242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70">
            <a:extLst>
              <a:ext uri="{FF2B5EF4-FFF2-40B4-BE49-F238E27FC236}">
                <a16:creationId xmlns:a16="http://schemas.microsoft.com/office/drawing/2014/main" xmlns="" id="{16D66506-D634-4E42-B378-2B07F41F82B0}"/>
              </a:ext>
            </a:extLst>
          </p:cNvPr>
          <p:cNvGrpSpPr/>
          <p:nvPr/>
        </p:nvGrpSpPr>
        <p:grpSpPr>
          <a:xfrm>
            <a:off x="7765083" y="2093827"/>
            <a:ext cx="210518" cy="443482"/>
            <a:chOff x="7765083" y="2093827"/>
            <a:chExt cx="210518" cy="443482"/>
          </a:xfrm>
        </p:grpSpPr>
        <p:sp>
          <p:nvSpPr>
            <p:cNvPr id="72" name="SMARTInkShape-1438">
              <a:extLst>
                <a:ext uri="{FF2B5EF4-FFF2-40B4-BE49-F238E27FC236}">
                  <a16:creationId xmlns:a16="http://schemas.microsoft.com/office/drawing/2014/main" xmlns="" id="{8559D075-3751-409E-8823-5C4D8B57B47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835900" y="2093827"/>
              <a:ext cx="139701" cy="270232"/>
            </a:xfrm>
            <a:custGeom>
              <a:avLst/>
              <a:gdLst/>
              <a:ahLst/>
              <a:cxnLst/>
              <a:rect l="0" t="0" r="0" b="0"/>
              <a:pathLst>
                <a:path w="139701" h="270232">
                  <a:moveTo>
                    <a:pt x="139700" y="8023"/>
                  </a:moveTo>
                  <a:lnTo>
                    <a:pt x="139700" y="8023"/>
                  </a:lnTo>
                  <a:lnTo>
                    <a:pt x="129586" y="1281"/>
                  </a:lnTo>
                  <a:lnTo>
                    <a:pt x="125196" y="0"/>
                  </a:lnTo>
                  <a:lnTo>
                    <a:pt x="116556" y="459"/>
                  </a:lnTo>
                  <a:lnTo>
                    <a:pt x="97016" y="8055"/>
                  </a:lnTo>
                  <a:lnTo>
                    <a:pt x="73352" y="25985"/>
                  </a:lnTo>
                  <a:lnTo>
                    <a:pt x="48467" y="59285"/>
                  </a:lnTo>
                  <a:lnTo>
                    <a:pt x="29961" y="103802"/>
                  </a:lnTo>
                  <a:lnTo>
                    <a:pt x="22018" y="136199"/>
                  </a:lnTo>
                  <a:lnTo>
                    <a:pt x="16842" y="168707"/>
                  </a:lnTo>
                  <a:lnTo>
                    <a:pt x="15338" y="212658"/>
                  </a:lnTo>
                  <a:lnTo>
                    <a:pt x="23202" y="243790"/>
                  </a:lnTo>
                  <a:lnTo>
                    <a:pt x="30538" y="259564"/>
                  </a:lnTo>
                  <a:lnTo>
                    <a:pt x="35880" y="264617"/>
                  </a:lnTo>
                  <a:lnTo>
                    <a:pt x="49343" y="270231"/>
                  </a:lnTo>
                  <a:lnTo>
                    <a:pt x="56179" y="269612"/>
                  </a:lnTo>
                  <a:lnTo>
                    <a:pt x="69418" y="263279"/>
                  </a:lnTo>
                  <a:lnTo>
                    <a:pt x="88772" y="247814"/>
                  </a:lnTo>
                  <a:lnTo>
                    <a:pt x="92342" y="241967"/>
                  </a:lnTo>
                  <a:lnTo>
                    <a:pt x="94428" y="229826"/>
                  </a:lnTo>
                  <a:lnTo>
                    <a:pt x="89240" y="217374"/>
                  </a:lnTo>
                  <a:lnTo>
                    <a:pt x="84893" y="211090"/>
                  </a:lnTo>
                  <a:lnTo>
                    <a:pt x="72538" y="202227"/>
                  </a:lnTo>
                  <a:lnTo>
                    <a:pt x="56933" y="196641"/>
                  </a:lnTo>
                  <a:lnTo>
                    <a:pt x="38239" y="194159"/>
                  </a:lnTo>
                  <a:lnTo>
                    <a:pt x="21934" y="196818"/>
                  </a:lnTo>
                  <a:lnTo>
                    <a:pt x="14622" y="199503"/>
                  </a:lnTo>
                  <a:lnTo>
                    <a:pt x="9748" y="202704"/>
                  </a:lnTo>
                  <a:lnTo>
                    <a:pt x="0" y="21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439">
              <a:extLst>
                <a:ext uri="{FF2B5EF4-FFF2-40B4-BE49-F238E27FC236}">
                  <a16:creationId xmlns:a16="http://schemas.microsoft.com/office/drawing/2014/main" xmlns="" id="{385B3A96-1E76-4EA5-BE35-738AAE4DE710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765083" y="2444750"/>
              <a:ext cx="210518" cy="22422"/>
            </a:xfrm>
            <a:custGeom>
              <a:avLst/>
              <a:gdLst/>
              <a:ahLst/>
              <a:cxnLst/>
              <a:rect l="0" t="0" r="0" b="0"/>
              <a:pathLst>
                <a:path w="210518" h="22422">
                  <a:moveTo>
                    <a:pt x="7317" y="19050"/>
                  </a:moveTo>
                  <a:lnTo>
                    <a:pt x="7317" y="19050"/>
                  </a:lnTo>
                  <a:lnTo>
                    <a:pt x="575" y="19050"/>
                  </a:lnTo>
                  <a:lnTo>
                    <a:pt x="0" y="19756"/>
                  </a:lnTo>
                  <a:lnTo>
                    <a:pt x="1028" y="20931"/>
                  </a:lnTo>
                  <a:lnTo>
                    <a:pt x="3124" y="22421"/>
                  </a:lnTo>
                  <a:lnTo>
                    <a:pt x="38317" y="20447"/>
                  </a:lnTo>
                  <a:lnTo>
                    <a:pt x="83608" y="18053"/>
                  </a:lnTo>
                  <a:lnTo>
                    <a:pt x="121187" y="12492"/>
                  </a:lnTo>
                  <a:lnTo>
                    <a:pt x="157644" y="7198"/>
                  </a:lnTo>
                  <a:lnTo>
                    <a:pt x="210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440">
              <a:extLst>
                <a:ext uri="{FF2B5EF4-FFF2-40B4-BE49-F238E27FC236}">
                  <a16:creationId xmlns:a16="http://schemas.microsoft.com/office/drawing/2014/main" xmlns="" id="{1454852F-F2A2-4004-BB74-7FCFFB17CFBC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819829" y="2514600"/>
              <a:ext cx="143072" cy="22709"/>
            </a:xfrm>
            <a:custGeom>
              <a:avLst/>
              <a:gdLst/>
              <a:ahLst/>
              <a:cxnLst/>
              <a:rect l="0" t="0" r="0" b="0"/>
              <a:pathLst>
                <a:path w="143072" h="2270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829" y="22708"/>
                  </a:lnTo>
                  <a:lnTo>
                    <a:pt x="46120" y="16300"/>
                  </a:lnTo>
                  <a:lnTo>
                    <a:pt x="81872" y="10537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271">
            <a:extLst>
              <a:ext uri="{FF2B5EF4-FFF2-40B4-BE49-F238E27FC236}">
                <a16:creationId xmlns:a16="http://schemas.microsoft.com/office/drawing/2014/main" xmlns="" id="{32217D6E-7718-45DE-BDF2-B8B1AF9E53CA}"/>
              </a:ext>
            </a:extLst>
          </p:cNvPr>
          <p:cNvGrpSpPr/>
          <p:nvPr/>
        </p:nvGrpSpPr>
        <p:grpSpPr>
          <a:xfrm>
            <a:off x="8407400" y="470783"/>
            <a:ext cx="914401" cy="386468"/>
            <a:chOff x="8407400" y="470783"/>
            <a:chExt cx="914401" cy="386468"/>
          </a:xfrm>
        </p:grpSpPr>
        <p:sp>
          <p:nvSpPr>
            <p:cNvPr id="76" name="SMARTInkShape-1441">
              <a:extLst>
                <a:ext uri="{FF2B5EF4-FFF2-40B4-BE49-F238E27FC236}">
                  <a16:creationId xmlns:a16="http://schemas.microsoft.com/office/drawing/2014/main" xmlns="" id="{F2520C07-90FC-4376-A1A7-1BF3F329A26D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407400" y="476250"/>
              <a:ext cx="69851" cy="342901"/>
            </a:xfrm>
            <a:custGeom>
              <a:avLst/>
              <a:gdLst/>
              <a:ahLst/>
              <a:cxnLst/>
              <a:rect l="0" t="0" r="0" b="0"/>
              <a:pathLst>
                <a:path w="69851" h="342901">
                  <a:moveTo>
                    <a:pt x="0" y="0"/>
                  </a:moveTo>
                  <a:lnTo>
                    <a:pt x="0" y="0"/>
                  </a:lnTo>
                  <a:lnTo>
                    <a:pt x="15580" y="39999"/>
                  </a:lnTo>
                  <a:lnTo>
                    <a:pt x="24798" y="71870"/>
                  </a:lnTo>
                  <a:lnTo>
                    <a:pt x="33599" y="111670"/>
                  </a:lnTo>
                  <a:lnTo>
                    <a:pt x="37922" y="135124"/>
                  </a:lnTo>
                  <a:lnTo>
                    <a:pt x="42214" y="159933"/>
                  </a:lnTo>
                  <a:lnTo>
                    <a:pt x="45782" y="184233"/>
                  </a:lnTo>
                  <a:lnTo>
                    <a:pt x="48865" y="208194"/>
                  </a:lnTo>
                  <a:lnTo>
                    <a:pt x="54173" y="253397"/>
                  </a:lnTo>
                  <a:lnTo>
                    <a:pt x="58885" y="292303"/>
                  </a:lnTo>
                  <a:lnTo>
                    <a:pt x="67918" y="338406"/>
                  </a:lnTo>
                  <a:lnTo>
                    <a:pt x="698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442">
              <a:extLst>
                <a:ext uri="{FF2B5EF4-FFF2-40B4-BE49-F238E27FC236}">
                  <a16:creationId xmlns:a16="http://schemas.microsoft.com/office/drawing/2014/main" xmlns="" id="{66FC179A-AFDB-4166-BF33-94B5D1D5B92E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589957" y="479244"/>
              <a:ext cx="153362" cy="300521"/>
            </a:xfrm>
            <a:custGeom>
              <a:avLst/>
              <a:gdLst/>
              <a:ahLst/>
              <a:cxnLst/>
              <a:rect l="0" t="0" r="0" b="0"/>
              <a:pathLst>
                <a:path w="153362" h="300521">
                  <a:moveTo>
                    <a:pt x="14293" y="79556"/>
                  </a:moveTo>
                  <a:lnTo>
                    <a:pt x="14293" y="79556"/>
                  </a:lnTo>
                  <a:lnTo>
                    <a:pt x="10922" y="82927"/>
                  </a:lnTo>
                  <a:lnTo>
                    <a:pt x="8531" y="107007"/>
                  </a:lnTo>
                  <a:lnTo>
                    <a:pt x="9528" y="140606"/>
                  </a:lnTo>
                  <a:lnTo>
                    <a:pt x="16017" y="186388"/>
                  </a:lnTo>
                  <a:lnTo>
                    <a:pt x="15529" y="221581"/>
                  </a:lnTo>
                  <a:lnTo>
                    <a:pt x="18030" y="266982"/>
                  </a:lnTo>
                  <a:lnTo>
                    <a:pt x="19421" y="297854"/>
                  </a:lnTo>
                  <a:lnTo>
                    <a:pt x="18418" y="299877"/>
                  </a:lnTo>
                  <a:lnTo>
                    <a:pt x="17042" y="300520"/>
                  </a:lnTo>
                  <a:lnTo>
                    <a:pt x="19199" y="257468"/>
                  </a:lnTo>
                  <a:lnTo>
                    <a:pt x="20001" y="214132"/>
                  </a:lnTo>
                  <a:lnTo>
                    <a:pt x="20920" y="187617"/>
                  </a:lnTo>
                  <a:lnTo>
                    <a:pt x="22239" y="158653"/>
                  </a:lnTo>
                  <a:lnTo>
                    <a:pt x="23823" y="128054"/>
                  </a:lnTo>
                  <a:lnTo>
                    <a:pt x="27702" y="100599"/>
                  </a:lnTo>
                  <a:lnTo>
                    <a:pt x="33110" y="75240"/>
                  </a:lnTo>
                  <a:lnTo>
                    <a:pt x="45940" y="33893"/>
                  </a:lnTo>
                  <a:lnTo>
                    <a:pt x="58697" y="10813"/>
                  </a:lnTo>
                  <a:lnTo>
                    <a:pt x="67660" y="1496"/>
                  </a:lnTo>
                  <a:lnTo>
                    <a:pt x="71038" y="0"/>
                  </a:lnTo>
                  <a:lnTo>
                    <a:pt x="82316" y="3981"/>
                  </a:lnTo>
                  <a:lnTo>
                    <a:pt x="89275" y="8006"/>
                  </a:lnTo>
                  <a:lnTo>
                    <a:pt x="115923" y="37268"/>
                  </a:lnTo>
                  <a:lnTo>
                    <a:pt x="139419" y="83959"/>
                  </a:lnTo>
                  <a:lnTo>
                    <a:pt x="149398" y="121495"/>
                  </a:lnTo>
                  <a:lnTo>
                    <a:pt x="153361" y="159579"/>
                  </a:lnTo>
                  <a:lnTo>
                    <a:pt x="148068" y="192968"/>
                  </a:lnTo>
                  <a:lnTo>
                    <a:pt x="126445" y="236161"/>
                  </a:lnTo>
                  <a:lnTo>
                    <a:pt x="102003" y="255227"/>
                  </a:lnTo>
                  <a:lnTo>
                    <a:pt x="62153" y="270131"/>
                  </a:lnTo>
                  <a:lnTo>
                    <a:pt x="28003" y="272665"/>
                  </a:lnTo>
                  <a:lnTo>
                    <a:pt x="263" y="270400"/>
                  </a:lnTo>
                  <a:lnTo>
                    <a:pt x="0" y="270285"/>
                  </a:lnTo>
                  <a:lnTo>
                    <a:pt x="1593" y="27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443">
              <a:extLst>
                <a:ext uri="{FF2B5EF4-FFF2-40B4-BE49-F238E27FC236}">
                  <a16:creationId xmlns:a16="http://schemas.microsoft.com/office/drawing/2014/main" xmlns="" id="{20A0E3E1-D315-45E3-8CC6-1C2F955CF918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763000" y="723900"/>
              <a:ext cx="69851" cy="107951"/>
            </a:xfrm>
            <a:custGeom>
              <a:avLst/>
              <a:gdLst/>
              <a:ahLst/>
              <a:cxnLst/>
              <a:rect l="0" t="0" r="0" b="0"/>
              <a:pathLst>
                <a:path w="69851" h="10795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41593" y="60075"/>
                  </a:lnTo>
                  <a:lnTo>
                    <a:pt x="698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44">
              <a:extLst>
                <a:ext uri="{FF2B5EF4-FFF2-40B4-BE49-F238E27FC236}">
                  <a16:creationId xmlns:a16="http://schemas.microsoft.com/office/drawing/2014/main" xmlns="" id="{D9212F7F-0427-4434-A5A6-6003A5F9B63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750300" y="73660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82158" y="3371"/>
                  </a:lnTo>
                  <a:lnTo>
                    <a:pt x="48933" y="44813"/>
                  </a:lnTo>
                  <a:lnTo>
                    <a:pt x="13290" y="91814"/>
                  </a:lnTo>
                  <a:lnTo>
                    <a:pt x="3084" y="105012"/>
                  </a:lnTo>
                  <a:lnTo>
                    <a:pt x="1350" y="10951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445">
              <a:extLst>
                <a:ext uri="{FF2B5EF4-FFF2-40B4-BE49-F238E27FC236}">
                  <a16:creationId xmlns:a16="http://schemas.microsoft.com/office/drawing/2014/main" xmlns="" id="{AE5884D2-6B3E-4178-935B-96C5540FC9A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966200" y="470783"/>
              <a:ext cx="25238" cy="335668"/>
            </a:xfrm>
            <a:custGeom>
              <a:avLst/>
              <a:gdLst/>
              <a:ahLst/>
              <a:cxnLst/>
              <a:rect l="0" t="0" r="0" b="0"/>
              <a:pathLst>
                <a:path w="25238" h="33566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9181" y="16233"/>
                  </a:lnTo>
                  <a:lnTo>
                    <a:pt x="23557" y="56870"/>
                  </a:lnTo>
                  <a:lnTo>
                    <a:pt x="24581" y="94870"/>
                  </a:lnTo>
                  <a:lnTo>
                    <a:pt x="25036" y="136924"/>
                  </a:lnTo>
                  <a:lnTo>
                    <a:pt x="25237" y="179133"/>
                  </a:lnTo>
                  <a:lnTo>
                    <a:pt x="19683" y="221411"/>
                  </a:lnTo>
                  <a:lnTo>
                    <a:pt x="11570" y="260898"/>
                  </a:lnTo>
                  <a:lnTo>
                    <a:pt x="3742" y="304106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446">
              <a:extLst>
                <a:ext uri="{FF2B5EF4-FFF2-40B4-BE49-F238E27FC236}">
                  <a16:creationId xmlns:a16="http://schemas.microsoft.com/office/drawing/2014/main" xmlns="" id="{D179E04C-4F26-4B22-A115-0F35AAB3161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124950" y="631342"/>
              <a:ext cx="196851" cy="3659"/>
            </a:xfrm>
            <a:custGeom>
              <a:avLst/>
              <a:gdLst/>
              <a:ahLst/>
              <a:cxnLst/>
              <a:rect l="0" t="0" r="0" b="0"/>
              <a:pathLst>
                <a:path w="196851" h="3659">
                  <a:moveTo>
                    <a:pt x="0" y="3658"/>
                  </a:moveTo>
                  <a:lnTo>
                    <a:pt x="0" y="3658"/>
                  </a:lnTo>
                  <a:lnTo>
                    <a:pt x="46139" y="1777"/>
                  </a:lnTo>
                  <a:lnTo>
                    <a:pt x="76950" y="0"/>
                  </a:lnTo>
                  <a:lnTo>
                    <a:pt x="114163" y="1562"/>
                  </a:lnTo>
                  <a:lnTo>
                    <a:pt x="148575" y="2726"/>
                  </a:lnTo>
                  <a:lnTo>
                    <a:pt x="1968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447">
              <a:extLst>
                <a:ext uri="{FF2B5EF4-FFF2-40B4-BE49-F238E27FC236}">
                  <a16:creationId xmlns:a16="http://schemas.microsoft.com/office/drawing/2014/main" xmlns="" id="{608EA3B6-60BC-40ED-9B90-56C694CD2F9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240393" y="558800"/>
              <a:ext cx="24258" cy="171451"/>
            </a:xfrm>
            <a:custGeom>
              <a:avLst/>
              <a:gdLst/>
              <a:ahLst/>
              <a:cxnLst/>
              <a:rect l="0" t="0" r="0" b="0"/>
              <a:pathLst>
                <a:path w="24258" h="171451">
                  <a:moveTo>
                    <a:pt x="11557" y="0"/>
                  </a:moveTo>
                  <a:lnTo>
                    <a:pt x="11557" y="0"/>
                  </a:lnTo>
                  <a:lnTo>
                    <a:pt x="2719" y="8838"/>
                  </a:lnTo>
                  <a:lnTo>
                    <a:pt x="0" y="28411"/>
                  </a:lnTo>
                  <a:lnTo>
                    <a:pt x="2566" y="63294"/>
                  </a:lnTo>
                  <a:lnTo>
                    <a:pt x="11166" y="101539"/>
                  </a:lnTo>
                  <a:lnTo>
                    <a:pt x="19280" y="143053"/>
                  </a:lnTo>
                  <a:lnTo>
                    <a:pt x="2425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72">
            <a:extLst>
              <a:ext uri="{FF2B5EF4-FFF2-40B4-BE49-F238E27FC236}">
                <a16:creationId xmlns:a16="http://schemas.microsoft.com/office/drawing/2014/main" xmlns="" id="{019FCB48-D6F8-43CA-9EDD-BDD49C20A8E5}"/>
              </a:ext>
            </a:extLst>
          </p:cNvPr>
          <p:cNvGrpSpPr/>
          <p:nvPr/>
        </p:nvGrpSpPr>
        <p:grpSpPr>
          <a:xfrm>
            <a:off x="9569450" y="444500"/>
            <a:ext cx="616343" cy="450851"/>
            <a:chOff x="9569450" y="444500"/>
            <a:chExt cx="616343" cy="450851"/>
          </a:xfrm>
        </p:grpSpPr>
        <p:sp>
          <p:nvSpPr>
            <p:cNvPr id="84" name="SMARTInkShape-1448">
              <a:extLst>
                <a:ext uri="{FF2B5EF4-FFF2-40B4-BE49-F238E27FC236}">
                  <a16:creationId xmlns:a16="http://schemas.microsoft.com/office/drawing/2014/main" xmlns="" id="{2CB5948E-A9F5-4735-BC32-531089F202B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569450" y="460179"/>
              <a:ext cx="31751" cy="314522"/>
            </a:xfrm>
            <a:custGeom>
              <a:avLst/>
              <a:gdLst/>
              <a:ahLst/>
              <a:cxnLst/>
              <a:rect l="0" t="0" r="0" b="0"/>
              <a:pathLst>
                <a:path w="31751" h="3145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0" y="4646"/>
                  </a:lnTo>
                  <a:lnTo>
                    <a:pt x="5467" y="38556"/>
                  </a:lnTo>
                  <a:lnTo>
                    <a:pt x="7839" y="74983"/>
                  </a:lnTo>
                  <a:lnTo>
                    <a:pt x="11244" y="117043"/>
                  </a:lnTo>
                  <a:lnTo>
                    <a:pt x="15111" y="161607"/>
                  </a:lnTo>
                  <a:lnTo>
                    <a:pt x="19181" y="207283"/>
                  </a:lnTo>
                  <a:lnTo>
                    <a:pt x="23342" y="249926"/>
                  </a:lnTo>
                  <a:lnTo>
                    <a:pt x="28946" y="293500"/>
                  </a:lnTo>
                  <a:lnTo>
                    <a:pt x="3175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449">
              <a:extLst>
                <a:ext uri="{FF2B5EF4-FFF2-40B4-BE49-F238E27FC236}">
                  <a16:creationId xmlns:a16="http://schemas.microsoft.com/office/drawing/2014/main" xmlns="" id="{CC3E4653-B648-4FAF-ADE2-B61A043F489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702800" y="479990"/>
              <a:ext cx="150811" cy="312321"/>
            </a:xfrm>
            <a:custGeom>
              <a:avLst/>
              <a:gdLst/>
              <a:ahLst/>
              <a:cxnLst/>
              <a:rect l="0" t="0" r="0" b="0"/>
              <a:pathLst>
                <a:path w="150811" h="312321">
                  <a:moveTo>
                    <a:pt x="50800" y="72460"/>
                  </a:moveTo>
                  <a:lnTo>
                    <a:pt x="50800" y="72460"/>
                  </a:lnTo>
                  <a:lnTo>
                    <a:pt x="37003" y="104994"/>
                  </a:lnTo>
                  <a:lnTo>
                    <a:pt x="31027" y="135603"/>
                  </a:lnTo>
                  <a:lnTo>
                    <a:pt x="24138" y="172255"/>
                  </a:lnTo>
                  <a:lnTo>
                    <a:pt x="17078" y="211358"/>
                  </a:lnTo>
                  <a:lnTo>
                    <a:pt x="11588" y="249903"/>
                  </a:lnTo>
                  <a:lnTo>
                    <a:pt x="7903" y="293820"/>
                  </a:lnTo>
                  <a:lnTo>
                    <a:pt x="6810" y="312320"/>
                  </a:lnTo>
                  <a:lnTo>
                    <a:pt x="7146" y="289696"/>
                  </a:lnTo>
                  <a:lnTo>
                    <a:pt x="9761" y="258379"/>
                  </a:lnTo>
                  <a:lnTo>
                    <a:pt x="15156" y="211535"/>
                  </a:lnTo>
                  <a:lnTo>
                    <a:pt x="18571" y="184227"/>
                  </a:lnTo>
                  <a:lnTo>
                    <a:pt x="23669" y="154732"/>
                  </a:lnTo>
                  <a:lnTo>
                    <a:pt x="29890" y="123780"/>
                  </a:lnTo>
                  <a:lnTo>
                    <a:pt x="36861" y="91857"/>
                  </a:lnTo>
                  <a:lnTo>
                    <a:pt x="55893" y="45098"/>
                  </a:lnTo>
                  <a:lnTo>
                    <a:pt x="76347" y="14438"/>
                  </a:lnTo>
                  <a:lnTo>
                    <a:pt x="92493" y="811"/>
                  </a:lnTo>
                  <a:lnTo>
                    <a:pt x="99762" y="0"/>
                  </a:lnTo>
                  <a:lnTo>
                    <a:pt x="106725" y="2281"/>
                  </a:lnTo>
                  <a:lnTo>
                    <a:pt x="113483" y="6624"/>
                  </a:lnTo>
                  <a:lnTo>
                    <a:pt x="133107" y="43075"/>
                  </a:lnTo>
                  <a:lnTo>
                    <a:pt x="144060" y="78215"/>
                  </a:lnTo>
                  <a:lnTo>
                    <a:pt x="150810" y="115940"/>
                  </a:lnTo>
                  <a:lnTo>
                    <a:pt x="149106" y="151521"/>
                  </a:lnTo>
                  <a:lnTo>
                    <a:pt x="134238" y="186150"/>
                  </a:lnTo>
                  <a:lnTo>
                    <a:pt x="110461" y="217533"/>
                  </a:lnTo>
                  <a:lnTo>
                    <a:pt x="66753" y="249657"/>
                  </a:lnTo>
                  <a:lnTo>
                    <a:pt x="28480" y="267328"/>
                  </a:lnTo>
                  <a:lnTo>
                    <a:pt x="5617" y="272486"/>
                  </a:lnTo>
                  <a:lnTo>
                    <a:pt x="3038" y="272133"/>
                  </a:lnTo>
                  <a:lnTo>
                    <a:pt x="0" y="269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450">
              <a:extLst>
                <a:ext uri="{FF2B5EF4-FFF2-40B4-BE49-F238E27FC236}">
                  <a16:creationId xmlns:a16="http://schemas.microsoft.com/office/drawing/2014/main" xmlns="" id="{4E1477E9-BFD1-4B11-A16B-E4C2735AEAF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9855200" y="72390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0" y="0"/>
                  </a:moveTo>
                  <a:lnTo>
                    <a:pt x="0" y="0"/>
                  </a:lnTo>
                  <a:lnTo>
                    <a:pt x="47530" y="38692"/>
                  </a:lnTo>
                  <a:lnTo>
                    <a:pt x="889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51">
              <a:extLst>
                <a:ext uri="{FF2B5EF4-FFF2-40B4-BE49-F238E27FC236}">
                  <a16:creationId xmlns:a16="http://schemas.microsoft.com/office/drawing/2014/main" xmlns="" id="{9C83F8BD-C451-4CAC-BB84-0DAAE93C9FF2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944100" y="723900"/>
              <a:ext cx="57151" cy="171451"/>
            </a:xfrm>
            <a:custGeom>
              <a:avLst/>
              <a:gdLst/>
              <a:ahLst/>
              <a:cxnLst/>
              <a:rect l="0" t="0" r="0" b="0"/>
              <a:pathLst>
                <a:path w="57151" h="171451">
                  <a:moveTo>
                    <a:pt x="57150" y="0"/>
                  </a:moveTo>
                  <a:lnTo>
                    <a:pt x="57150" y="0"/>
                  </a:lnTo>
                  <a:lnTo>
                    <a:pt x="47011" y="706"/>
                  </a:lnTo>
                  <a:lnTo>
                    <a:pt x="39473" y="3371"/>
                  </a:lnTo>
                  <a:lnTo>
                    <a:pt x="33300" y="8789"/>
                  </a:lnTo>
                  <a:lnTo>
                    <a:pt x="27501" y="15195"/>
                  </a:lnTo>
                  <a:lnTo>
                    <a:pt x="14928" y="23917"/>
                  </a:lnTo>
                  <a:lnTo>
                    <a:pt x="9989" y="31702"/>
                  </a:lnTo>
                  <a:lnTo>
                    <a:pt x="9481" y="34541"/>
                  </a:lnTo>
                  <a:lnTo>
                    <a:pt x="9848" y="37138"/>
                  </a:lnTo>
                  <a:lnTo>
                    <a:pt x="15507" y="53119"/>
                  </a:lnTo>
                  <a:lnTo>
                    <a:pt x="11676" y="98552"/>
                  </a:lnTo>
                  <a:lnTo>
                    <a:pt x="4031" y="13996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52">
              <a:extLst>
                <a:ext uri="{FF2B5EF4-FFF2-40B4-BE49-F238E27FC236}">
                  <a16:creationId xmlns:a16="http://schemas.microsoft.com/office/drawing/2014/main" xmlns="" id="{7658DD5A-B627-41AF-8F74-66841C3850C0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0128250" y="444500"/>
              <a:ext cx="57543" cy="336551"/>
            </a:xfrm>
            <a:custGeom>
              <a:avLst/>
              <a:gdLst/>
              <a:ahLst/>
              <a:cxnLst/>
              <a:rect l="0" t="0" r="0" b="0"/>
              <a:pathLst>
                <a:path w="57543" h="336551">
                  <a:moveTo>
                    <a:pt x="50800" y="0"/>
                  </a:moveTo>
                  <a:lnTo>
                    <a:pt x="50800" y="0"/>
                  </a:lnTo>
                  <a:lnTo>
                    <a:pt x="57542" y="6742"/>
                  </a:lnTo>
                  <a:lnTo>
                    <a:pt x="57089" y="25104"/>
                  </a:lnTo>
                  <a:lnTo>
                    <a:pt x="52183" y="54902"/>
                  </a:lnTo>
                  <a:lnTo>
                    <a:pt x="45300" y="96367"/>
                  </a:lnTo>
                  <a:lnTo>
                    <a:pt x="37536" y="141137"/>
                  </a:lnTo>
                  <a:lnTo>
                    <a:pt x="29383" y="187611"/>
                  </a:lnTo>
                  <a:lnTo>
                    <a:pt x="25233" y="211857"/>
                  </a:lnTo>
                  <a:lnTo>
                    <a:pt x="16859" y="258553"/>
                  </a:lnTo>
                  <a:lnTo>
                    <a:pt x="8434" y="298122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273">
            <a:extLst>
              <a:ext uri="{FF2B5EF4-FFF2-40B4-BE49-F238E27FC236}">
                <a16:creationId xmlns:a16="http://schemas.microsoft.com/office/drawing/2014/main" xmlns="" id="{DC8CC577-45D9-40A7-9D68-A0B0FE843BA4}"/>
              </a:ext>
            </a:extLst>
          </p:cNvPr>
          <p:cNvGrpSpPr/>
          <p:nvPr/>
        </p:nvGrpSpPr>
        <p:grpSpPr>
          <a:xfrm>
            <a:off x="7787904" y="533400"/>
            <a:ext cx="435347" cy="332068"/>
            <a:chOff x="7787904" y="533400"/>
            <a:chExt cx="435347" cy="332068"/>
          </a:xfrm>
        </p:grpSpPr>
        <p:sp>
          <p:nvSpPr>
            <p:cNvPr id="90" name="SMARTInkShape-1453">
              <a:extLst>
                <a:ext uri="{FF2B5EF4-FFF2-40B4-BE49-F238E27FC236}">
                  <a16:creationId xmlns:a16="http://schemas.microsoft.com/office/drawing/2014/main" xmlns="" id="{F6C47726-A9E9-4031-BE54-322CEE077AA3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787904" y="533400"/>
              <a:ext cx="174997" cy="332068"/>
            </a:xfrm>
            <a:custGeom>
              <a:avLst/>
              <a:gdLst/>
              <a:ahLst/>
              <a:cxnLst/>
              <a:rect l="0" t="0" r="0" b="0"/>
              <a:pathLst>
                <a:path w="174997" h="332068">
                  <a:moveTo>
                    <a:pt x="9896" y="101600"/>
                  </a:moveTo>
                  <a:lnTo>
                    <a:pt x="9896" y="101600"/>
                  </a:lnTo>
                  <a:lnTo>
                    <a:pt x="4428" y="101600"/>
                  </a:lnTo>
                  <a:lnTo>
                    <a:pt x="13153" y="120336"/>
                  </a:lnTo>
                  <a:lnTo>
                    <a:pt x="20189" y="160147"/>
                  </a:lnTo>
                  <a:lnTo>
                    <a:pt x="24584" y="193943"/>
                  </a:lnTo>
                  <a:lnTo>
                    <a:pt x="27007" y="228249"/>
                  </a:lnTo>
                  <a:lnTo>
                    <a:pt x="26672" y="261605"/>
                  </a:lnTo>
                  <a:lnTo>
                    <a:pt x="19963" y="304623"/>
                  </a:lnTo>
                  <a:lnTo>
                    <a:pt x="17898" y="321419"/>
                  </a:lnTo>
                  <a:lnTo>
                    <a:pt x="15936" y="326463"/>
                  </a:lnTo>
                  <a:lnTo>
                    <a:pt x="13218" y="329825"/>
                  </a:lnTo>
                  <a:lnTo>
                    <a:pt x="9994" y="332067"/>
                  </a:lnTo>
                  <a:lnTo>
                    <a:pt x="7844" y="329328"/>
                  </a:lnTo>
                  <a:lnTo>
                    <a:pt x="4395" y="288870"/>
                  </a:lnTo>
                  <a:lnTo>
                    <a:pt x="3218" y="253270"/>
                  </a:lnTo>
                  <a:lnTo>
                    <a:pt x="342" y="206874"/>
                  </a:lnTo>
                  <a:lnTo>
                    <a:pt x="0" y="180955"/>
                  </a:lnTo>
                  <a:lnTo>
                    <a:pt x="476" y="153798"/>
                  </a:lnTo>
                  <a:lnTo>
                    <a:pt x="1500" y="125815"/>
                  </a:lnTo>
                  <a:lnTo>
                    <a:pt x="6399" y="87197"/>
                  </a:lnTo>
                  <a:lnTo>
                    <a:pt x="13280" y="62743"/>
                  </a:lnTo>
                  <a:lnTo>
                    <a:pt x="21043" y="49523"/>
                  </a:lnTo>
                  <a:lnTo>
                    <a:pt x="25793" y="47832"/>
                  </a:lnTo>
                  <a:lnTo>
                    <a:pt x="31078" y="48821"/>
                  </a:lnTo>
                  <a:lnTo>
                    <a:pt x="36717" y="51598"/>
                  </a:lnTo>
                  <a:lnTo>
                    <a:pt x="54768" y="82473"/>
                  </a:lnTo>
                  <a:lnTo>
                    <a:pt x="67233" y="115442"/>
                  </a:lnTo>
                  <a:lnTo>
                    <a:pt x="79124" y="154318"/>
                  </a:lnTo>
                  <a:lnTo>
                    <a:pt x="89112" y="197467"/>
                  </a:lnTo>
                  <a:lnTo>
                    <a:pt x="96374" y="234989"/>
                  </a:lnTo>
                  <a:lnTo>
                    <a:pt x="104428" y="278236"/>
                  </a:lnTo>
                  <a:lnTo>
                    <a:pt x="111284" y="301398"/>
                  </a:lnTo>
                  <a:lnTo>
                    <a:pt x="113470" y="304648"/>
                  </a:lnTo>
                  <a:lnTo>
                    <a:pt x="116340" y="303993"/>
                  </a:lnTo>
                  <a:lnTo>
                    <a:pt x="123292" y="295740"/>
                  </a:lnTo>
                  <a:lnTo>
                    <a:pt x="139252" y="250120"/>
                  </a:lnTo>
                  <a:lnTo>
                    <a:pt x="147585" y="214646"/>
                  </a:lnTo>
                  <a:lnTo>
                    <a:pt x="154111" y="173480"/>
                  </a:lnTo>
                  <a:lnTo>
                    <a:pt x="159364" y="130019"/>
                  </a:lnTo>
                  <a:lnTo>
                    <a:pt x="164050" y="87184"/>
                  </a:lnTo>
                  <a:lnTo>
                    <a:pt x="166603" y="52154"/>
                  </a:lnTo>
                  <a:lnTo>
                    <a:pt x="169922" y="18040"/>
                  </a:lnTo>
                  <a:lnTo>
                    <a:pt x="1749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454">
              <a:extLst>
                <a:ext uri="{FF2B5EF4-FFF2-40B4-BE49-F238E27FC236}">
                  <a16:creationId xmlns:a16="http://schemas.microsoft.com/office/drawing/2014/main" xmlns="" id="{18EC5694-799D-40D2-A7C9-578CEBEF215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083550" y="6858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30507" y="474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455">
              <a:extLst>
                <a:ext uri="{FF2B5EF4-FFF2-40B4-BE49-F238E27FC236}">
                  <a16:creationId xmlns:a16="http://schemas.microsoft.com/office/drawing/2014/main" xmlns="" id="{82D6AB96-3092-4468-9552-84A78BBD9E0F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083053" y="749300"/>
              <a:ext cx="140198" cy="23636"/>
            </a:xfrm>
            <a:custGeom>
              <a:avLst/>
              <a:gdLst/>
              <a:ahLst/>
              <a:cxnLst/>
              <a:rect l="0" t="0" r="0" b="0"/>
              <a:pathLst>
                <a:path w="140198" h="23636">
                  <a:moveTo>
                    <a:pt x="13197" y="12700"/>
                  </a:moveTo>
                  <a:lnTo>
                    <a:pt x="13197" y="12700"/>
                  </a:lnTo>
                  <a:lnTo>
                    <a:pt x="810" y="21428"/>
                  </a:lnTo>
                  <a:lnTo>
                    <a:pt x="0" y="22752"/>
                  </a:lnTo>
                  <a:lnTo>
                    <a:pt x="166" y="23635"/>
                  </a:lnTo>
                  <a:lnTo>
                    <a:pt x="33728" y="16379"/>
                  </a:lnTo>
                  <a:lnTo>
                    <a:pt x="80193" y="7440"/>
                  </a:lnTo>
                  <a:lnTo>
                    <a:pt x="1401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74">
            <a:extLst>
              <a:ext uri="{FF2B5EF4-FFF2-40B4-BE49-F238E27FC236}">
                <a16:creationId xmlns:a16="http://schemas.microsoft.com/office/drawing/2014/main" xmlns="" id="{6EBD989C-A347-41CE-A7A2-492DEF335EE8}"/>
              </a:ext>
            </a:extLst>
          </p:cNvPr>
          <p:cNvGrpSpPr/>
          <p:nvPr/>
        </p:nvGrpSpPr>
        <p:grpSpPr>
          <a:xfrm>
            <a:off x="10337800" y="520700"/>
            <a:ext cx="711201" cy="565151"/>
            <a:chOff x="10337800" y="520700"/>
            <a:chExt cx="711201" cy="565151"/>
          </a:xfrm>
        </p:grpSpPr>
        <p:sp>
          <p:nvSpPr>
            <p:cNvPr id="94" name="SMARTInkShape-1456">
              <a:extLst>
                <a:ext uri="{FF2B5EF4-FFF2-40B4-BE49-F238E27FC236}">
                  <a16:creationId xmlns:a16="http://schemas.microsoft.com/office/drawing/2014/main" xmlns="" id="{CD2576F5-AB1C-41EA-954E-45540966BCE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0337800" y="6286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5488" y="257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457">
              <a:extLst>
                <a:ext uri="{FF2B5EF4-FFF2-40B4-BE49-F238E27FC236}">
                  <a16:creationId xmlns:a16="http://schemas.microsoft.com/office/drawing/2014/main" xmlns="" id="{D9D12239-5885-4CD6-81CA-C1944C3B045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393983" y="666750"/>
              <a:ext cx="108918" cy="19051"/>
            </a:xfrm>
            <a:custGeom>
              <a:avLst/>
              <a:gdLst/>
              <a:ahLst/>
              <a:cxnLst/>
              <a:rect l="0" t="0" r="0" b="0"/>
              <a:pathLst>
                <a:path w="108918" h="19051">
                  <a:moveTo>
                    <a:pt x="7317" y="19050"/>
                  </a:moveTo>
                  <a:lnTo>
                    <a:pt x="7317" y="19050"/>
                  </a:lnTo>
                  <a:lnTo>
                    <a:pt x="574" y="19050"/>
                  </a:lnTo>
                  <a:lnTo>
                    <a:pt x="0" y="18344"/>
                  </a:lnTo>
                  <a:lnTo>
                    <a:pt x="1027" y="17168"/>
                  </a:lnTo>
                  <a:lnTo>
                    <a:pt x="3124" y="15679"/>
                  </a:lnTo>
                  <a:lnTo>
                    <a:pt x="47045" y="11877"/>
                  </a:lnTo>
                  <a:lnTo>
                    <a:pt x="88076" y="4146"/>
                  </a:lnTo>
                  <a:lnTo>
                    <a:pt x="108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458">
              <a:extLst>
                <a:ext uri="{FF2B5EF4-FFF2-40B4-BE49-F238E27FC236}">
                  <a16:creationId xmlns:a16="http://schemas.microsoft.com/office/drawing/2014/main" xmlns="" id="{8CD77923-557F-4F7A-8C0B-F6AD6A02997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613560" y="525755"/>
              <a:ext cx="187791" cy="179096"/>
            </a:xfrm>
            <a:custGeom>
              <a:avLst/>
              <a:gdLst/>
              <a:ahLst/>
              <a:cxnLst/>
              <a:rect l="0" t="0" r="0" b="0"/>
              <a:pathLst>
                <a:path w="187791" h="179096">
                  <a:moveTo>
                    <a:pt x="16340" y="45745"/>
                  </a:moveTo>
                  <a:lnTo>
                    <a:pt x="16340" y="45745"/>
                  </a:lnTo>
                  <a:lnTo>
                    <a:pt x="2856" y="39003"/>
                  </a:lnTo>
                  <a:lnTo>
                    <a:pt x="294" y="34900"/>
                  </a:lnTo>
                  <a:lnTo>
                    <a:pt x="0" y="30049"/>
                  </a:lnTo>
                  <a:lnTo>
                    <a:pt x="1213" y="24697"/>
                  </a:lnTo>
                  <a:lnTo>
                    <a:pt x="10088" y="14989"/>
                  </a:lnTo>
                  <a:lnTo>
                    <a:pt x="16405" y="10424"/>
                  </a:lnTo>
                  <a:lnTo>
                    <a:pt x="52264" y="629"/>
                  </a:lnTo>
                  <a:lnTo>
                    <a:pt x="91896" y="0"/>
                  </a:lnTo>
                  <a:lnTo>
                    <a:pt x="127077" y="11024"/>
                  </a:lnTo>
                  <a:lnTo>
                    <a:pt x="133203" y="16953"/>
                  </a:lnTo>
                  <a:lnTo>
                    <a:pt x="135878" y="23728"/>
                  </a:lnTo>
                  <a:lnTo>
                    <a:pt x="136249" y="31067"/>
                  </a:lnTo>
                  <a:lnTo>
                    <a:pt x="126657" y="58251"/>
                  </a:lnTo>
                  <a:lnTo>
                    <a:pt x="94315" y="98336"/>
                  </a:lnTo>
                  <a:lnTo>
                    <a:pt x="61480" y="132281"/>
                  </a:lnTo>
                  <a:lnTo>
                    <a:pt x="52057" y="151113"/>
                  </a:lnTo>
                  <a:lnTo>
                    <a:pt x="50736" y="156207"/>
                  </a:lnTo>
                  <a:lnTo>
                    <a:pt x="51264" y="161014"/>
                  </a:lnTo>
                  <a:lnTo>
                    <a:pt x="55617" y="170118"/>
                  </a:lnTo>
                  <a:lnTo>
                    <a:pt x="61574" y="173111"/>
                  </a:lnTo>
                  <a:lnTo>
                    <a:pt x="101553" y="177913"/>
                  </a:lnTo>
                  <a:lnTo>
                    <a:pt x="141542" y="178745"/>
                  </a:lnTo>
                  <a:lnTo>
                    <a:pt x="187790" y="17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59">
              <a:extLst>
                <a:ext uri="{FF2B5EF4-FFF2-40B4-BE49-F238E27FC236}">
                  <a16:creationId xmlns:a16="http://schemas.microsoft.com/office/drawing/2014/main" xmlns="" id="{E089AD27-3FFC-4FB5-BA50-DBC4FAC5F8E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859382" y="622300"/>
              <a:ext cx="119769" cy="31751"/>
            </a:xfrm>
            <a:custGeom>
              <a:avLst/>
              <a:gdLst/>
              <a:ahLst/>
              <a:cxnLst/>
              <a:rect l="0" t="0" r="0" b="0"/>
              <a:pathLst>
                <a:path w="11976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7" y="28379"/>
                  </a:lnTo>
                  <a:lnTo>
                    <a:pt x="442" y="24842"/>
                  </a:lnTo>
                  <a:lnTo>
                    <a:pt x="0" y="22912"/>
                  </a:lnTo>
                  <a:lnTo>
                    <a:pt x="22975" y="13452"/>
                  </a:lnTo>
                  <a:lnTo>
                    <a:pt x="64433" y="8454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460">
              <a:extLst>
                <a:ext uri="{FF2B5EF4-FFF2-40B4-BE49-F238E27FC236}">
                  <a16:creationId xmlns:a16="http://schemas.microsoft.com/office/drawing/2014/main" xmlns="" id="{03439283-5DF9-48CB-A2AA-70DDA5336CA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918716" y="571500"/>
              <a:ext cx="22335" cy="133351"/>
            </a:xfrm>
            <a:custGeom>
              <a:avLst/>
              <a:gdLst/>
              <a:ahLst/>
              <a:cxnLst/>
              <a:rect l="0" t="0" r="0" b="0"/>
              <a:pathLst>
                <a:path w="22335" h="133351">
                  <a:moveTo>
                    <a:pt x="22334" y="0"/>
                  </a:moveTo>
                  <a:lnTo>
                    <a:pt x="22334" y="0"/>
                  </a:lnTo>
                  <a:lnTo>
                    <a:pt x="15592" y="3371"/>
                  </a:lnTo>
                  <a:lnTo>
                    <a:pt x="13606" y="5775"/>
                  </a:lnTo>
                  <a:lnTo>
                    <a:pt x="3415" y="33878"/>
                  </a:lnTo>
                  <a:lnTo>
                    <a:pt x="931" y="81227"/>
                  </a:lnTo>
                  <a:lnTo>
                    <a:pt x="0" y="107558"/>
                  </a:lnTo>
                  <a:lnTo>
                    <a:pt x="328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461">
              <a:extLst>
                <a:ext uri="{FF2B5EF4-FFF2-40B4-BE49-F238E27FC236}">
                  <a16:creationId xmlns:a16="http://schemas.microsoft.com/office/drawing/2014/main" xmlns="" id="{E1891831-7A24-4766-AC63-BCE1235B729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1017250" y="520700"/>
              <a:ext cx="31751" cy="165101"/>
            </a:xfrm>
            <a:custGeom>
              <a:avLst/>
              <a:gdLst/>
              <a:ahLst/>
              <a:cxnLst/>
              <a:rect l="0" t="0" r="0" b="0"/>
              <a:pathLst>
                <a:path w="31751" h="165101">
                  <a:moveTo>
                    <a:pt x="31750" y="0"/>
                  </a:moveTo>
                  <a:lnTo>
                    <a:pt x="31750" y="0"/>
                  </a:lnTo>
                  <a:lnTo>
                    <a:pt x="19540" y="43370"/>
                  </a:lnTo>
                  <a:lnTo>
                    <a:pt x="14726" y="85601"/>
                  </a:lnTo>
                  <a:lnTo>
                    <a:pt x="6559" y="13276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462">
              <a:extLst>
                <a:ext uri="{FF2B5EF4-FFF2-40B4-BE49-F238E27FC236}">
                  <a16:creationId xmlns:a16="http://schemas.microsoft.com/office/drawing/2014/main" xmlns="" id="{E2821E3C-1A51-4D85-833B-19C10BC6172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0447516" y="1003300"/>
              <a:ext cx="150635" cy="24077"/>
            </a:xfrm>
            <a:custGeom>
              <a:avLst/>
              <a:gdLst/>
              <a:ahLst/>
              <a:cxnLst/>
              <a:rect l="0" t="0" r="0" b="0"/>
              <a:pathLst>
                <a:path w="150635" h="24077">
                  <a:moveTo>
                    <a:pt x="10934" y="19050"/>
                  </a:moveTo>
                  <a:lnTo>
                    <a:pt x="10934" y="19050"/>
                  </a:lnTo>
                  <a:lnTo>
                    <a:pt x="4191" y="19050"/>
                  </a:lnTo>
                  <a:lnTo>
                    <a:pt x="2207" y="19756"/>
                  </a:lnTo>
                  <a:lnTo>
                    <a:pt x="882" y="20931"/>
                  </a:lnTo>
                  <a:lnTo>
                    <a:pt x="0" y="22421"/>
                  </a:lnTo>
                  <a:lnTo>
                    <a:pt x="8426" y="24076"/>
                  </a:lnTo>
                  <a:lnTo>
                    <a:pt x="40528" y="21245"/>
                  </a:lnTo>
                  <a:lnTo>
                    <a:pt x="73477" y="15086"/>
                  </a:lnTo>
                  <a:lnTo>
                    <a:pt x="111638" y="7646"/>
                  </a:lnTo>
                  <a:lnTo>
                    <a:pt x="150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463">
              <a:extLst>
                <a:ext uri="{FF2B5EF4-FFF2-40B4-BE49-F238E27FC236}">
                  <a16:creationId xmlns:a16="http://schemas.microsoft.com/office/drawing/2014/main" xmlns="" id="{1999B243-A405-438D-9519-FAF54DF342E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708791" y="890222"/>
              <a:ext cx="107727" cy="195629"/>
            </a:xfrm>
            <a:custGeom>
              <a:avLst/>
              <a:gdLst/>
              <a:ahLst/>
              <a:cxnLst/>
              <a:rect l="0" t="0" r="0" b="0"/>
              <a:pathLst>
                <a:path w="107727" h="195629">
                  <a:moveTo>
                    <a:pt x="3659" y="17828"/>
                  </a:moveTo>
                  <a:lnTo>
                    <a:pt x="3659" y="17828"/>
                  </a:lnTo>
                  <a:lnTo>
                    <a:pt x="288" y="14457"/>
                  </a:lnTo>
                  <a:lnTo>
                    <a:pt x="0" y="12758"/>
                  </a:lnTo>
                  <a:lnTo>
                    <a:pt x="514" y="10920"/>
                  </a:lnTo>
                  <a:lnTo>
                    <a:pt x="1563" y="8990"/>
                  </a:lnTo>
                  <a:lnTo>
                    <a:pt x="9780" y="2901"/>
                  </a:lnTo>
                  <a:lnTo>
                    <a:pt x="34635" y="0"/>
                  </a:lnTo>
                  <a:lnTo>
                    <a:pt x="62070" y="2511"/>
                  </a:lnTo>
                  <a:lnTo>
                    <a:pt x="84701" y="11094"/>
                  </a:lnTo>
                  <a:lnTo>
                    <a:pt x="88731" y="15456"/>
                  </a:lnTo>
                  <a:lnTo>
                    <a:pt x="90713" y="20480"/>
                  </a:lnTo>
                  <a:lnTo>
                    <a:pt x="91329" y="25946"/>
                  </a:lnTo>
                  <a:lnTo>
                    <a:pt x="86369" y="37664"/>
                  </a:lnTo>
                  <a:lnTo>
                    <a:pt x="71674" y="54279"/>
                  </a:lnTo>
                  <a:lnTo>
                    <a:pt x="57678" y="68139"/>
                  </a:lnTo>
                  <a:lnTo>
                    <a:pt x="46628" y="82094"/>
                  </a:lnTo>
                  <a:lnTo>
                    <a:pt x="46416" y="84661"/>
                  </a:lnTo>
                  <a:lnTo>
                    <a:pt x="47686" y="87078"/>
                  </a:lnTo>
                  <a:lnTo>
                    <a:pt x="56215" y="93850"/>
                  </a:lnTo>
                  <a:lnTo>
                    <a:pt x="98500" y="117673"/>
                  </a:lnTo>
                  <a:lnTo>
                    <a:pt x="102870" y="123197"/>
                  </a:lnTo>
                  <a:lnTo>
                    <a:pt x="107726" y="136860"/>
                  </a:lnTo>
                  <a:lnTo>
                    <a:pt x="106119" y="150459"/>
                  </a:lnTo>
                  <a:lnTo>
                    <a:pt x="103716" y="157049"/>
                  </a:lnTo>
                  <a:lnTo>
                    <a:pt x="91638" y="170015"/>
                  </a:lnTo>
                  <a:lnTo>
                    <a:pt x="74510" y="181422"/>
                  </a:lnTo>
                  <a:lnTo>
                    <a:pt x="45035" y="191105"/>
                  </a:lnTo>
                  <a:lnTo>
                    <a:pt x="3659" y="195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1464">
            <a:extLst>
              <a:ext uri="{FF2B5EF4-FFF2-40B4-BE49-F238E27FC236}">
                <a16:creationId xmlns:a16="http://schemas.microsoft.com/office/drawing/2014/main" xmlns="" id="{C2F8A8BD-4FF9-461B-8E4B-1FE058E1E0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375900" y="965200"/>
            <a:ext cx="165101" cy="6351"/>
          </a:xfrm>
          <a:custGeom>
            <a:avLst/>
            <a:gdLst/>
            <a:ahLst/>
            <a:cxnLst/>
            <a:rect l="0" t="0" r="0" b="0"/>
            <a:pathLst>
              <a:path w="165101" h="6351">
                <a:moveTo>
                  <a:pt x="0" y="6350"/>
                </a:moveTo>
                <a:lnTo>
                  <a:pt x="0" y="6350"/>
                </a:lnTo>
                <a:lnTo>
                  <a:pt x="41114" y="4468"/>
                </a:lnTo>
                <a:lnTo>
                  <a:pt x="83443" y="1324"/>
                </a:lnTo>
                <a:lnTo>
                  <a:pt x="125383" y="392"/>
                </a:lnTo>
                <a:lnTo>
                  <a:pt x="165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SMARTInkShape-Group276">
            <a:extLst>
              <a:ext uri="{FF2B5EF4-FFF2-40B4-BE49-F238E27FC236}">
                <a16:creationId xmlns:a16="http://schemas.microsoft.com/office/drawing/2014/main" xmlns="" id="{10AA84F6-8F58-4ABF-8A64-E6C5E1FFBE0D}"/>
              </a:ext>
            </a:extLst>
          </p:cNvPr>
          <p:cNvGrpSpPr/>
          <p:nvPr/>
        </p:nvGrpSpPr>
        <p:grpSpPr>
          <a:xfrm>
            <a:off x="8172450" y="1270000"/>
            <a:ext cx="416409" cy="518819"/>
            <a:chOff x="8172450" y="1270000"/>
            <a:chExt cx="416409" cy="518819"/>
          </a:xfrm>
        </p:grpSpPr>
        <p:sp>
          <p:nvSpPr>
            <p:cNvPr id="104" name="SMARTInkShape-1465">
              <a:extLst>
                <a:ext uri="{FF2B5EF4-FFF2-40B4-BE49-F238E27FC236}">
                  <a16:creationId xmlns:a16="http://schemas.microsoft.com/office/drawing/2014/main" xmlns="" id="{F3E2732F-B3B5-465D-A082-E02AA5921FC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172450" y="1270000"/>
              <a:ext cx="295847" cy="440905"/>
            </a:xfrm>
            <a:custGeom>
              <a:avLst/>
              <a:gdLst/>
              <a:ahLst/>
              <a:cxnLst/>
              <a:rect l="0" t="0" r="0" b="0"/>
              <a:pathLst>
                <a:path w="295847" h="440905">
                  <a:moveTo>
                    <a:pt x="0" y="209550"/>
                  </a:moveTo>
                  <a:lnTo>
                    <a:pt x="0" y="209550"/>
                  </a:lnTo>
                  <a:lnTo>
                    <a:pt x="0" y="206179"/>
                  </a:lnTo>
                  <a:lnTo>
                    <a:pt x="705" y="205892"/>
                  </a:lnTo>
                  <a:lnTo>
                    <a:pt x="3370" y="207454"/>
                  </a:lnTo>
                  <a:lnTo>
                    <a:pt x="12209" y="225784"/>
                  </a:lnTo>
                  <a:lnTo>
                    <a:pt x="20394" y="267042"/>
                  </a:lnTo>
                  <a:lnTo>
                    <a:pt x="25057" y="301424"/>
                  </a:lnTo>
                  <a:lnTo>
                    <a:pt x="28775" y="337872"/>
                  </a:lnTo>
                  <a:lnTo>
                    <a:pt x="30428" y="375237"/>
                  </a:lnTo>
                  <a:lnTo>
                    <a:pt x="27987" y="418490"/>
                  </a:lnTo>
                  <a:lnTo>
                    <a:pt x="22796" y="440164"/>
                  </a:lnTo>
                  <a:lnTo>
                    <a:pt x="20841" y="440904"/>
                  </a:lnTo>
                  <a:lnTo>
                    <a:pt x="18833" y="438575"/>
                  </a:lnTo>
                  <a:lnTo>
                    <a:pt x="14720" y="424933"/>
                  </a:lnTo>
                  <a:lnTo>
                    <a:pt x="9144" y="379436"/>
                  </a:lnTo>
                  <a:lnTo>
                    <a:pt x="7591" y="336560"/>
                  </a:lnTo>
                  <a:lnTo>
                    <a:pt x="10664" y="289282"/>
                  </a:lnTo>
                  <a:lnTo>
                    <a:pt x="17440" y="243575"/>
                  </a:lnTo>
                  <a:lnTo>
                    <a:pt x="27507" y="206798"/>
                  </a:lnTo>
                  <a:lnTo>
                    <a:pt x="40918" y="181516"/>
                  </a:lnTo>
                  <a:lnTo>
                    <a:pt x="48444" y="171811"/>
                  </a:lnTo>
                  <a:lnTo>
                    <a:pt x="55580" y="166046"/>
                  </a:lnTo>
                  <a:lnTo>
                    <a:pt x="62454" y="162908"/>
                  </a:lnTo>
                  <a:lnTo>
                    <a:pt x="69152" y="161522"/>
                  </a:lnTo>
                  <a:lnTo>
                    <a:pt x="76440" y="164126"/>
                  </a:lnTo>
                  <a:lnTo>
                    <a:pt x="92064" y="176426"/>
                  </a:lnTo>
                  <a:lnTo>
                    <a:pt x="113356" y="216669"/>
                  </a:lnTo>
                  <a:lnTo>
                    <a:pt x="128462" y="252695"/>
                  </a:lnTo>
                  <a:lnTo>
                    <a:pt x="143171" y="291520"/>
                  </a:lnTo>
                  <a:lnTo>
                    <a:pt x="154413" y="329942"/>
                  </a:lnTo>
                  <a:lnTo>
                    <a:pt x="175417" y="373790"/>
                  </a:lnTo>
                  <a:lnTo>
                    <a:pt x="196144" y="402382"/>
                  </a:lnTo>
                  <a:lnTo>
                    <a:pt x="202024" y="407249"/>
                  </a:lnTo>
                  <a:lnTo>
                    <a:pt x="207355" y="409788"/>
                  </a:lnTo>
                  <a:lnTo>
                    <a:pt x="212320" y="410776"/>
                  </a:lnTo>
                  <a:lnTo>
                    <a:pt x="217746" y="407906"/>
                  </a:lnTo>
                  <a:lnTo>
                    <a:pt x="229421" y="395310"/>
                  </a:lnTo>
                  <a:lnTo>
                    <a:pt x="244522" y="358272"/>
                  </a:lnTo>
                  <a:lnTo>
                    <a:pt x="257313" y="323862"/>
                  </a:lnTo>
                  <a:lnTo>
                    <a:pt x="270995" y="282227"/>
                  </a:lnTo>
                  <a:lnTo>
                    <a:pt x="276618" y="257296"/>
                  </a:lnTo>
                  <a:lnTo>
                    <a:pt x="281779" y="230797"/>
                  </a:lnTo>
                  <a:lnTo>
                    <a:pt x="285924" y="202548"/>
                  </a:lnTo>
                  <a:lnTo>
                    <a:pt x="289394" y="173132"/>
                  </a:lnTo>
                  <a:lnTo>
                    <a:pt x="292412" y="142938"/>
                  </a:lnTo>
                  <a:lnTo>
                    <a:pt x="294425" y="115753"/>
                  </a:lnTo>
                  <a:lnTo>
                    <a:pt x="295766" y="90574"/>
                  </a:lnTo>
                  <a:lnTo>
                    <a:pt x="295846" y="4872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466">
              <a:extLst>
                <a:ext uri="{FF2B5EF4-FFF2-40B4-BE49-F238E27FC236}">
                  <a16:creationId xmlns:a16="http://schemas.microsoft.com/office/drawing/2014/main" xmlns="" id="{4F96BEC9-93DE-4211-8D26-9BCB5525A84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566150" y="1299262"/>
              <a:ext cx="22709" cy="300939"/>
            </a:xfrm>
            <a:custGeom>
              <a:avLst/>
              <a:gdLst/>
              <a:ahLst/>
              <a:cxnLst/>
              <a:rect l="0" t="0" r="0" b="0"/>
              <a:pathLst>
                <a:path w="22709" h="300939">
                  <a:moveTo>
                    <a:pt x="19050" y="8838"/>
                  </a:moveTo>
                  <a:lnTo>
                    <a:pt x="19050" y="8838"/>
                  </a:lnTo>
                  <a:lnTo>
                    <a:pt x="19049" y="0"/>
                  </a:lnTo>
                  <a:lnTo>
                    <a:pt x="19755" y="35351"/>
                  </a:lnTo>
                  <a:lnTo>
                    <a:pt x="22708" y="78626"/>
                  </a:lnTo>
                  <a:lnTo>
                    <a:pt x="21146" y="113233"/>
                  </a:lnTo>
                  <a:lnTo>
                    <a:pt x="18100" y="149780"/>
                  </a:lnTo>
                  <a:lnTo>
                    <a:pt x="14394" y="187190"/>
                  </a:lnTo>
                  <a:lnTo>
                    <a:pt x="10395" y="224983"/>
                  </a:lnTo>
                  <a:lnTo>
                    <a:pt x="4178" y="271848"/>
                  </a:lnTo>
                  <a:lnTo>
                    <a:pt x="0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467">
              <a:extLst>
                <a:ext uri="{FF2B5EF4-FFF2-40B4-BE49-F238E27FC236}">
                  <a16:creationId xmlns:a16="http://schemas.microsoft.com/office/drawing/2014/main" xmlns="" id="{0C0091BA-D214-420D-A977-D096C417299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530754" y="1727200"/>
              <a:ext cx="55039" cy="61619"/>
            </a:xfrm>
            <a:custGeom>
              <a:avLst/>
              <a:gdLst/>
              <a:ahLst/>
              <a:cxnLst/>
              <a:rect l="0" t="0" r="0" b="0"/>
              <a:pathLst>
                <a:path w="55039" h="61619">
                  <a:moveTo>
                    <a:pt x="41746" y="0"/>
                  </a:moveTo>
                  <a:lnTo>
                    <a:pt x="41746" y="0"/>
                  </a:lnTo>
                  <a:lnTo>
                    <a:pt x="35004" y="0"/>
                  </a:lnTo>
                  <a:lnTo>
                    <a:pt x="20698" y="6742"/>
                  </a:lnTo>
                  <a:lnTo>
                    <a:pt x="6425" y="17677"/>
                  </a:lnTo>
                  <a:lnTo>
                    <a:pt x="1353" y="25730"/>
                  </a:lnTo>
                  <a:lnTo>
                    <a:pt x="0" y="29854"/>
                  </a:lnTo>
                  <a:lnTo>
                    <a:pt x="1216" y="34719"/>
                  </a:lnTo>
                  <a:lnTo>
                    <a:pt x="8210" y="45770"/>
                  </a:lnTo>
                  <a:lnTo>
                    <a:pt x="18374" y="53973"/>
                  </a:lnTo>
                  <a:lnTo>
                    <a:pt x="29241" y="59266"/>
                  </a:lnTo>
                  <a:lnTo>
                    <a:pt x="38776" y="61618"/>
                  </a:lnTo>
                  <a:lnTo>
                    <a:pt x="47715" y="60782"/>
                  </a:lnTo>
                  <a:lnTo>
                    <a:pt x="52076" y="59572"/>
                  </a:lnTo>
                  <a:lnTo>
                    <a:pt x="54277" y="57353"/>
                  </a:lnTo>
                  <a:lnTo>
                    <a:pt x="55038" y="54463"/>
                  </a:lnTo>
                  <a:lnTo>
                    <a:pt x="54841" y="51126"/>
                  </a:lnTo>
                  <a:lnTo>
                    <a:pt x="50859" y="43654"/>
                  </a:lnTo>
                  <a:lnTo>
                    <a:pt x="2904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77">
            <a:extLst>
              <a:ext uri="{FF2B5EF4-FFF2-40B4-BE49-F238E27FC236}">
                <a16:creationId xmlns:a16="http://schemas.microsoft.com/office/drawing/2014/main" xmlns="" id="{E9424C15-582E-407C-88A9-7FEE989F0495}"/>
              </a:ext>
            </a:extLst>
          </p:cNvPr>
          <p:cNvGrpSpPr/>
          <p:nvPr/>
        </p:nvGrpSpPr>
        <p:grpSpPr>
          <a:xfrm>
            <a:off x="8953500" y="1549400"/>
            <a:ext cx="184151" cy="117672"/>
            <a:chOff x="8953500" y="1549400"/>
            <a:chExt cx="184151" cy="117672"/>
          </a:xfrm>
        </p:grpSpPr>
        <p:sp>
          <p:nvSpPr>
            <p:cNvPr id="108" name="SMARTInkShape-1468">
              <a:extLst>
                <a:ext uri="{FF2B5EF4-FFF2-40B4-BE49-F238E27FC236}">
                  <a16:creationId xmlns:a16="http://schemas.microsoft.com/office/drawing/2014/main" xmlns="" id="{E22B371C-DF91-484B-ABF6-095BB1123B2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953500" y="15494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4812" y="0"/>
                  </a:lnTo>
                  <a:lnTo>
                    <a:pt x="84930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469">
              <a:extLst>
                <a:ext uri="{FF2B5EF4-FFF2-40B4-BE49-F238E27FC236}">
                  <a16:creationId xmlns:a16="http://schemas.microsoft.com/office/drawing/2014/main" xmlns="" id="{69C7F835-50A0-48A7-9ADE-0BF3AA3F330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007279" y="1644650"/>
              <a:ext cx="130372" cy="22422"/>
            </a:xfrm>
            <a:custGeom>
              <a:avLst/>
              <a:gdLst/>
              <a:ahLst/>
              <a:cxnLst/>
              <a:rect l="0" t="0" r="0" b="0"/>
              <a:pathLst>
                <a:path w="13037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34985" y="17775"/>
                  </a:lnTo>
                  <a:lnTo>
                    <a:pt x="71513" y="11193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278">
            <a:extLst>
              <a:ext uri="{FF2B5EF4-FFF2-40B4-BE49-F238E27FC236}">
                <a16:creationId xmlns:a16="http://schemas.microsoft.com/office/drawing/2014/main" xmlns="" id="{993C505F-0090-4D73-907F-9DFE1B8E49C0}"/>
              </a:ext>
            </a:extLst>
          </p:cNvPr>
          <p:cNvGrpSpPr/>
          <p:nvPr/>
        </p:nvGrpSpPr>
        <p:grpSpPr>
          <a:xfrm>
            <a:off x="9525000" y="1339850"/>
            <a:ext cx="936323" cy="448898"/>
            <a:chOff x="9525000" y="1339850"/>
            <a:chExt cx="936323" cy="448898"/>
          </a:xfrm>
        </p:grpSpPr>
        <p:sp>
          <p:nvSpPr>
            <p:cNvPr id="111" name="SMARTInkShape-1470">
              <a:extLst>
                <a:ext uri="{FF2B5EF4-FFF2-40B4-BE49-F238E27FC236}">
                  <a16:creationId xmlns:a16="http://schemas.microsoft.com/office/drawing/2014/main" xmlns="" id="{DEE2B2BE-277E-4111-90A0-9CD9A09F81C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525000" y="1459421"/>
              <a:ext cx="124128" cy="210623"/>
            </a:xfrm>
            <a:custGeom>
              <a:avLst/>
              <a:gdLst/>
              <a:ahLst/>
              <a:cxnLst/>
              <a:rect l="0" t="0" r="0" b="0"/>
              <a:pathLst>
                <a:path w="124128" h="210623">
                  <a:moveTo>
                    <a:pt x="0" y="39179"/>
                  </a:moveTo>
                  <a:lnTo>
                    <a:pt x="0" y="39179"/>
                  </a:lnTo>
                  <a:lnTo>
                    <a:pt x="3370" y="29066"/>
                  </a:lnTo>
                  <a:lnTo>
                    <a:pt x="22322" y="12664"/>
                  </a:lnTo>
                  <a:lnTo>
                    <a:pt x="50280" y="1141"/>
                  </a:lnTo>
                  <a:lnTo>
                    <a:pt x="77535" y="0"/>
                  </a:lnTo>
                  <a:lnTo>
                    <a:pt x="93021" y="6244"/>
                  </a:lnTo>
                  <a:lnTo>
                    <a:pt x="100114" y="10872"/>
                  </a:lnTo>
                  <a:lnTo>
                    <a:pt x="102726" y="18191"/>
                  </a:lnTo>
                  <a:lnTo>
                    <a:pt x="99984" y="37612"/>
                  </a:lnTo>
                  <a:lnTo>
                    <a:pt x="86540" y="62233"/>
                  </a:lnTo>
                  <a:lnTo>
                    <a:pt x="78914" y="70592"/>
                  </a:lnTo>
                  <a:lnTo>
                    <a:pt x="68269" y="79329"/>
                  </a:lnTo>
                  <a:lnTo>
                    <a:pt x="67385" y="81468"/>
                  </a:lnTo>
                  <a:lnTo>
                    <a:pt x="67501" y="83599"/>
                  </a:lnTo>
                  <a:lnTo>
                    <a:pt x="68283" y="85726"/>
                  </a:lnTo>
                  <a:lnTo>
                    <a:pt x="107307" y="127293"/>
                  </a:lnTo>
                  <a:lnTo>
                    <a:pt x="120538" y="151757"/>
                  </a:lnTo>
                  <a:lnTo>
                    <a:pt x="124127" y="168471"/>
                  </a:lnTo>
                  <a:lnTo>
                    <a:pt x="121558" y="176174"/>
                  </a:lnTo>
                  <a:lnTo>
                    <a:pt x="109294" y="190377"/>
                  </a:lnTo>
                  <a:lnTo>
                    <a:pt x="79185" y="206902"/>
                  </a:lnTo>
                  <a:lnTo>
                    <a:pt x="55655" y="210619"/>
                  </a:lnTo>
                  <a:lnTo>
                    <a:pt x="43453" y="210622"/>
                  </a:lnTo>
                  <a:lnTo>
                    <a:pt x="34612" y="207802"/>
                  </a:lnTo>
                  <a:lnTo>
                    <a:pt x="28014" y="203100"/>
                  </a:lnTo>
                  <a:lnTo>
                    <a:pt x="22909" y="197143"/>
                  </a:lnTo>
                  <a:lnTo>
                    <a:pt x="21000" y="173591"/>
                  </a:lnTo>
                  <a:lnTo>
                    <a:pt x="25400" y="128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471">
              <a:extLst>
                <a:ext uri="{FF2B5EF4-FFF2-40B4-BE49-F238E27FC236}">
                  <a16:creationId xmlns:a16="http://schemas.microsoft.com/office/drawing/2014/main" xmlns="" id="{343E1FFC-597F-4EF7-8F0B-733BA99C790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785350" y="1339850"/>
              <a:ext cx="50801" cy="292101"/>
            </a:xfrm>
            <a:custGeom>
              <a:avLst/>
              <a:gdLst/>
              <a:ahLst/>
              <a:cxnLst/>
              <a:rect l="0" t="0" r="0" b="0"/>
              <a:pathLst>
                <a:path w="50801" h="292101">
                  <a:moveTo>
                    <a:pt x="50800" y="0"/>
                  </a:moveTo>
                  <a:lnTo>
                    <a:pt x="50800" y="0"/>
                  </a:lnTo>
                  <a:lnTo>
                    <a:pt x="40662" y="18031"/>
                  </a:lnTo>
                  <a:lnTo>
                    <a:pt x="29842" y="53477"/>
                  </a:lnTo>
                  <a:lnTo>
                    <a:pt x="21856" y="100120"/>
                  </a:lnTo>
                  <a:lnTo>
                    <a:pt x="17238" y="135514"/>
                  </a:lnTo>
                  <a:lnTo>
                    <a:pt x="12836" y="172412"/>
                  </a:lnTo>
                  <a:lnTo>
                    <a:pt x="8527" y="210683"/>
                  </a:lnTo>
                  <a:lnTo>
                    <a:pt x="4260" y="251211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472">
              <a:extLst>
                <a:ext uri="{FF2B5EF4-FFF2-40B4-BE49-F238E27FC236}">
                  <a16:creationId xmlns:a16="http://schemas.microsoft.com/office/drawing/2014/main" xmlns="" id="{E4AAFA52-FD6C-4EAF-A237-6A4ACFF2DA3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763474" y="1714500"/>
              <a:ext cx="56918" cy="74248"/>
            </a:xfrm>
            <a:custGeom>
              <a:avLst/>
              <a:gdLst/>
              <a:ahLst/>
              <a:cxnLst/>
              <a:rect l="0" t="0" r="0" b="0"/>
              <a:pathLst>
                <a:path w="56918" h="74248">
                  <a:moveTo>
                    <a:pt x="40926" y="12700"/>
                  </a:moveTo>
                  <a:lnTo>
                    <a:pt x="40926" y="12700"/>
                  </a:lnTo>
                  <a:lnTo>
                    <a:pt x="15178" y="21489"/>
                  </a:lnTo>
                  <a:lnTo>
                    <a:pt x="8943" y="24909"/>
                  </a:lnTo>
                  <a:lnTo>
                    <a:pt x="4788" y="29306"/>
                  </a:lnTo>
                  <a:lnTo>
                    <a:pt x="170" y="39836"/>
                  </a:lnTo>
                  <a:lnTo>
                    <a:pt x="0" y="51572"/>
                  </a:lnTo>
                  <a:lnTo>
                    <a:pt x="942" y="57664"/>
                  </a:lnTo>
                  <a:lnTo>
                    <a:pt x="3686" y="62432"/>
                  </a:lnTo>
                  <a:lnTo>
                    <a:pt x="12380" y="69610"/>
                  </a:lnTo>
                  <a:lnTo>
                    <a:pt x="32547" y="74247"/>
                  </a:lnTo>
                  <a:lnTo>
                    <a:pt x="44492" y="71569"/>
                  </a:lnTo>
                  <a:lnTo>
                    <a:pt x="49653" y="68880"/>
                  </a:lnTo>
                  <a:lnTo>
                    <a:pt x="53095" y="65675"/>
                  </a:lnTo>
                  <a:lnTo>
                    <a:pt x="56917" y="58352"/>
                  </a:lnTo>
                  <a:lnTo>
                    <a:pt x="56525" y="54423"/>
                  </a:lnTo>
                  <a:lnTo>
                    <a:pt x="45402" y="30415"/>
                  </a:lnTo>
                  <a:lnTo>
                    <a:pt x="45321" y="24510"/>
                  </a:lnTo>
                  <a:lnTo>
                    <a:pt x="53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473">
              <a:extLst>
                <a:ext uri="{FF2B5EF4-FFF2-40B4-BE49-F238E27FC236}">
                  <a16:creationId xmlns:a16="http://schemas.microsoft.com/office/drawing/2014/main" xmlns="" id="{562ADFB0-8857-4039-8BDB-817C110EF76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045308" y="1538272"/>
              <a:ext cx="146443" cy="23829"/>
            </a:xfrm>
            <a:custGeom>
              <a:avLst/>
              <a:gdLst/>
              <a:ahLst/>
              <a:cxnLst/>
              <a:rect l="0" t="0" r="0" b="0"/>
              <a:pathLst>
                <a:path w="146443" h="23829">
                  <a:moveTo>
                    <a:pt x="6742" y="23828"/>
                  </a:moveTo>
                  <a:lnTo>
                    <a:pt x="6742" y="23828"/>
                  </a:lnTo>
                  <a:lnTo>
                    <a:pt x="0" y="17086"/>
                  </a:lnTo>
                  <a:lnTo>
                    <a:pt x="131" y="14394"/>
                  </a:lnTo>
                  <a:lnTo>
                    <a:pt x="2335" y="11894"/>
                  </a:lnTo>
                  <a:lnTo>
                    <a:pt x="5920" y="9522"/>
                  </a:lnTo>
                  <a:lnTo>
                    <a:pt x="44209" y="1351"/>
                  </a:lnTo>
                  <a:lnTo>
                    <a:pt x="90751" y="0"/>
                  </a:lnTo>
                  <a:lnTo>
                    <a:pt x="146442" y="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474">
              <a:extLst>
                <a:ext uri="{FF2B5EF4-FFF2-40B4-BE49-F238E27FC236}">
                  <a16:creationId xmlns:a16="http://schemas.microsoft.com/office/drawing/2014/main" xmlns="" id="{946E17BA-0120-4C1A-9E08-08C4891295C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048680" y="1631950"/>
              <a:ext cx="193871" cy="35122"/>
            </a:xfrm>
            <a:custGeom>
              <a:avLst/>
              <a:gdLst/>
              <a:ahLst/>
              <a:cxnLst/>
              <a:rect l="0" t="0" r="0" b="0"/>
              <a:pathLst>
                <a:path w="193871" h="35122">
                  <a:moveTo>
                    <a:pt x="3370" y="31750"/>
                  </a:moveTo>
                  <a:lnTo>
                    <a:pt x="3370" y="31750"/>
                  </a:lnTo>
                  <a:lnTo>
                    <a:pt x="0" y="31750"/>
                  </a:lnTo>
                  <a:lnTo>
                    <a:pt x="8016" y="35121"/>
                  </a:lnTo>
                  <a:lnTo>
                    <a:pt x="52083" y="27372"/>
                  </a:lnTo>
                  <a:lnTo>
                    <a:pt x="87344" y="20162"/>
                  </a:lnTo>
                  <a:lnTo>
                    <a:pt x="128416" y="12253"/>
                  </a:lnTo>
                  <a:lnTo>
                    <a:pt x="193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475">
              <a:extLst>
                <a:ext uri="{FF2B5EF4-FFF2-40B4-BE49-F238E27FC236}">
                  <a16:creationId xmlns:a16="http://schemas.microsoft.com/office/drawing/2014/main" xmlns="" id="{A6FCD64B-FD58-4B31-AEE8-BA67A5B7ED6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342042" y="1495229"/>
              <a:ext cx="119281" cy="214588"/>
            </a:xfrm>
            <a:custGeom>
              <a:avLst/>
              <a:gdLst/>
              <a:ahLst/>
              <a:cxnLst/>
              <a:rect l="0" t="0" r="0" b="0"/>
              <a:pathLst>
                <a:path w="119281" h="214588">
                  <a:moveTo>
                    <a:pt x="116408" y="3371"/>
                  </a:moveTo>
                  <a:lnTo>
                    <a:pt x="116408" y="3371"/>
                  </a:lnTo>
                  <a:lnTo>
                    <a:pt x="106295" y="0"/>
                  </a:lnTo>
                  <a:lnTo>
                    <a:pt x="95686" y="2108"/>
                  </a:lnTo>
                  <a:lnTo>
                    <a:pt x="72169" y="16873"/>
                  </a:lnTo>
                  <a:lnTo>
                    <a:pt x="42152" y="45472"/>
                  </a:lnTo>
                  <a:lnTo>
                    <a:pt x="17265" y="84519"/>
                  </a:lnTo>
                  <a:lnTo>
                    <a:pt x="5316" y="114931"/>
                  </a:lnTo>
                  <a:lnTo>
                    <a:pt x="0" y="158409"/>
                  </a:lnTo>
                  <a:lnTo>
                    <a:pt x="3758" y="182814"/>
                  </a:lnTo>
                  <a:lnTo>
                    <a:pt x="8853" y="192144"/>
                  </a:lnTo>
                  <a:lnTo>
                    <a:pt x="23921" y="206274"/>
                  </a:lnTo>
                  <a:lnTo>
                    <a:pt x="46139" y="213494"/>
                  </a:lnTo>
                  <a:lnTo>
                    <a:pt x="71067" y="214587"/>
                  </a:lnTo>
                  <a:lnTo>
                    <a:pt x="102817" y="204007"/>
                  </a:lnTo>
                  <a:lnTo>
                    <a:pt x="116482" y="195789"/>
                  </a:lnTo>
                  <a:lnTo>
                    <a:pt x="119280" y="190211"/>
                  </a:lnTo>
                  <a:lnTo>
                    <a:pt x="118625" y="176487"/>
                  </a:lnTo>
                  <a:lnTo>
                    <a:pt x="106104" y="160980"/>
                  </a:lnTo>
                  <a:lnTo>
                    <a:pt x="78308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1476">
            <a:extLst>
              <a:ext uri="{FF2B5EF4-FFF2-40B4-BE49-F238E27FC236}">
                <a16:creationId xmlns:a16="http://schemas.microsoft.com/office/drawing/2014/main" xmlns="" id="{B3012B1A-470F-49B9-9D95-479E670597A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9600" y="3218094"/>
            <a:ext cx="10013951" cy="299807"/>
          </a:xfrm>
          <a:custGeom>
            <a:avLst/>
            <a:gdLst/>
            <a:ahLst/>
            <a:cxnLst/>
            <a:rect l="0" t="0" r="0" b="0"/>
            <a:pathLst>
              <a:path w="10013951" h="299807">
                <a:moveTo>
                  <a:pt x="0" y="299806"/>
                </a:moveTo>
                <a:lnTo>
                  <a:pt x="0" y="299806"/>
                </a:lnTo>
                <a:lnTo>
                  <a:pt x="3371" y="293064"/>
                </a:lnTo>
                <a:lnTo>
                  <a:pt x="16315" y="289754"/>
                </a:lnTo>
                <a:lnTo>
                  <a:pt x="51165" y="286009"/>
                </a:lnTo>
                <a:lnTo>
                  <a:pt x="83418" y="283796"/>
                </a:lnTo>
                <a:lnTo>
                  <a:pt x="123623" y="285164"/>
                </a:lnTo>
                <a:lnTo>
                  <a:pt x="149443" y="285812"/>
                </a:lnTo>
                <a:lnTo>
                  <a:pt x="178651" y="286243"/>
                </a:lnTo>
                <a:lnTo>
                  <a:pt x="210117" y="286530"/>
                </a:lnTo>
                <a:lnTo>
                  <a:pt x="247323" y="286722"/>
                </a:lnTo>
                <a:lnTo>
                  <a:pt x="288354" y="286850"/>
                </a:lnTo>
                <a:lnTo>
                  <a:pt x="331936" y="286935"/>
                </a:lnTo>
                <a:lnTo>
                  <a:pt x="380746" y="286287"/>
                </a:lnTo>
                <a:lnTo>
                  <a:pt x="433042" y="285148"/>
                </a:lnTo>
                <a:lnTo>
                  <a:pt x="487661" y="283684"/>
                </a:lnTo>
                <a:lnTo>
                  <a:pt x="549474" y="281297"/>
                </a:lnTo>
                <a:lnTo>
                  <a:pt x="616083" y="278294"/>
                </a:lnTo>
                <a:lnTo>
                  <a:pt x="685888" y="274881"/>
                </a:lnTo>
                <a:lnTo>
                  <a:pt x="763470" y="271195"/>
                </a:lnTo>
                <a:lnTo>
                  <a:pt x="846236" y="267327"/>
                </a:lnTo>
                <a:lnTo>
                  <a:pt x="932457" y="263336"/>
                </a:lnTo>
                <a:lnTo>
                  <a:pt x="1029449" y="257854"/>
                </a:lnTo>
                <a:lnTo>
                  <a:pt x="1133622" y="251377"/>
                </a:lnTo>
                <a:lnTo>
                  <a:pt x="1242581" y="244237"/>
                </a:lnTo>
                <a:lnTo>
                  <a:pt x="1359671" y="235949"/>
                </a:lnTo>
                <a:lnTo>
                  <a:pt x="1482180" y="226895"/>
                </a:lnTo>
                <a:lnTo>
                  <a:pt x="1608304" y="217332"/>
                </a:lnTo>
                <a:lnTo>
                  <a:pt x="1744597" y="206018"/>
                </a:lnTo>
                <a:lnTo>
                  <a:pt x="1887670" y="193536"/>
                </a:lnTo>
                <a:lnTo>
                  <a:pt x="2035263" y="180276"/>
                </a:lnTo>
                <a:lnTo>
                  <a:pt x="2195042" y="166497"/>
                </a:lnTo>
                <a:lnTo>
                  <a:pt x="2362945" y="152372"/>
                </a:lnTo>
                <a:lnTo>
                  <a:pt x="2536263" y="138017"/>
                </a:lnTo>
                <a:lnTo>
                  <a:pt x="2716720" y="124213"/>
                </a:lnTo>
                <a:lnTo>
                  <a:pt x="2901935" y="110777"/>
                </a:lnTo>
                <a:lnTo>
                  <a:pt x="3090323" y="97587"/>
                </a:lnTo>
                <a:lnTo>
                  <a:pt x="3285060" y="85266"/>
                </a:lnTo>
                <a:lnTo>
                  <a:pt x="3484029" y="73523"/>
                </a:lnTo>
                <a:lnTo>
                  <a:pt x="3685819" y="62167"/>
                </a:lnTo>
                <a:lnTo>
                  <a:pt x="3894430" y="52480"/>
                </a:lnTo>
                <a:lnTo>
                  <a:pt x="4107586" y="43906"/>
                </a:lnTo>
                <a:lnTo>
                  <a:pt x="4323774" y="36072"/>
                </a:lnTo>
                <a:lnTo>
                  <a:pt x="4541277" y="28733"/>
                </a:lnTo>
                <a:lnTo>
                  <a:pt x="4759656" y="21724"/>
                </a:lnTo>
                <a:lnTo>
                  <a:pt x="4978621" y="14935"/>
                </a:lnTo>
                <a:lnTo>
                  <a:pt x="5198681" y="9703"/>
                </a:lnTo>
                <a:lnTo>
                  <a:pt x="5419470" y="5510"/>
                </a:lnTo>
                <a:lnTo>
                  <a:pt x="5640746" y="2008"/>
                </a:lnTo>
                <a:lnTo>
                  <a:pt x="5868698" y="380"/>
                </a:lnTo>
                <a:lnTo>
                  <a:pt x="6101099" y="0"/>
                </a:lnTo>
                <a:lnTo>
                  <a:pt x="6336466" y="452"/>
                </a:lnTo>
                <a:lnTo>
                  <a:pt x="6568871" y="1459"/>
                </a:lnTo>
                <a:lnTo>
                  <a:pt x="6799304" y="2836"/>
                </a:lnTo>
                <a:lnTo>
                  <a:pt x="7028419" y="4459"/>
                </a:lnTo>
                <a:lnTo>
                  <a:pt x="7252424" y="6953"/>
                </a:lnTo>
                <a:lnTo>
                  <a:pt x="7473021" y="10026"/>
                </a:lnTo>
                <a:lnTo>
                  <a:pt x="7691348" y="13486"/>
                </a:lnTo>
                <a:lnTo>
                  <a:pt x="7905337" y="18615"/>
                </a:lnTo>
                <a:lnTo>
                  <a:pt x="8116436" y="24856"/>
                </a:lnTo>
                <a:lnTo>
                  <a:pt x="8325607" y="31840"/>
                </a:lnTo>
                <a:lnTo>
                  <a:pt x="8523616" y="40023"/>
                </a:lnTo>
                <a:lnTo>
                  <a:pt x="8714183" y="49006"/>
                </a:lnTo>
                <a:lnTo>
                  <a:pt x="8899789" y="58522"/>
                </a:lnTo>
                <a:lnTo>
                  <a:pt x="9069388" y="68395"/>
                </a:lnTo>
                <a:lnTo>
                  <a:pt x="9228314" y="78504"/>
                </a:lnTo>
                <a:lnTo>
                  <a:pt x="9380126" y="88771"/>
                </a:lnTo>
                <a:lnTo>
                  <a:pt x="9518024" y="99144"/>
                </a:lnTo>
                <a:lnTo>
                  <a:pt x="9646644" y="109587"/>
                </a:lnTo>
                <a:lnTo>
                  <a:pt x="9769079" y="120077"/>
                </a:lnTo>
                <a:lnTo>
                  <a:pt x="9850702" y="127070"/>
                </a:lnTo>
                <a:lnTo>
                  <a:pt x="10013950" y="1410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280">
            <a:extLst>
              <a:ext uri="{FF2B5EF4-FFF2-40B4-BE49-F238E27FC236}">
                <a16:creationId xmlns:a16="http://schemas.microsoft.com/office/drawing/2014/main" xmlns="" id="{300B5629-C824-4873-8F56-14A9431FFFCC}"/>
              </a:ext>
            </a:extLst>
          </p:cNvPr>
          <p:cNvGrpSpPr/>
          <p:nvPr/>
        </p:nvGrpSpPr>
        <p:grpSpPr>
          <a:xfrm>
            <a:off x="2492179" y="908050"/>
            <a:ext cx="257372" cy="82551"/>
            <a:chOff x="2492179" y="908050"/>
            <a:chExt cx="257372" cy="82551"/>
          </a:xfrm>
        </p:grpSpPr>
        <p:sp>
          <p:nvSpPr>
            <p:cNvPr id="119" name="SMARTInkShape-1477">
              <a:extLst>
                <a:ext uri="{FF2B5EF4-FFF2-40B4-BE49-F238E27FC236}">
                  <a16:creationId xmlns:a16="http://schemas.microsoft.com/office/drawing/2014/main" xmlns="" id="{793E4FDF-D4AD-4B48-AF94-070485D0331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492179" y="908050"/>
              <a:ext cx="155772" cy="57151"/>
            </a:xfrm>
            <a:custGeom>
              <a:avLst/>
              <a:gdLst/>
              <a:ahLst/>
              <a:cxnLst/>
              <a:rect l="0" t="0" r="0" b="0"/>
              <a:pathLst>
                <a:path w="1557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0408"/>
                  </a:lnTo>
                  <a:lnTo>
                    <a:pt x="418" y="47716"/>
                  </a:lnTo>
                  <a:lnTo>
                    <a:pt x="2108" y="45217"/>
                  </a:lnTo>
                  <a:lnTo>
                    <a:pt x="10571" y="39146"/>
                  </a:lnTo>
                  <a:lnTo>
                    <a:pt x="41958" y="24534"/>
                  </a:lnTo>
                  <a:lnTo>
                    <a:pt x="75789" y="15373"/>
                  </a:lnTo>
                  <a:lnTo>
                    <a:pt x="108700" y="8479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478">
              <a:extLst>
                <a:ext uri="{FF2B5EF4-FFF2-40B4-BE49-F238E27FC236}">
                  <a16:creationId xmlns:a16="http://schemas.microsoft.com/office/drawing/2014/main" xmlns="" id="{09C8CD95-ECC7-4B02-A5AB-BBBAF707936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565952" y="933450"/>
              <a:ext cx="183599" cy="57151"/>
            </a:xfrm>
            <a:custGeom>
              <a:avLst/>
              <a:gdLst/>
              <a:ahLst/>
              <a:cxnLst/>
              <a:rect l="0" t="0" r="0" b="0"/>
              <a:pathLst>
                <a:path w="183599" h="57151">
                  <a:moveTo>
                    <a:pt x="18498" y="57150"/>
                  </a:moveTo>
                  <a:lnTo>
                    <a:pt x="18498" y="57150"/>
                  </a:lnTo>
                  <a:lnTo>
                    <a:pt x="0" y="57150"/>
                  </a:lnTo>
                  <a:lnTo>
                    <a:pt x="45347" y="44598"/>
                  </a:lnTo>
                  <a:lnTo>
                    <a:pt x="85464" y="31110"/>
                  </a:lnTo>
                  <a:lnTo>
                    <a:pt x="109003" y="23562"/>
                  </a:lnTo>
                  <a:lnTo>
                    <a:pt x="150445" y="10472"/>
                  </a:lnTo>
                  <a:lnTo>
                    <a:pt x="1835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81">
            <a:extLst>
              <a:ext uri="{FF2B5EF4-FFF2-40B4-BE49-F238E27FC236}">
                <a16:creationId xmlns:a16="http://schemas.microsoft.com/office/drawing/2014/main" xmlns="" id="{D33EB13E-3323-42E5-97B9-1C6AD9155C22}"/>
              </a:ext>
            </a:extLst>
          </p:cNvPr>
          <p:cNvGrpSpPr/>
          <p:nvPr/>
        </p:nvGrpSpPr>
        <p:grpSpPr>
          <a:xfrm>
            <a:off x="2997200" y="806450"/>
            <a:ext cx="190501" cy="82551"/>
            <a:chOff x="2997200" y="806450"/>
            <a:chExt cx="190501" cy="82551"/>
          </a:xfrm>
        </p:grpSpPr>
        <p:sp>
          <p:nvSpPr>
            <p:cNvPr id="122" name="SMARTInkShape-1479">
              <a:extLst>
                <a:ext uri="{FF2B5EF4-FFF2-40B4-BE49-F238E27FC236}">
                  <a16:creationId xmlns:a16="http://schemas.microsoft.com/office/drawing/2014/main" xmlns="" id="{9B19F339-38FA-4EDB-854F-5C9C834416B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997200" y="8064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5208" y="10261"/>
                  </a:lnTo>
                  <a:lnTo>
                    <a:pt x="89124" y="30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480">
              <a:extLst>
                <a:ext uri="{FF2B5EF4-FFF2-40B4-BE49-F238E27FC236}">
                  <a16:creationId xmlns:a16="http://schemas.microsoft.com/office/drawing/2014/main" xmlns="" id="{0F4974F2-4AC2-46D4-92C2-CDFA6890D5F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060700" y="8572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13667" y="30339"/>
                  </a:lnTo>
                  <a:lnTo>
                    <a:pt x="49832" y="20905"/>
                  </a:lnTo>
                  <a:lnTo>
                    <a:pt x="87529" y="1070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82">
            <a:extLst>
              <a:ext uri="{FF2B5EF4-FFF2-40B4-BE49-F238E27FC236}">
                <a16:creationId xmlns:a16="http://schemas.microsoft.com/office/drawing/2014/main" xmlns="" id="{99232EE8-F651-4A81-825B-B457A88B7E20}"/>
              </a:ext>
            </a:extLst>
          </p:cNvPr>
          <p:cNvGrpSpPr/>
          <p:nvPr/>
        </p:nvGrpSpPr>
        <p:grpSpPr>
          <a:xfrm>
            <a:off x="6349356" y="775851"/>
            <a:ext cx="184795" cy="56000"/>
            <a:chOff x="6349356" y="775851"/>
            <a:chExt cx="184795" cy="56000"/>
          </a:xfrm>
        </p:grpSpPr>
        <p:sp>
          <p:nvSpPr>
            <p:cNvPr id="125" name="SMARTInkShape-1481">
              <a:extLst>
                <a:ext uri="{FF2B5EF4-FFF2-40B4-BE49-F238E27FC236}">
                  <a16:creationId xmlns:a16="http://schemas.microsoft.com/office/drawing/2014/main" xmlns="" id="{86A05BBA-91CE-4A18-91DC-D6E7A724ECE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349356" y="775851"/>
              <a:ext cx="184795" cy="17900"/>
            </a:xfrm>
            <a:custGeom>
              <a:avLst/>
              <a:gdLst/>
              <a:ahLst/>
              <a:cxnLst/>
              <a:rect l="0" t="0" r="0" b="0"/>
              <a:pathLst>
                <a:path w="184795" h="17900">
                  <a:moveTo>
                    <a:pt x="26044" y="17899"/>
                  </a:moveTo>
                  <a:lnTo>
                    <a:pt x="26044" y="17899"/>
                  </a:lnTo>
                  <a:lnTo>
                    <a:pt x="0" y="11941"/>
                  </a:lnTo>
                  <a:lnTo>
                    <a:pt x="215" y="11810"/>
                  </a:lnTo>
                  <a:lnTo>
                    <a:pt x="44532" y="4676"/>
                  </a:lnTo>
                  <a:lnTo>
                    <a:pt x="80122" y="1439"/>
                  </a:lnTo>
                  <a:lnTo>
                    <a:pt x="119458" y="0"/>
                  </a:lnTo>
                  <a:lnTo>
                    <a:pt x="161044" y="2561"/>
                  </a:lnTo>
                  <a:lnTo>
                    <a:pt x="184794" y="5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482">
              <a:extLst>
                <a:ext uri="{FF2B5EF4-FFF2-40B4-BE49-F238E27FC236}">
                  <a16:creationId xmlns:a16="http://schemas.microsoft.com/office/drawing/2014/main" xmlns="" id="{C36AE7C0-42BD-4528-897F-53BF0C02BEB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414519" y="825500"/>
              <a:ext cx="106932" cy="6351"/>
            </a:xfrm>
            <a:custGeom>
              <a:avLst/>
              <a:gdLst/>
              <a:ahLst/>
              <a:cxnLst/>
              <a:rect l="0" t="0" r="0" b="0"/>
              <a:pathLst>
                <a:path w="106932" h="6351">
                  <a:moveTo>
                    <a:pt x="11681" y="6350"/>
                  </a:moveTo>
                  <a:lnTo>
                    <a:pt x="11681" y="6350"/>
                  </a:lnTo>
                  <a:lnTo>
                    <a:pt x="0" y="6350"/>
                  </a:lnTo>
                  <a:lnTo>
                    <a:pt x="37917" y="5644"/>
                  </a:lnTo>
                  <a:lnTo>
                    <a:pt x="83346" y="1986"/>
                  </a:lnTo>
                  <a:lnTo>
                    <a:pt x="106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83">
            <a:extLst>
              <a:ext uri="{FF2B5EF4-FFF2-40B4-BE49-F238E27FC236}">
                <a16:creationId xmlns:a16="http://schemas.microsoft.com/office/drawing/2014/main" xmlns="" id="{07A6ECEE-DAC9-48E1-B5DB-D75472940786}"/>
              </a:ext>
            </a:extLst>
          </p:cNvPr>
          <p:cNvGrpSpPr/>
          <p:nvPr/>
        </p:nvGrpSpPr>
        <p:grpSpPr>
          <a:xfrm>
            <a:off x="2359115" y="3743430"/>
            <a:ext cx="422186" cy="339621"/>
            <a:chOff x="2359115" y="3743430"/>
            <a:chExt cx="422186" cy="339621"/>
          </a:xfrm>
        </p:grpSpPr>
        <p:sp>
          <p:nvSpPr>
            <p:cNvPr id="128" name="SMARTInkShape-1483">
              <a:extLst>
                <a:ext uri="{FF2B5EF4-FFF2-40B4-BE49-F238E27FC236}">
                  <a16:creationId xmlns:a16="http://schemas.microsoft.com/office/drawing/2014/main" xmlns="" id="{A0C11179-448F-4AF1-881E-B3D4BA2C0B3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359115" y="3743430"/>
              <a:ext cx="130086" cy="334996"/>
            </a:xfrm>
            <a:custGeom>
              <a:avLst/>
              <a:gdLst/>
              <a:ahLst/>
              <a:cxnLst/>
              <a:rect l="0" t="0" r="0" b="0"/>
              <a:pathLst>
                <a:path w="130086" h="334996">
                  <a:moveTo>
                    <a:pt x="104685" y="9420"/>
                  </a:moveTo>
                  <a:lnTo>
                    <a:pt x="104685" y="9420"/>
                  </a:lnTo>
                  <a:lnTo>
                    <a:pt x="65725" y="0"/>
                  </a:lnTo>
                  <a:lnTo>
                    <a:pt x="50445" y="1235"/>
                  </a:lnTo>
                  <a:lnTo>
                    <a:pt x="29347" y="9268"/>
                  </a:lnTo>
                  <a:lnTo>
                    <a:pt x="9690" y="23956"/>
                  </a:lnTo>
                  <a:lnTo>
                    <a:pt x="2493" y="35636"/>
                  </a:lnTo>
                  <a:lnTo>
                    <a:pt x="0" y="46472"/>
                  </a:lnTo>
                  <a:lnTo>
                    <a:pt x="1243" y="53639"/>
                  </a:lnTo>
                  <a:lnTo>
                    <a:pt x="12652" y="68383"/>
                  </a:lnTo>
                  <a:lnTo>
                    <a:pt x="56656" y="108200"/>
                  </a:lnTo>
                  <a:lnTo>
                    <a:pt x="74853" y="135976"/>
                  </a:lnTo>
                  <a:lnTo>
                    <a:pt x="77080" y="158095"/>
                  </a:lnTo>
                  <a:lnTo>
                    <a:pt x="72661" y="180625"/>
                  </a:lnTo>
                  <a:lnTo>
                    <a:pt x="63641" y="200047"/>
                  </a:lnTo>
                  <a:lnTo>
                    <a:pt x="43292" y="223476"/>
                  </a:lnTo>
                  <a:lnTo>
                    <a:pt x="31302" y="231556"/>
                  </a:lnTo>
                  <a:lnTo>
                    <a:pt x="26130" y="233711"/>
                  </a:lnTo>
                  <a:lnTo>
                    <a:pt x="22681" y="233736"/>
                  </a:lnTo>
                  <a:lnTo>
                    <a:pt x="20383" y="232342"/>
                  </a:lnTo>
                  <a:lnTo>
                    <a:pt x="18850" y="230001"/>
                  </a:lnTo>
                  <a:lnTo>
                    <a:pt x="19239" y="227030"/>
                  </a:lnTo>
                  <a:lnTo>
                    <a:pt x="23435" y="219965"/>
                  </a:lnTo>
                  <a:lnTo>
                    <a:pt x="31885" y="214003"/>
                  </a:lnTo>
                  <a:lnTo>
                    <a:pt x="46661" y="208561"/>
                  </a:lnTo>
                  <a:lnTo>
                    <a:pt x="51186" y="207797"/>
                  </a:lnTo>
                  <a:lnTo>
                    <a:pt x="54907" y="208699"/>
                  </a:lnTo>
                  <a:lnTo>
                    <a:pt x="60924" y="213465"/>
                  </a:lnTo>
                  <a:lnTo>
                    <a:pt x="62106" y="217417"/>
                  </a:lnTo>
                  <a:lnTo>
                    <a:pt x="58932" y="240849"/>
                  </a:lnTo>
                  <a:lnTo>
                    <a:pt x="45116" y="280726"/>
                  </a:lnTo>
                  <a:lnTo>
                    <a:pt x="36328" y="315993"/>
                  </a:lnTo>
                  <a:lnTo>
                    <a:pt x="37380" y="323945"/>
                  </a:lnTo>
                  <a:lnTo>
                    <a:pt x="38648" y="327054"/>
                  </a:lnTo>
                  <a:lnTo>
                    <a:pt x="43820" y="332389"/>
                  </a:lnTo>
                  <a:lnTo>
                    <a:pt x="47175" y="334799"/>
                  </a:lnTo>
                  <a:lnTo>
                    <a:pt x="52234" y="334995"/>
                  </a:lnTo>
                  <a:lnTo>
                    <a:pt x="88649" y="321520"/>
                  </a:lnTo>
                  <a:lnTo>
                    <a:pt x="130085" y="30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484">
              <a:extLst>
                <a:ext uri="{FF2B5EF4-FFF2-40B4-BE49-F238E27FC236}">
                  <a16:creationId xmlns:a16="http://schemas.microsoft.com/office/drawing/2014/main" xmlns="" id="{FAA6F6B8-6767-4643-AD98-92AE0DF7A14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609850" y="3799991"/>
              <a:ext cx="59732" cy="225910"/>
            </a:xfrm>
            <a:custGeom>
              <a:avLst/>
              <a:gdLst/>
              <a:ahLst/>
              <a:cxnLst/>
              <a:rect l="0" t="0" r="0" b="0"/>
              <a:pathLst>
                <a:path w="59732" h="2259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69" y="0"/>
                  </a:lnTo>
                  <a:lnTo>
                    <a:pt x="6907" y="515"/>
                  </a:lnTo>
                  <a:lnTo>
                    <a:pt x="8838" y="1563"/>
                  </a:lnTo>
                  <a:lnTo>
                    <a:pt x="18298" y="16522"/>
                  </a:lnTo>
                  <a:lnTo>
                    <a:pt x="34136" y="57000"/>
                  </a:lnTo>
                  <a:lnTo>
                    <a:pt x="45941" y="93312"/>
                  </a:lnTo>
                  <a:lnTo>
                    <a:pt x="54221" y="131588"/>
                  </a:lnTo>
                  <a:lnTo>
                    <a:pt x="59731" y="173189"/>
                  </a:lnTo>
                  <a:lnTo>
                    <a:pt x="57150" y="22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485">
              <a:extLst>
                <a:ext uri="{FF2B5EF4-FFF2-40B4-BE49-F238E27FC236}">
                  <a16:creationId xmlns:a16="http://schemas.microsoft.com/office/drawing/2014/main" xmlns="" id="{275C37E0-F5AC-4BE7-AAC8-F7D3A50E6F5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755900" y="39751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13863" y="38974"/>
                  </a:lnTo>
                  <a:lnTo>
                    <a:pt x="3157" y="8021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84">
            <a:extLst>
              <a:ext uri="{FF2B5EF4-FFF2-40B4-BE49-F238E27FC236}">
                <a16:creationId xmlns:a16="http://schemas.microsoft.com/office/drawing/2014/main" xmlns="" id="{CC69ABEF-F88D-4BFD-895F-B22614E79520}"/>
              </a:ext>
            </a:extLst>
          </p:cNvPr>
          <p:cNvGrpSpPr/>
          <p:nvPr/>
        </p:nvGrpSpPr>
        <p:grpSpPr>
          <a:xfrm>
            <a:off x="3115899" y="3680773"/>
            <a:ext cx="322415" cy="384416"/>
            <a:chOff x="3115899" y="3680773"/>
            <a:chExt cx="322415" cy="384416"/>
          </a:xfrm>
        </p:grpSpPr>
        <p:sp>
          <p:nvSpPr>
            <p:cNvPr id="132" name="SMARTInkShape-1486">
              <a:extLst>
                <a:ext uri="{FF2B5EF4-FFF2-40B4-BE49-F238E27FC236}">
                  <a16:creationId xmlns:a16="http://schemas.microsoft.com/office/drawing/2014/main" xmlns="" id="{35EA100C-92EB-4F50-83FA-F9B24C2B1BB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115899" y="3765889"/>
              <a:ext cx="110953" cy="225466"/>
            </a:xfrm>
            <a:custGeom>
              <a:avLst/>
              <a:gdLst/>
              <a:ahLst/>
              <a:cxnLst/>
              <a:rect l="0" t="0" r="0" b="0"/>
              <a:pathLst>
                <a:path w="110953" h="225466">
                  <a:moveTo>
                    <a:pt x="103551" y="12361"/>
                  </a:moveTo>
                  <a:lnTo>
                    <a:pt x="103551" y="12361"/>
                  </a:lnTo>
                  <a:lnTo>
                    <a:pt x="103551" y="8990"/>
                  </a:lnTo>
                  <a:lnTo>
                    <a:pt x="101669" y="5454"/>
                  </a:lnTo>
                  <a:lnTo>
                    <a:pt x="100180" y="3523"/>
                  </a:lnTo>
                  <a:lnTo>
                    <a:pt x="94762" y="1378"/>
                  </a:lnTo>
                  <a:lnTo>
                    <a:pt x="79786" y="0"/>
                  </a:lnTo>
                  <a:lnTo>
                    <a:pt x="42616" y="8529"/>
                  </a:lnTo>
                  <a:lnTo>
                    <a:pt x="25132" y="17967"/>
                  </a:lnTo>
                  <a:lnTo>
                    <a:pt x="1265" y="38743"/>
                  </a:lnTo>
                  <a:lnTo>
                    <a:pt x="83" y="41238"/>
                  </a:lnTo>
                  <a:lnTo>
                    <a:pt x="0" y="43607"/>
                  </a:lnTo>
                  <a:lnTo>
                    <a:pt x="1789" y="48120"/>
                  </a:lnTo>
                  <a:lnTo>
                    <a:pt x="6058" y="55334"/>
                  </a:lnTo>
                  <a:lnTo>
                    <a:pt x="8213" y="77713"/>
                  </a:lnTo>
                  <a:lnTo>
                    <a:pt x="6381" y="82094"/>
                  </a:lnTo>
                  <a:lnTo>
                    <a:pt x="2826" y="87284"/>
                  </a:lnTo>
                  <a:lnTo>
                    <a:pt x="5581" y="84811"/>
                  </a:lnTo>
                  <a:lnTo>
                    <a:pt x="10855" y="83367"/>
                  </a:lnTo>
                  <a:lnTo>
                    <a:pt x="29110" y="82439"/>
                  </a:lnTo>
                  <a:lnTo>
                    <a:pt x="50293" y="89020"/>
                  </a:lnTo>
                  <a:lnTo>
                    <a:pt x="94006" y="115442"/>
                  </a:lnTo>
                  <a:lnTo>
                    <a:pt x="104718" y="127319"/>
                  </a:lnTo>
                  <a:lnTo>
                    <a:pt x="108562" y="133450"/>
                  </a:lnTo>
                  <a:lnTo>
                    <a:pt x="110952" y="147787"/>
                  </a:lnTo>
                  <a:lnTo>
                    <a:pt x="110602" y="155562"/>
                  </a:lnTo>
                  <a:lnTo>
                    <a:pt x="100805" y="173608"/>
                  </a:lnTo>
                  <a:lnTo>
                    <a:pt x="72513" y="203825"/>
                  </a:lnTo>
                  <a:lnTo>
                    <a:pt x="42883" y="221971"/>
                  </a:lnTo>
                  <a:lnTo>
                    <a:pt x="31667" y="225465"/>
                  </a:lnTo>
                  <a:lnTo>
                    <a:pt x="27406" y="224986"/>
                  </a:lnTo>
                  <a:lnTo>
                    <a:pt x="23860" y="223255"/>
                  </a:lnTo>
                  <a:lnTo>
                    <a:pt x="20790" y="220691"/>
                  </a:lnTo>
                  <a:lnTo>
                    <a:pt x="19449" y="217569"/>
                  </a:lnTo>
                  <a:lnTo>
                    <a:pt x="21001" y="20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487">
              <a:extLst>
                <a:ext uri="{FF2B5EF4-FFF2-40B4-BE49-F238E27FC236}">
                  <a16:creationId xmlns:a16="http://schemas.microsoft.com/office/drawing/2014/main" xmlns="" id="{C605D1CA-FD71-4CDF-94AE-0E5FC6F7273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359150" y="3680773"/>
              <a:ext cx="79164" cy="384416"/>
            </a:xfrm>
            <a:custGeom>
              <a:avLst/>
              <a:gdLst/>
              <a:ahLst/>
              <a:cxnLst/>
              <a:rect l="0" t="0" r="0" b="0"/>
              <a:pathLst>
                <a:path w="79164" h="384416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5644" y="8019"/>
                  </a:lnTo>
                  <a:lnTo>
                    <a:pt x="29886" y="0"/>
                  </a:lnTo>
                  <a:lnTo>
                    <a:pt x="45503" y="1472"/>
                  </a:lnTo>
                  <a:lnTo>
                    <a:pt x="53618" y="3840"/>
                  </a:lnTo>
                  <a:lnTo>
                    <a:pt x="64517" y="12116"/>
                  </a:lnTo>
                  <a:lnTo>
                    <a:pt x="68412" y="17286"/>
                  </a:lnTo>
                  <a:lnTo>
                    <a:pt x="70857" y="32439"/>
                  </a:lnTo>
                  <a:lnTo>
                    <a:pt x="68180" y="50932"/>
                  </a:lnTo>
                  <a:lnTo>
                    <a:pt x="54068" y="80472"/>
                  </a:lnTo>
                  <a:lnTo>
                    <a:pt x="30018" y="116094"/>
                  </a:lnTo>
                  <a:lnTo>
                    <a:pt x="22299" y="141799"/>
                  </a:lnTo>
                  <a:lnTo>
                    <a:pt x="21905" y="158098"/>
                  </a:lnTo>
                  <a:lnTo>
                    <a:pt x="26434" y="172398"/>
                  </a:lnTo>
                  <a:lnTo>
                    <a:pt x="35031" y="183927"/>
                  </a:lnTo>
                  <a:lnTo>
                    <a:pt x="54427" y="206197"/>
                  </a:lnTo>
                  <a:lnTo>
                    <a:pt x="69213" y="244186"/>
                  </a:lnTo>
                  <a:lnTo>
                    <a:pt x="77468" y="291240"/>
                  </a:lnTo>
                  <a:lnTo>
                    <a:pt x="79163" y="318812"/>
                  </a:lnTo>
                  <a:lnTo>
                    <a:pt x="75400" y="336959"/>
                  </a:lnTo>
                  <a:lnTo>
                    <a:pt x="66672" y="356784"/>
                  </a:lnTo>
                  <a:lnTo>
                    <a:pt x="55738" y="369828"/>
                  </a:lnTo>
                  <a:lnTo>
                    <a:pt x="37681" y="381138"/>
                  </a:lnTo>
                  <a:lnTo>
                    <a:pt x="31471" y="383951"/>
                  </a:lnTo>
                  <a:lnTo>
                    <a:pt x="25214" y="384415"/>
                  </a:lnTo>
                  <a:lnTo>
                    <a:pt x="0" y="37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85">
            <a:extLst>
              <a:ext uri="{FF2B5EF4-FFF2-40B4-BE49-F238E27FC236}">
                <a16:creationId xmlns:a16="http://schemas.microsoft.com/office/drawing/2014/main" xmlns="" id="{FA856265-DBDE-4539-B7C6-579E16E8E0BA}"/>
              </a:ext>
            </a:extLst>
          </p:cNvPr>
          <p:cNvGrpSpPr/>
          <p:nvPr/>
        </p:nvGrpSpPr>
        <p:grpSpPr>
          <a:xfrm>
            <a:off x="4796275" y="3712262"/>
            <a:ext cx="539741" cy="337666"/>
            <a:chOff x="4796275" y="3712262"/>
            <a:chExt cx="539741" cy="337666"/>
          </a:xfrm>
        </p:grpSpPr>
        <p:sp>
          <p:nvSpPr>
            <p:cNvPr id="135" name="SMARTInkShape-1488">
              <a:extLst>
                <a:ext uri="{FF2B5EF4-FFF2-40B4-BE49-F238E27FC236}">
                  <a16:creationId xmlns:a16="http://schemas.microsoft.com/office/drawing/2014/main" xmlns="" id="{837F3C9C-DB85-463A-83C2-A19E3365D2E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796275" y="3718533"/>
              <a:ext cx="105926" cy="331395"/>
            </a:xfrm>
            <a:custGeom>
              <a:avLst/>
              <a:gdLst/>
              <a:ahLst/>
              <a:cxnLst/>
              <a:rect l="0" t="0" r="0" b="0"/>
              <a:pathLst>
                <a:path w="105926" h="331395">
                  <a:moveTo>
                    <a:pt x="67825" y="27967"/>
                  </a:moveTo>
                  <a:lnTo>
                    <a:pt x="67825" y="27967"/>
                  </a:lnTo>
                  <a:lnTo>
                    <a:pt x="67825" y="21225"/>
                  </a:lnTo>
                  <a:lnTo>
                    <a:pt x="65943" y="16033"/>
                  </a:lnTo>
                  <a:lnTo>
                    <a:pt x="63461" y="11374"/>
                  </a:lnTo>
                  <a:lnTo>
                    <a:pt x="62358" y="6952"/>
                  </a:lnTo>
                  <a:lnTo>
                    <a:pt x="58104" y="2634"/>
                  </a:lnTo>
                  <a:lnTo>
                    <a:pt x="54994" y="495"/>
                  </a:lnTo>
                  <a:lnTo>
                    <a:pt x="44013" y="0"/>
                  </a:lnTo>
                  <a:lnTo>
                    <a:pt x="30430" y="2837"/>
                  </a:lnTo>
                  <a:lnTo>
                    <a:pt x="17338" y="8802"/>
                  </a:lnTo>
                  <a:lnTo>
                    <a:pt x="8227" y="19919"/>
                  </a:lnTo>
                  <a:lnTo>
                    <a:pt x="2532" y="33562"/>
                  </a:lnTo>
                  <a:lnTo>
                    <a:pt x="0" y="46681"/>
                  </a:lnTo>
                  <a:lnTo>
                    <a:pt x="2638" y="61449"/>
                  </a:lnTo>
                  <a:lnTo>
                    <a:pt x="5317" y="69339"/>
                  </a:lnTo>
                  <a:lnTo>
                    <a:pt x="22572" y="90555"/>
                  </a:lnTo>
                  <a:lnTo>
                    <a:pt x="65071" y="128123"/>
                  </a:lnTo>
                  <a:lnTo>
                    <a:pt x="72339" y="134954"/>
                  </a:lnTo>
                  <a:lnTo>
                    <a:pt x="76479" y="142331"/>
                  </a:lnTo>
                  <a:lnTo>
                    <a:pt x="79197" y="158052"/>
                  </a:lnTo>
                  <a:lnTo>
                    <a:pt x="76112" y="166196"/>
                  </a:lnTo>
                  <a:lnTo>
                    <a:pt x="63277" y="182771"/>
                  </a:lnTo>
                  <a:lnTo>
                    <a:pt x="47694" y="193900"/>
                  </a:lnTo>
                  <a:lnTo>
                    <a:pt x="8550" y="209751"/>
                  </a:lnTo>
                  <a:lnTo>
                    <a:pt x="5025" y="210540"/>
                  </a:lnTo>
                  <a:lnTo>
                    <a:pt x="3380" y="210360"/>
                  </a:lnTo>
                  <a:lnTo>
                    <a:pt x="2989" y="209534"/>
                  </a:lnTo>
                  <a:lnTo>
                    <a:pt x="3434" y="208278"/>
                  </a:lnTo>
                  <a:lnTo>
                    <a:pt x="5142" y="207441"/>
                  </a:lnTo>
                  <a:lnTo>
                    <a:pt x="25295" y="205988"/>
                  </a:lnTo>
                  <a:lnTo>
                    <a:pt x="42994" y="209203"/>
                  </a:lnTo>
                  <a:lnTo>
                    <a:pt x="47038" y="211585"/>
                  </a:lnTo>
                  <a:lnTo>
                    <a:pt x="49733" y="214585"/>
                  </a:lnTo>
                  <a:lnTo>
                    <a:pt x="51531" y="217995"/>
                  </a:lnTo>
                  <a:lnTo>
                    <a:pt x="51318" y="222386"/>
                  </a:lnTo>
                  <a:lnTo>
                    <a:pt x="47318" y="232909"/>
                  </a:lnTo>
                  <a:lnTo>
                    <a:pt x="18767" y="276077"/>
                  </a:lnTo>
                  <a:lnTo>
                    <a:pt x="13073" y="292922"/>
                  </a:lnTo>
                  <a:lnTo>
                    <a:pt x="12446" y="302358"/>
                  </a:lnTo>
                  <a:lnTo>
                    <a:pt x="16060" y="314898"/>
                  </a:lnTo>
                  <a:lnTo>
                    <a:pt x="19654" y="320827"/>
                  </a:lnTo>
                  <a:lnTo>
                    <a:pt x="32385" y="328132"/>
                  </a:lnTo>
                  <a:lnTo>
                    <a:pt x="52934" y="331394"/>
                  </a:lnTo>
                  <a:lnTo>
                    <a:pt x="105925" y="326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489">
              <a:extLst>
                <a:ext uri="{FF2B5EF4-FFF2-40B4-BE49-F238E27FC236}">
                  <a16:creationId xmlns:a16="http://schemas.microsoft.com/office/drawing/2014/main" xmlns="" id="{BD3BB05E-1574-45F3-846A-653E976FB3D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016795" y="3759434"/>
              <a:ext cx="107656" cy="266467"/>
            </a:xfrm>
            <a:custGeom>
              <a:avLst/>
              <a:gdLst/>
              <a:ahLst/>
              <a:cxnLst/>
              <a:rect l="0" t="0" r="0" b="0"/>
              <a:pathLst>
                <a:path w="107656" h="266467">
                  <a:moveTo>
                    <a:pt x="88605" y="82316"/>
                  </a:moveTo>
                  <a:lnTo>
                    <a:pt x="88605" y="82316"/>
                  </a:lnTo>
                  <a:lnTo>
                    <a:pt x="87899" y="38991"/>
                  </a:lnTo>
                  <a:lnTo>
                    <a:pt x="85234" y="22608"/>
                  </a:lnTo>
                  <a:lnTo>
                    <a:pt x="77935" y="9683"/>
                  </a:lnTo>
                  <a:lnTo>
                    <a:pt x="73025" y="4260"/>
                  </a:lnTo>
                  <a:lnTo>
                    <a:pt x="66224" y="1351"/>
                  </a:lnTo>
                  <a:lnTo>
                    <a:pt x="49260" y="0"/>
                  </a:lnTo>
                  <a:lnTo>
                    <a:pt x="31842" y="7396"/>
                  </a:lnTo>
                  <a:lnTo>
                    <a:pt x="16105" y="20796"/>
                  </a:lnTo>
                  <a:lnTo>
                    <a:pt x="4407" y="38511"/>
                  </a:lnTo>
                  <a:lnTo>
                    <a:pt x="148" y="58143"/>
                  </a:lnTo>
                  <a:lnTo>
                    <a:pt x="0" y="68317"/>
                  </a:lnTo>
                  <a:lnTo>
                    <a:pt x="2724" y="76511"/>
                  </a:lnTo>
                  <a:lnTo>
                    <a:pt x="13276" y="89379"/>
                  </a:lnTo>
                  <a:lnTo>
                    <a:pt x="29255" y="96038"/>
                  </a:lnTo>
                  <a:lnTo>
                    <a:pt x="38455" y="97814"/>
                  </a:lnTo>
                  <a:lnTo>
                    <a:pt x="56203" y="94143"/>
                  </a:lnTo>
                  <a:lnTo>
                    <a:pt x="100503" y="72074"/>
                  </a:lnTo>
                  <a:lnTo>
                    <a:pt x="102181" y="72665"/>
                  </a:lnTo>
                  <a:lnTo>
                    <a:pt x="102595" y="74471"/>
                  </a:lnTo>
                  <a:lnTo>
                    <a:pt x="101560" y="97621"/>
                  </a:lnTo>
                  <a:lnTo>
                    <a:pt x="105719" y="141940"/>
                  </a:lnTo>
                  <a:lnTo>
                    <a:pt x="107082" y="181749"/>
                  </a:lnTo>
                  <a:lnTo>
                    <a:pt x="107541" y="225638"/>
                  </a:lnTo>
                  <a:lnTo>
                    <a:pt x="107655" y="266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490">
              <a:extLst>
                <a:ext uri="{FF2B5EF4-FFF2-40B4-BE49-F238E27FC236}">
                  <a16:creationId xmlns:a16="http://schemas.microsoft.com/office/drawing/2014/main" xmlns="" id="{8CF7395A-CEC7-46C1-AF98-8D2AE0FF134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245100" y="3712262"/>
              <a:ext cx="90916" cy="334393"/>
            </a:xfrm>
            <a:custGeom>
              <a:avLst/>
              <a:gdLst/>
              <a:ahLst/>
              <a:cxnLst/>
              <a:rect l="0" t="0" r="0" b="0"/>
              <a:pathLst>
                <a:path w="90916" h="334393">
                  <a:moveTo>
                    <a:pt x="0" y="8838"/>
                  </a:moveTo>
                  <a:lnTo>
                    <a:pt x="0" y="8838"/>
                  </a:lnTo>
                  <a:lnTo>
                    <a:pt x="29886" y="0"/>
                  </a:lnTo>
                  <a:lnTo>
                    <a:pt x="47384" y="1617"/>
                  </a:lnTo>
                  <a:lnTo>
                    <a:pt x="65510" y="7746"/>
                  </a:lnTo>
                  <a:lnTo>
                    <a:pt x="80621" y="17525"/>
                  </a:lnTo>
                  <a:lnTo>
                    <a:pt x="85497" y="24507"/>
                  </a:lnTo>
                  <a:lnTo>
                    <a:pt x="90915" y="41672"/>
                  </a:lnTo>
                  <a:lnTo>
                    <a:pt x="90594" y="67799"/>
                  </a:lnTo>
                  <a:lnTo>
                    <a:pt x="70283" y="110398"/>
                  </a:lnTo>
                  <a:lnTo>
                    <a:pt x="46984" y="152025"/>
                  </a:lnTo>
                  <a:lnTo>
                    <a:pt x="47551" y="156508"/>
                  </a:lnTo>
                  <a:lnTo>
                    <a:pt x="51943" y="165250"/>
                  </a:lnTo>
                  <a:lnTo>
                    <a:pt x="66261" y="181655"/>
                  </a:lnTo>
                  <a:lnTo>
                    <a:pt x="77096" y="190728"/>
                  </a:lnTo>
                  <a:lnTo>
                    <a:pt x="80126" y="198098"/>
                  </a:lnTo>
                  <a:lnTo>
                    <a:pt x="83114" y="238442"/>
                  </a:lnTo>
                  <a:lnTo>
                    <a:pt x="86166" y="261646"/>
                  </a:lnTo>
                  <a:lnTo>
                    <a:pt x="79795" y="303176"/>
                  </a:lnTo>
                  <a:lnTo>
                    <a:pt x="70522" y="321748"/>
                  </a:lnTo>
                  <a:lnTo>
                    <a:pt x="60977" y="329708"/>
                  </a:lnTo>
                  <a:lnTo>
                    <a:pt x="55468" y="332817"/>
                  </a:lnTo>
                  <a:lnTo>
                    <a:pt x="45584" y="334392"/>
                  </a:lnTo>
                  <a:lnTo>
                    <a:pt x="31750" y="33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86">
            <a:extLst>
              <a:ext uri="{FF2B5EF4-FFF2-40B4-BE49-F238E27FC236}">
                <a16:creationId xmlns:a16="http://schemas.microsoft.com/office/drawing/2014/main" xmlns="" id="{244DA2A8-1C27-4587-8B3A-C26D1662E93D}"/>
              </a:ext>
            </a:extLst>
          </p:cNvPr>
          <p:cNvGrpSpPr/>
          <p:nvPr/>
        </p:nvGrpSpPr>
        <p:grpSpPr>
          <a:xfrm>
            <a:off x="2422269" y="4383788"/>
            <a:ext cx="980929" cy="385063"/>
            <a:chOff x="2422269" y="4383788"/>
            <a:chExt cx="980929" cy="385063"/>
          </a:xfrm>
        </p:grpSpPr>
        <p:sp>
          <p:nvSpPr>
            <p:cNvPr id="139" name="SMARTInkShape-1491">
              <a:extLst>
                <a:ext uri="{FF2B5EF4-FFF2-40B4-BE49-F238E27FC236}">
                  <a16:creationId xmlns:a16="http://schemas.microsoft.com/office/drawing/2014/main" xmlns="" id="{12EFC862-938B-4ACA-AE0B-A41DBC262AA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422269" y="4414656"/>
              <a:ext cx="136782" cy="338508"/>
            </a:xfrm>
            <a:custGeom>
              <a:avLst/>
              <a:gdLst/>
              <a:ahLst/>
              <a:cxnLst/>
              <a:rect l="0" t="0" r="0" b="0"/>
              <a:pathLst>
                <a:path w="136782" h="338508">
                  <a:moveTo>
                    <a:pt x="79631" y="17644"/>
                  </a:moveTo>
                  <a:lnTo>
                    <a:pt x="79631" y="17644"/>
                  </a:lnTo>
                  <a:lnTo>
                    <a:pt x="65816" y="5710"/>
                  </a:lnTo>
                  <a:lnTo>
                    <a:pt x="61954" y="3338"/>
                  </a:lnTo>
                  <a:lnTo>
                    <a:pt x="43035" y="0"/>
                  </a:lnTo>
                  <a:lnTo>
                    <a:pt x="29500" y="2982"/>
                  </a:lnTo>
                  <a:lnTo>
                    <a:pt x="22927" y="5752"/>
                  </a:lnTo>
                  <a:lnTo>
                    <a:pt x="11861" y="16357"/>
                  </a:lnTo>
                  <a:lnTo>
                    <a:pt x="3650" y="29772"/>
                  </a:lnTo>
                  <a:lnTo>
                    <a:pt x="0" y="42789"/>
                  </a:lnTo>
                  <a:lnTo>
                    <a:pt x="2141" y="57512"/>
                  </a:lnTo>
                  <a:lnTo>
                    <a:pt x="4688" y="65389"/>
                  </a:lnTo>
                  <a:lnTo>
                    <a:pt x="15043" y="79786"/>
                  </a:lnTo>
                  <a:lnTo>
                    <a:pt x="57171" y="117785"/>
                  </a:lnTo>
                  <a:lnTo>
                    <a:pt x="74823" y="134352"/>
                  </a:lnTo>
                  <a:lnTo>
                    <a:pt x="84549" y="153005"/>
                  </a:lnTo>
                  <a:lnTo>
                    <a:pt x="87462" y="171643"/>
                  </a:lnTo>
                  <a:lnTo>
                    <a:pt x="84052" y="186983"/>
                  </a:lnTo>
                  <a:lnTo>
                    <a:pt x="70828" y="207518"/>
                  </a:lnTo>
                  <a:lnTo>
                    <a:pt x="59491" y="214921"/>
                  </a:lnTo>
                  <a:lnTo>
                    <a:pt x="41708" y="219674"/>
                  </a:lnTo>
                  <a:lnTo>
                    <a:pt x="39532" y="219358"/>
                  </a:lnTo>
                  <a:lnTo>
                    <a:pt x="38082" y="218443"/>
                  </a:lnTo>
                  <a:lnTo>
                    <a:pt x="37115" y="217126"/>
                  </a:lnTo>
                  <a:lnTo>
                    <a:pt x="38587" y="214837"/>
                  </a:lnTo>
                  <a:lnTo>
                    <a:pt x="50772" y="205580"/>
                  </a:lnTo>
                  <a:lnTo>
                    <a:pt x="61866" y="200419"/>
                  </a:lnTo>
                  <a:lnTo>
                    <a:pt x="73852" y="199537"/>
                  </a:lnTo>
                  <a:lnTo>
                    <a:pt x="80012" y="200289"/>
                  </a:lnTo>
                  <a:lnTo>
                    <a:pt x="88737" y="204888"/>
                  </a:lnTo>
                  <a:lnTo>
                    <a:pt x="92052" y="208090"/>
                  </a:lnTo>
                  <a:lnTo>
                    <a:pt x="93556" y="212341"/>
                  </a:lnTo>
                  <a:lnTo>
                    <a:pt x="93346" y="222709"/>
                  </a:lnTo>
                  <a:lnTo>
                    <a:pt x="85890" y="243818"/>
                  </a:lnTo>
                  <a:lnTo>
                    <a:pt x="59733" y="284582"/>
                  </a:lnTo>
                  <a:lnTo>
                    <a:pt x="49620" y="300677"/>
                  </a:lnTo>
                  <a:lnTo>
                    <a:pt x="43129" y="326376"/>
                  </a:lnTo>
                  <a:lnTo>
                    <a:pt x="42596" y="331415"/>
                  </a:lnTo>
                  <a:lnTo>
                    <a:pt x="43652" y="334775"/>
                  </a:lnTo>
                  <a:lnTo>
                    <a:pt x="45768" y="337014"/>
                  </a:lnTo>
                  <a:lnTo>
                    <a:pt x="48589" y="338507"/>
                  </a:lnTo>
                  <a:lnTo>
                    <a:pt x="57368" y="338285"/>
                  </a:lnTo>
                  <a:lnTo>
                    <a:pt x="103277" y="328512"/>
                  </a:lnTo>
                  <a:lnTo>
                    <a:pt x="136781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492">
              <a:extLst>
                <a:ext uri="{FF2B5EF4-FFF2-40B4-BE49-F238E27FC236}">
                  <a16:creationId xmlns:a16="http://schemas.microsoft.com/office/drawing/2014/main" xmlns="" id="{D27970A5-6665-42D9-B5B8-4B24E431C01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730500" y="4457700"/>
              <a:ext cx="50801" cy="241301"/>
            </a:xfrm>
            <a:custGeom>
              <a:avLst/>
              <a:gdLst/>
              <a:ahLst/>
              <a:cxnLst/>
              <a:rect l="0" t="0" r="0" b="0"/>
              <a:pathLst>
                <a:path w="50801" h="241301">
                  <a:moveTo>
                    <a:pt x="0" y="0"/>
                  </a:moveTo>
                  <a:lnTo>
                    <a:pt x="0" y="0"/>
                  </a:lnTo>
                  <a:lnTo>
                    <a:pt x="3371" y="27789"/>
                  </a:lnTo>
                  <a:lnTo>
                    <a:pt x="15580" y="63110"/>
                  </a:lnTo>
                  <a:lnTo>
                    <a:pt x="22917" y="94371"/>
                  </a:lnTo>
                  <a:lnTo>
                    <a:pt x="28530" y="128020"/>
                  </a:lnTo>
                  <a:lnTo>
                    <a:pt x="35656" y="174026"/>
                  </a:lnTo>
                  <a:lnTo>
                    <a:pt x="44385" y="220328"/>
                  </a:lnTo>
                  <a:lnTo>
                    <a:pt x="508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493">
              <a:extLst>
                <a:ext uri="{FF2B5EF4-FFF2-40B4-BE49-F238E27FC236}">
                  <a16:creationId xmlns:a16="http://schemas.microsoft.com/office/drawing/2014/main" xmlns="" id="{06E99303-0406-47DD-A154-F739966A643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813050" y="4686300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69850" y="0"/>
                  </a:moveTo>
                  <a:lnTo>
                    <a:pt x="69850" y="0"/>
                  </a:lnTo>
                  <a:lnTo>
                    <a:pt x="43335" y="38724"/>
                  </a:lnTo>
                  <a:lnTo>
                    <a:pt x="15877" y="7096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494">
              <a:extLst>
                <a:ext uri="{FF2B5EF4-FFF2-40B4-BE49-F238E27FC236}">
                  <a16:creationId xmlns:a16="http://schemas.microsoft.com/office/drawing/2014/main" xmlns="" id="{AAA8EAF1-EC9A-4292-9057-DE9A9115124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108281" y="4460212"/>
              <a:ext cx="130220" cy="245139"/>
            </a:xfrm>
            <a:custGeom>
              <a:avLst/>
              <a:gdLst/>
              <a:ahLst/>
              <a:cxnLst/>
              <a:rect l="0" t="0" r="0" b="0"/>
              <a:pathLst>
                <a:path w="130220" h="245139">
                  <a:moveTo>
                    <a:pt x="98469" y="54638"/>
                  </a:moveTo>
                  <a:lnTo>
                    <a:pt x="98469" y="54638"/>
                  </a:lnTo>
                  <a:lnTo>
                    <a:pt x="98469" y="44525"/>
                  </a:lnTo>
                  <a:lnTo>
                    <a:pt x="94706" y="35797"/>
                  </a:lnTo>
                  <a:lnTo>
                    <a:pt x="80792" y="18696"/>
                  </a:lnTo>
                  <a:lnTo>
                    <a:pt x="65244" y="5967"/>
                  </a:lnTo>
                  <a:lnTo>
                    <a:pt x="53364" y="1256"/>
                  </a:lnTo>
                  <a:lnTo>
                    <a:pt x="47232" y="0"/>
                  </a:lnTo>
                  <a:lnTo>
                    <a:pt x="32894" y="2367"/>
                  </a:lnTo>
                  <a:lnTo>
                    <a:pt x="25119" y="4974"/>
                  </a:lnTo>
                  <a:lnTo>
                    <a:pt x="12717" y="17278"/>
                  </a:lnTo>
                  <a:lnTo>
                    <a:pt x="3913" y="33094"/>
                  </a:lnTo>
                  <a:lnTo>
                    <a:pt x="0" y="47180"/>
                  </a:lnTo>
                  <a:lnTo>
                    <a:pt x="1073" y="53194"/>
                  </a:lnTo>
                  <a:lnTo>
                    <a:pt x="7910" y="63639"/>
                  </a:lnTo>
                  <a:lnTo>
                    <a:pt x="21766" y="69222"/>
                  </a:lnTo>
                  <a:lnTo>
                    <a:pt x="30401" y="70710"/>
                  </a:lnTo>
                  <a:lnTo>
                    <a:pt x="49402" y="66720"/>
                  </a:lnTo>
                  <a:lnTo>
                    <a:pt x="95339" y="49878"/>
                  </a:lnTo>
                  <a:lnTo>
                    <a:pt x="98499" y="51465"/>
                  </a:lnTo>
                  <a:lnTo>
                    <a:pt x="100606" y="54639"/>
                  </a:lnTo>
                  <a:lnTo>
                    <a:pt x="108628" y="96789"/>
                  </a:lnTo>
                  <a:lnTo>
                    <a:pt x="111122" y="136898"/>
                  </a:lnTo>
                  <a:lnTo>
                    <a:pt x="115310" y="178651"/>
                  </a:lnTo>
                  <a:lnTo>
                    <a:pt x="118964" y="221317"/>
                  </a:lnTo>
                  <a:lnTo>
                    <a:pt x="122394" y="234551"/>
                  </a:lnTo>
                  <a:lnTo>
                    <a:pt x="130219" y="24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495">
              <a:extLst>
                <a:ext uri="{FF2B5EF4-FFF2-40B4-BE49-F238E27FC236}">
                  <a16:creationId xmlns:a16="http://schemas.microsoft.com/office/drawing/2014/main" xmlns="" id="{F4F4B41C-D7A4-498E-90ED-1A026574ECE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321050" y="4383788"/>
              <a:ext cx="82148" cy="340944"/>
            </a:xfrm>
            <a:custGeom>
              <a:avLst/>
              <a:gdLst/>
              <a:ahLst/>
              <a:cxnLst/>
              <a:rect l="0" t="0" r="0" b="0"/>
              <a:pathLst>
                <a:path w="82148" h="340944">
                  <a:moveTo>
                    <a:pt x="0" y="23112"/>
                  </a:moveTo>
                  <a:lnTo>
                    <a:pt x="0" y="23112"/>
                  </a:lnTo>
                  <a:lnTo>
                    <a:pt x="0" y="16370"/>
                  </a:lnTo>
                  <a:lnTo>
                    <a:pt x="3763" y="9297"/>
                  </a:lnTo>
                  <a:lnTo>
                    <a:pt x="6742" y="5435"/>
                  </a:lnTo>
                  <a:lnTo>
                    <a:pt x="15696" y="1144"/>
                  </a:lnTo>
                  <a:lnTo>
                    <a:pt x="21047" y="0"/>
                  </a:lnTo>
                  <a:lnTo>
                    <a:pt x="34519" y="2492"/>
                  </a:lnTo>
                  <a:lnTo>
                    <a:pt x="42063" y="5132"/>
                  </a:lnTo>
                  <a:lnTo>
                    <a:pt x="54208" y="15591"/>
                  </a:lnTo>
                  <a:lnTo>
                    <a:pt x="73502" y="45302"/>
                  </a:lnTo>
                  <a:lnTo>
                    <a:pt x="76647" y="63548"/>
                  </a:lnTo>
                  <a:lnTo>
                    <a:pt x="74282" y="82711"/>
                  </a:lnTo>
                  <a:lnTo>
                    <a:pt x="49711" y="126594"/>
                  </a:lnTo>
                  <a:lnTo>
                    <a:pt x="31665" y="154873"/>
                  </a:lnTo>
                  <a:lnTo>
                    <a:pt x="28185" y="165398"/>
                  </a:lnTo>
                  <a:lnTo>
                    <a:pt x="28519" y="174780"/>
                  </a:lnTo>
                  <a:lnTo>
                    <a:pt x="29596" y="179258"/>
                  </a:lnTo>
                  <a:lnTo>
                    <a:pt x="34556" y="186114"/>
                  </a:lnTo>
                  <a:lnTo>
                    <a:pt x="49237" y="203006"/>
                  </a:lnTo>
                  <a:lnTo>
                    <a:pt x="70761" y="239195"/>
                  </a:lnTo>
                  <a:lnTo>
                    <a:pt x="80510" y="277694"/>
                  </a:lnTo>
                  <a:lnTo>
                    <a:pt x="82147" y="307723"/>
                  </a:lnTo>
                  <a:lnTo>
                    <a:pt x="78608" y="319174"/>
                  </a:lnTo>
                  <a:lnTo>
                    <a:pt x="64838" y="338024"/>
                  </a:lnTo>
                  <a:lnTo>
                    <a:pt x="60159" y="340298"/>
                  </a:lnTo>
                  <a:lnTo>
                    <a:pt x="49315" y="340943"/>
                  </a:lnTo>
                  <a:lnTo>
                    <a:pt x="19050" y="33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87">
            <a:extLst>
              <a:ext uri="{FF2B5EF4-FFF2-40B4-BE49-F238E27FC236}">
                <a16:creationId xmlns:a16="http://schemas.microsoft.com/office/drawing/2014/main" xmlns="" id="{D34CE1B5-0405-4EAB-A55E-AFD69B65500B}"/>
              </a:ext>
            </a:extLst>
          </p:cNvPr>
          <p:cNvGrpSpPr/>
          <p:nvPr/>
        </p:nvGrpSpPr>
        <p:grpSpPr>
          <a:xfrm>
            <a:off x="4835212" y="4390542"/>
            <a:ext cx="603259" cy="337842"/>
            <a:chOff x="4835212" y="4390542"/>
            <a:chExt cx="603259" cy="337842"/>
          </a:xfrm>
        </p:grpSpPr>
        <p:sp>
          <p:nvSpPr>
            <p:cNvPr id="145" name="SMARTInkShape-1496">
              <a:extLst>
                <a:ext uri="{FF2B5EF4-FFF2-40B4-BE49-F238E27FC236}">
                  <a16:creationId xmlns:a16="http://schemas.microsoft.com/office/drawing/2014/main" xmlns="" id="{A95C8D88-EE17-4152-B301-896AE6EF2D2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835212" y="4398030"/>
              <a:ext cx="92389" cy="327405"/>
            </a:xfrm>
            <a:custGeom>
              <a:avLst/>
              <a:gdLst/>
              <a:ahLst/>
              <a:cxnLst/>
              <a:rect l="0" t="0" r="0" b="0"/>
              <a:pathLst>
                <a:path w="92389" h="327405">
                  <a:moveTo>
                    <a:pt x="86038" y="21570"/>
                  </a:moveTo>
                  <a:lnTo>
                    <a:pt x="86038" y="21570"/>
                  </a:lnTo>
                  <a:lnTo>
                    <a:pt x="71732" y="7264"/>
                  </a:lnTo>
                  <a:lnTo>
                    <a:pt x="58280" y="555"/>
                  </a:lnTo>
                  <a:lnTo>
                    <a:pt x="46890" y="0"/>
                  </a:lnTo>
                  <a:lnTo>
                    <a:pt x="34772" y="2811"/>
                  </a:lnTo>
                  <a:lnTo>
                    <a:pt x="22331" y="8764"/>
                  </a:lnTo>
                  <a:lnTo>
                    <a:pt x="6797" y="23420"/>
                  </a:lnTo>
                  <a:lnTo>
                    <a:pt x="1431" y="36974"/>
                  </a:lnTo>
                  <a:lnTo>
                    <a:pt x="0" y="44539"/>
                  </a:lnTo>
                  <a:lnTo>
                    <a:pt x="1163" y="51700"/>
                  </a:lnTo>
                  <a:lnTo>
                    <a:pt x="8099" y="65300"/>
                  </a:lnTo>
                  <a:lnTo>
                    <a:pt x="37727" y="97675"/>
                  </a:lnTo>
                  <a:lnTo>
                    <a:pt x="62854" y="123151"/>
                  </a:lnTo>
                  <a:lnTo>
                    <a:pt x="68678" y="135861"/>
                  </a:lnTo>
                  <a:lnTo>
                    <a:pt x="70232" y="142214"/>
                  </a:lnTo>
                  <a:lnTo>
                    <a:pt x="68195" y="154917"/>
                  </a:lnTo>
                  <a:lnTo>
                    <a:pt x="65675" y="161268"/>
                  </a:lnTo>
                  <a:lnTo>
                    <a:pt x="48647" y="180320"/>
                  </a:lnTo>
                  <a:lnTo>
                    <a:pt x="25480" y="197372"/>
                  </a:lnTo>
                  <a:lnTo>
                    <a:pt x="25205" y="198038"/>
                  </a:lnTo>
                  <a:lnTo>
                    <a:pt x="25727" y="198481"/>
                  </a:lnTo>
                  <a:lnTo>
                    <a:pt x="43009" y="204785"/>
                  </a:lnTo>
                  <a:lnTo>
                    <a:pt x="53219" y="212185"/>
                  </a:lnTo>
                  <a:lnTo>
                    <a:pt x="57341" y="221293"/>
                  </a:lnTo>
                  <a:lnTo>
                    <a:pt x="58440" y="226685"/>
                  </a:lnTo>
                  <a:lnTo>
                    <a:pt x="55898" y="238321"/>
                  </a:lnTo>
                  <a:lnTo>
                    <a:pt x="49359" y="250548"/>
                  </a:lnTo>
                  <a:lnTo>
                    <a:pt x="18338" y="294642"/>
                  </a:lnTo>
                  <a:lnTo>
                    <a:pt x="8146" y="316653"/>
                  </a:lnTo>
                  <a:lnTo>
                    <a:pt x="8004" y="320598"/>
                  </a:lnTo>
                  <a:lnTo>
                    <a:pt x="9321" y="323933"/>
                  </a:lnTo>
                  <a:lnTo>
                    <a:pt x="11610" y="326862"/>
                  </a:lnTo>
                  <a:lnTo>
                    <a:pt x="15252" y="327404"/>
                  </a:lnTo>
                  <a:lnTo>
                    <a:pt x="54188" y="319443"/>
                  </a:lnTo>
                  <a:lnTo>
                    <a:pt x="92388" y="307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97">
              <a:extLst>
                <a:ext uri="{FF2B5EF4-FFF2-40B4-BE49-F238E27FC236}">
                  <a16:creationId xmlns:a16="http://schemas.microsoft.com/office/drawing/2014/main" xmlns="" id="{B190AC6E-653C-4630-840E-66E720B825F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124626" y="4454216"/>
              <a:ext cx="102763" cy="198284"/>
            </a:xfrm>
            <a:custGeom>
              <a:avLst/>
              <a:gdLst/>
              <a:ahLst/>
              <a:cxnLst/>
              <a:rect l="0" t="0" r="0" b="0"/>
              <a:pathLst>
                <a:path w="102763" h="198284">
                  <a:moveTo>
                    <a:pt x="88724" y="9834"/>
                  </a:moveTo>
                  <a:lnTo>
                    <a:pt x="88724" y="9834"/>
                  </a:lnTo>
                  <a:lnTo>
                    <a:pt x="88724" y="6463"/>
                  </a:lnTo>
                  <a:lnTo>
                    <a:pt x="88019" y="5470"/>
                  </a:lnTo>
                  <a:lnTo>
                    <a:pt x="86842" y="4808"/>
                  </a:lnTo>
                  <a:lnTo>
                    <a:pt x="85353" y="4367"/>
                  </a:lnTo>
                  <a:lnTo>
                    <a:pt x="84360" y="3367"/>
                  </a:lnTo>
                  <a:lnTo>
                    <a:pt x="83257" y="374"/>
                  </a:lnTo>
                  <a:lnTo>
                    <a:pt x="81552" y="0"/>
                  </a:lnTo>
                  <a:lnTo>
                    <a:pt x="38237" y="6678"/>
                  </a:lnTo>
                  <a:lnTo>
                    <a:pt x="9978" y="16326"/>
                  </a:lnTo>
                  <a:lnTo>
                    <a:pt x="6593" y="18395"/>
                  </a:lnTo>
                  <a:lnTo>
                    <a:pt x="4337" y="21186"/>
                  </a:lnTo>
                  <a:lnTo>
                    <a:pt x="1830" y="28050"/>
                  </a:lnTo>
                  <a:lnTo>
                    <a:pt x="0" y="64489"/>
                  </a:lnTo>
                  <a:lnTo>
                    <a:pt x="4890" y="104807"/>
                  </a:lnTo>
                  <a:lnTo>
                    <a:pt x="3907" y="107016"/>
                  </a:lnTo>
                  <a:lnTo>
                    <a:pt x="2344" y="108765"/>
                  </a:lnTo>
                  <a:lnTo>
                    <a:pt x="4002" y="107190"/>
                  </a:lnTo>
                  <a:lnTo>
                    <a:pt x="5209" y="104139"/>
                  </a:lnTo>
                  <a:lnTo>
                    <a:pt x="5531" y="102337"/>
                  </a:lnTo>
                  <a:lnTo>
                    <a:pt x="9651" y="98454"/>
                  </a:lnTo>
                  <a:lnTo>
                    <a:pt x="23794" y="90212"/>
                  </a:lnTo>
                  <a:lnTo>
                    <a:pt x="35642" y="89772"/>
                  </a:lnTo>
                  <a:lnTo>
                    <a:pt x="50315" y="93340"/>
                  </a:lnTo>
                  <a:lnTo>
                    <a:pt x="80849" y="112877"/>
                  </a:lnTo>
                  <a:lnTo>
                    <a:pt x="92985" y="125481"/>
                  </a:lnTo>
                  <a:lnTo>
                    <a:pt x="100731" y="140490"/>
                  </a:lnTo>
                  <a:lnTo>
                    <a:pt x="102762" y="154686"/>
                  </a:lnTo>
                  <a:lnTo>
                    <a:pt x="102316" y="161436"/>
                  </a:lnTo>
                  <a:lnTo>
                    <a:pt x="96176" y="174579"/>
                  </a:lnTo>
                  <a:lnTo>
                    <a:pt x="91575" y="181048"/>
                  </a:lnTo>
                  <a:lnTo>
                    <a:pt x="78938" y="190116"/>
                  </a:lnTo>
                  <a:lnTo>
                    <a:pt x="63913" y="195793"/>
                  </a:lnTo>
                  <a:lnTo>
                    <a:pt x="40999" y="198283"/>
                  </a:lnTo>
                  <a:lnTo>
                    <a:pt x="29648" y="196365"/>
                  </a:lnTo>
                  <a:lnTo>
                    <a:pt x="21781" y="191279"/>
                  </a:lnTo>
                  <a:lnTo>
                    <a:pt x="18695" y="187947"/>
                  </a:lnTo>
                  <a:lnTo>
                    <a:pt x="18050" y="184315"/>
                  </a:lnTo>
                  <a:lnTo>
                    <a:pt x="19030" y="180482"/>
                  </a:lnTo>
                  <a:lnTo>
                    <a:pt x="25224" y="16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98">
              <a:extLst>
                <a:ext uri="{FF2B5EF4-FFF2-40B4-BE49-F238E27FC236}">
                  <a16:creationId xmlns:a16="http://schemas.microsoft.com/office/drawing/2014/main" xmlns="" id="{3D6A16D0-CA44-4914-9553-955BB9A986E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359400" y="4390542"/>
              <a:ext cx="79071" cy="337842"/>
            </a:xfrm>
            <a:custGeom>
              <a:avLst/>
              <a:gdLst/>
              <a:ahLst/>
              <a:cxnLst/>
              <a:rect l="0" t="0" r="0" b="0"/>
              <a:pathLst>
                <a:path w="79071" h="337842">
                  <a:moveTo>
                    <a:pt x="19050" y="3658"/>
                  </a:moveTo>
                  <a:lnTo>
                    <a:pt x="19050" y="3658"/>
                  </a:lnTo>
                  <a:lnTo>
                    <a:pt x="25792" y="287"/>
                  </a:lnTo>
                  <a:lnTo>
                    <a:pt x="28483" y="0"/>
                  </a:lnTo>
                  <a:lnTo>
                    <a:pt x="33355" y="1562"/>
                  </a:lnTo>
                  <a:lnTo>
                    <a:pt x="46807" y="13150"/>
                  </a:lnTo>
                  <a:lnTo>
                    <a:pt x="57456" y="33360"/>
                  </a:lnTo>
                  <a:lnTo>
                    <a:pt x="65965" y="64767"/>
                  </a:lnTo>
                  <a:lnTo>
                    <a:pt x="65066" y="78796"/>
                  </a:lnTo>
                  <a:lnTo>
                    <a:pt x="53851" y="101964"/>
                  </a:lnTo>
                  <a:lnTo>
                    <a:pt x="22850" y="143064"/>
                  </a:lnTo>
                  <a:lnTo>
                    <a:pt x="21583" y="147395"/>
                  </a:lnTo>
                  <a:lnTo>
                    <a:pt x="22057" y="155971"/>
                  </a:lnTo>
                  <a:lnTo>
                    <a:pt x="25325" y="164486"/>
                  </a:lnTo>
                  <a:lnTo>
                    <a:pt x="35804" y="177213"/>
                  </a:lnTo>
                  <a:lnTo>
                    <a:pt x="60663" y="201760"/>
                  </a:lnTo>
                  <a:lnTo>
                    <a:pt x="70499" y="219929"/>
                  </a:lnTo>
                  <a:lnTo>
                    <a:pt x="79070" y="266528"/>
                  </a:lnTo>
                  <a:lnTo>
                    <a:pt x="78148" y="291644"/>
                  </a:lnTo>
                  <a:lnTo>
                    <a:pt x="66664" y="316960"/>
                  </a:lnTo>
                  <a:lnTo>
                    <a:pt x="53853" y="328229"/>
                  </a:lnTo>
                  <a:lnTo>
                    <a:pt x="39457" y="334884"/>
                  </a:lnTo>
                  <a:lnTo>
                    <a:pt x="26003" y="337841"/>
                  </a:lnTo>
                  <a:lnTo>
                    <a:pt x="20158" y="337219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1499">
            <a:extLst>
              <a:ext uri="{FF2B5EF4-FFF2-40B4-BE49-F238E27FC236}">
                <a16:creationId xmlns:a16="http://schemas.microsoft.com/office/drawing/2014/main" xmlns="" id="{5A4D4EFD-99C1-4A17-9009-39C3EA518EC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57498" y="5044082"/>
            <a:ext cx="133303" cy="334199"/>
          </a:xfrm>
          <a:custGeom>
            <a:avLst/>
            <a:gdLst/>
            <a:ahLst/>
            <a:cxnLst/>
            <a:rect l="0" t="0" r="0" b="0"/>
            <a:pathLst>
              <a:path w="133303" h="334199">
                <a:moveTo>
                  <a:pt x="95202" y="29568"/>
                </a:moveTo>
                <a:lnTo>
                  <a:pt x="95202" y="29568"/>
                </a:lnTo>
                <a:lnTo>
                  <a:pt x="95202" y="15262"/>
                </a:lnTo>
                <a:lnTo>
                  <a:pt x="89558" y="8863"/>
                </a:lnTo>
                <a:lnTo>
                  <a:pt x="85089" y="5182"/>
                </a:lnTo>
                <a:lnTo>
                  <a:pt x="74480" y="1091"/>
                </a:lnTo>
                <a:lnTo>
                  <a:pt x="68687" y="0"/>
                </a:lnTo>
                <a:lnTo>
                  <a:pt x="43680" y="5207"/>
                </a:lnTo>
                <a:lnTo>
                  <a:pt x="20670" y="19057"/>
                </a:lnTo>
                <a:lnTo>
                  <a:pt x="3817" y="36566"/>
                </a:lnTo>
                <a:lnTo>
                  <a:pt x="1118" y="42701"/>
                </a:lnTo>
                <a:lnTo>
                  <a:pt x="0" y="55160"/>
                </a:lnTo>
                <a:lnTo>
                  <a:pt x="5618" y="67753"/>
                </a:lnTo>
                <a:lnTo>
                  <a:pt x="20681" y="84862"/>
                </a:lnTo>
                <a:lnTo>
                  <a:pt x="65647" y="125081"/>
                </a:lnTo>
                <a:lnTo>
                  <a:pt x="76410" y="143946"/>
                </a:lnTo>
                <a:lnTo>
                  <a:pt x="77913" y="156602"/>
                </a:lnTo>
                <a:lnTo>
                  <a:pt x="77326" y="162941"/>
                </a:lnTo>
                <a:lnTo>
                  <a:pt x="66387" y="185345"/>
                </a:lnTo>
                <a:lnTo>
                  <a:pt x="55584" y="195934"/>
                </a:lnTo>
                <a:lnTo>
                  <a:pt x="34773" y="208480"/>
                </a:lnTo>
                <a:lnTo>
                  <a:pt x="31633" y="209521"/>
                </a:lnTo>
                <a:lnTo>
                  <a:pt x="29539" y="209508"/>
                </a:lnTo>
                <a:lnTo>
                  <a:pt x="28143" y="208795"/>
                </a:lnTo>
                <a:lnTo>
                  <a:pt x="27918" y="208319"/>
                </a:lnTo>
                <a:lnTo>
                  <a:pt x="28474" y="208002"/>
                </a:lnTo>
                <a:lnTo>
                  <a:pt x="37806" y="207493"/>
                </a:lnTo>
                <a:lnTo>
                  <a:pt x="45234" y="211187"/>
                </a:lnTo>
                <a:lnTo>
                  <a:pt x="49190" y="214147"/>
                </a:lnTo>
                <a:lnTo>
                  <a:pt x="53585" y="221199"/>
                </a:lnTo>
                <a:lnTo>
                  <a:pt x="60297" y="246453"/>
                </a:lnTo>
                <a:lnTo>
                  <a:pt x="54291" y="277348"/>
                </a:lnTo>
                <a:lnTo>
                  <a:pt x="32067" y="313277"/>
                </a:lnTo>
                <a:lnTo>
                  <a:pt x="28336" y="318644"/>
                </a:lnTo>
                <a:lnTo>
                  <a:pt x="26678" y="323381"/>
                </a:lnTo>
                <a:lnTo>
                  <a:pt x="26942" y="325632"/>
                </a:lnTo>
                <a:lnTo>
                  <a:pt x="29116" y="330015"/>
                </a:lnTo>
                <a:lnTo>
                  <a:pt x="36197" y="332433"/>
                </a:lnTo>
                <a:lnTo>
                  <a:pt x="77104" y="334198"/>
                </a:lnTo>
                <a:lnTo>
                  <a:pt x="133302" y="3280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289">
            <a:extLst>
              <a:ext uri="{FF2B5EF4-FFF2-40B4-BE49-F238E27FC236}">
                <a16:creationId xmlns:a16="http://schemas.microsoft.com/office/drawing/2014/main" xmlns="" id="{F76EF89E-B99B-4670-BE4F-F51BEE5981BD}"/>
              </a:ext>
            </a:extLst>
          </p:cNvPr>
          <p:cNvGrpSpPr/>
          <p:nvPr/>
        </p:nvGrpSpPr>
        <p:grpSpPr>
          <a:xfrm>
            <a:off x="2716835" y="4999073"/>
            <a:ext cx="662748" cy="366678"/>
            <a:chOff x="2716835" y="4999073"/>
            <a:chExt cx="662748" cy="366678"/>
          </a:xfrm>
        </p:grpSpPr>
        <p:sp>
          <p:nvSpPr>
            <p:cNvPr id="150" name="SMARTInkShape-1500">
              <a:extLst>
                <a:ext uri="{FF2B5EF4-FFF2-40B4-BE49-F238E27FC236}">
                  <a16:creationId xmlns:a16="http://schemas.microsoft.com/office/drawing/2014/main" xmlns="" id="{EBC48F3C-5CAC-4E28-811F-3E52315F393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716835" y="5056827"/>
              <a:ext cx="159716" cy="245424"/>
            </a:xfrm>
            <a:custGeom>
              <a:avLst/>
              <a:gdLst/>
              <a:ahLst/>
              <a:cxnLst/>
              <a:rect l="0" t="0" r="0" b="0"/>
              <a:pathLst>
                <a:path w="159716" h="245424">
                  <a:moveTo>
                    <a:pt x="115265" y="42223"/>
                  </a:moveTo>
                  <a:lnTo>
                    <a:pt x="115265" y="42223"/>
                  </a:lnTo>
                  <a:lnTo>
                    <a:pt x="119629" y="32084"/>
                  </a:lnTo>
                  <a:lnTo>
                    <a:pt x="120732" y="24546"/>
                  </a:lnTo>
                  <a:lnTo>
                    <a:pt x="119615" y="21267"/>
                  </a:lnTo>
                  <a:lnTo>
                    <a:pt x="114611" y="15740"/>
                  </a:lnTo>
                  <a:lnTo>
                    <a:pt x="100490" y="5291"/>
                  </a:lnTo>
                  <a:lnTo>
                    <a:pt x="72787" y="0"/>
                  </a:lnTo>
                  <a:lnTo>
                    <a:pt x="41139" y="5175"/>
                  </a:lnTo>
                  <a:lnTo>
                    <a:pt x="21877" y="17526"/>
                  </a:lnTo>
                  <a:lnTo>
                    <a:pt x="12790" y="25758"/>
                  </a:lnTo>
                  <a:lnTo>
                    <a:pt x="2693" y="44313"/>
                  </a:lnTo>
                  <a:lnTo>
                    <a:pt x="0" y="54199"/>
                  </a:lnTo>
                  <a:lnTo>
                    <a:pt x="771" y="72710"/>
                  </a:lnTo>
                  <a:lnTo>
                    <a:pt x="2953" y="81598"/>
                  </a:lnTo>
                  <a:lnTo>
                    <a:pt x="7935" y="88228"/>
                  </a:lnTo>
                  <a:lnTo>
                    <a:pt x="22877" y="97477"/>
                  </a:lnTo>
                  <a:lnTo>
                    <a:pt x="45041" y="98295"/>
                  </a:lnTo>
                  <a:lnTo>
                    <a:pt x="69943" y="92544"/>
                  </a:lnTo>
                  <a:lnTo>
                    <a:pt x="92770" y="80580"/>
                  </a:lnTo>
                  <a:lnTo>
                    <a:pt x="118712" y="54608"/>
                  </a:lnTo>
                  <a:lnTo>
                    <a:pt x="133063" y="31311"/>
                  </a:lnTo>
                  <a:lnTo>
                    <a:pt x="139998" y="7160"/>
                  </a:lnTo>
                  <a:lnTo>
                    <a:pt x="140626" y="52002"/>
                  </a:lnTo>
                  <a:lnTo>
                    <a:pt x="141359" y="88394"/>
                  </a:lnTo>
                  <a:lnTo>
                    <a:pt x="145025" y="129438"/>
                  </a:lnTo>
                  <a:lnTo>
                    <a:pt x="146426" y="168018"/>
                  </a:lnTo>
                  <a:lnTo>
                    <a:pt x="148780" y="209254"/>
                  </a:lnTo>
                  <a:lnTo>
                    <a:pt x="159715" y="245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501">
              <a:extLst>
                <a:ext uri="{FF2B5EF4-FFF2-40B4-BE49-F238E27FC236}">
                  <a16:creationId xmlns:a16="http://schemas.microsoft.com/office/drawing/2014/main" xmlns="" id="{18C1F1AA-7DED-4DCD-9E76-596CA757A7E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946400" y="52832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31750" y="10113"/>
                  </a:lnTo>
                  <a:lnTo>
                    <a:pt x="21611" y="3685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502">
              <a:extLst>
                <a:ext uri="{FF2B5EF4-FFF2-40B4-BE49-F238E27FC236}">
                  <a16:creationId xmlns:a16="http://schemas.microsoft.com/office/drawing/2014/main" xmlns="" id="{5E728DAE-AA1C-4DAC-AABB-203666C7363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200400" y="509905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3371" y="36628"/>
                  </a:lnTo>
                  <a:lnTo>
                    <a:pt x="5467" y="74666"/>
                  </a:lnTo>
                  <a:lnTo>
                    <a:pt x="6089" y="113846"/>
                  </a:lnTo>
                  <a:lnTo>
                    <a:pt x="10662" y="157118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03">
              <a:extLst>
                <a:ext uri="{FF2B5EF4-FFF2-40B4-BE49-F238E27FC236}">
                  <a16:creationId xmlns:a16="http://schemas.microsoft.com/office/drawing/2014/main" xmlns="" id="{DEBDF607-4751-4F59-8436-82D12344714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282950" y="4999073"/>
              <a:ext cx="96633" cy="324533"/>
            </a:xfrm>
            <a:custGeom>
              <a:avLst/>
              <a:gdLst/>
              <a:ahLst/>
              <a:cxnLst/>
              <a:rect l="0" t="0" r="0" b="0"/>
              <a:pathLst>
                <a:path w="96633" h="324533">
                  <a:moveTo>
                    <a:pt x="19050" y="30127"/>
                  </a:moveTo>
                  <a:lnTo>
                    <a:pt x="19050" y="30127"/>
                  </a:lnTo>
                  <a:lnTo>
                    <a:pt x="15679" y="20014"/>
                  </a:lnTo>
                  <a:lnTo>
                    <a:pt x="15391" y="16329"/>
                  </a:lnTo>
                  <a:lnTo>
                    <a:pt x="16954" y="10354"/>
                  </a:lnTo>
                  <a:lnTo>
                    <a:pt x="21799" y="3023"/>
                  </a:lnTo>
                  <a:lnTo>
                    <a:pt x="29444" y="442"/>
                  </a:lnTo>
                  <a:lnTo>
                    <a:pt x="39897" y="0"/>
                  </a:lnTo>
                  <a:lnTo>
                    <a:pt x="51599" y="2156"/>
                  </a:lnTo>
                  <a:lnTo>
                    <a:pt x="70087" y="14078"/>
                  </a:lnTo>
                  <a:lnTo>
                    <a:pt x="78892" y="26992"/>
                  </a:lnTo>
                  <a:lnTo>
                    <a:pt x="83746" y="41434"/>
                  </a:lnTo>
                  <a:lnTo>
                    <a:pt x="83552" y="54908"/>
                  </a:lnTo>
                  <a:lnTo>
                    <a:pt x="72609" y="85168"/>
                  </a:lnTo>
                  <a:lnTo>
                    <a:pt x="54329" y="120828"/>
                  </a:lnTo>
                  <a:lnTo>
                    <a:pt x="51264" y="147643"/>
                  </a:lnTo>
                  <a:lnTo>
                    <a:pt x="54769" y="156675"/>
                  </a:lnTo>
                  <a:lnTo>
                    <a:pt x="79060" y="200410"/>
                  </a:lnTo>
                  <a:lnTo>
                    <a:pt x="96210" y="236545"/>
                  </a:lnTo>
                  <a:lnTo>
                    <a:pt x="96632" y="261170"/>
                  </a:lnTo>
                  <a:lnTo>
                    <a:pt x="92288" y="286340"/>
                  </a:lnTo>
                  <a:lnTo>
                    <a:pt x="76420" y="311672"/>
                  </a:lnTo>
                  <a:lnTo>
                    <a:pt x="57953" y="321064"/>
                  </a:lnTo>
                  <a:lnTo>
                    <a:pt x="37046" y="324532"/>
                  </a:lnTo>
                  <a:lnTo>
                    <a:pt x="0" y="32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90">
            <a:extLst>
              <a:ext uri="{FF2B5EF4-FFF2-40B4-BE49-F238E27FC236}">
                <a16:creationId xmlns:a16="http://schemas.microsoft.com/office/drawing/2014/main" xmlns="" id="{2EE49709-6962-4AAA-B87F-300EEA8B2B48}"/>
              </a:ext>
            </a:extLst>
          </p:cNvPr>
          <p:cNvGrpSpPr/>
          <p:nvPr/>
        </p:nvGrpSpPr>
        <p:grpSpPr>
          <a:xfrm>
            <a:off x="4892286" y="5004683"/>
            <a:ext cx="545358" cy="331897"/>
            <a:chOff x="4892286" y="5004683"/>
            <a:chExt cx="545358" cy="331897"/>
          </a:xfrm>
        </p:grpSpPr>
        <p:sp>
          <p:nvSpPr>
            <p:cNvPr id="155" name="SMARTInkShape-1504">
              <a:extLst>
                <a:ext uri="{FF2B5EF4-FFF2-40B4-BE49-F238E27FC236}">
                  <a16:creationId xmlns:a16="http://schemas.microsoft.com/office/drawing/2014/main" xmlns="" id="{0CB18AA1-78FC-4304-92E8-0E909D705E2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892286" y="5030600"/>
              <a:ext cx="92465" cy="305980"/>
            </a:xfrm>
            <a:custGeom>
              <a:avLst/>
              <a:gdLst/>
              <a:ahLst/>
              <a:cxnLst/>
              <a:rect l="0" t="0" r="0" b="0"/>
              <a:pathLst>
                <a:path w="92465" h="305980">
                  <a:moveTo>
                    <a:pt x="92464" y="36700"/>
                  </a:moveTo>
                  <a:lnTo>
                    <a:pt x="92464" y="36700"/>
                  </a:lnTo>
                  <a:lnTo>
                    <a:pt x="85722" y="33329"/>
                  </a:lnTo>
                  <a:lnTo>
                    <a:pt x="62108" y="8170"/>
                  </a:lnTo>
                  <a:lnTo>
                    <a:pt x="47251" y="1749"/>
                  </a:lnTo>
                  <a:lnTo>
                    <a:pt x="38032" y="0"/>
                  </a:lnTo>
                  <a:lnTo>
                    <a:pt x="27350" y="4867"/>
                  </a:lnTo>
                  <a:lnTo>
                    <a:pt x="21538" y="9128"/>
                  </a:lnTo>
                  <a:lnTo>
                    <a:pt x="6616" y="31980"/>
                  </a:lnTo>
                  <a:lnTo>
                    <a:pt x="0" y="61094"/>
                  </a:lnTo>
                  <a:lnTo>
                    <a:pt x="2215" y="77880"/>
                  </a:lnTo>
                  <a:lnTo>
                    <a:pt x="8609" y="92397"/>
                  </a:lnTo>
                  <a:lnTo>
                    <a:pt x="24814" y="111763"/>
                  </a:lnTo>
                  <a:lnTo>
                    <a:pt x="64490" y="140131"/>
                  </a:lnTo>
                  <a:lnTo>
                    <a:pt x="69448" y="148756"/>
                  </a:lnTo>
                  <a:lnTo>
                    <a:pt x="69359" y="153737"/>
                  </a:lnTo>
                  <a:lnTo>
                    <a:pt x="65497" y="164917"/>
                  </a:lnTo>
                  <a:lnTo>
                    <a:pt x="20110" y="210785"/>
                  </a:lnTo>
                  <a:lnTo>
                    <a:pt x="13740" y="218494"/>
                  </a:lnTo>
                  <a:lnTo>
                    <a:pt x="6893" y="234027"/>
                  </a:lnTo>
                  <a:lnTo>
                    <a:pt x="5043" y="243405"/>
                  </a:lnTo>
                  <a:lnTo>
                    <a:pt x="6103" y="250395"/>
                  </a:lnTo>
                  <a:lnTo>
                    <a:pt x="15187" y="267963"/>
                  </a:lnTo>
                  <a:lnTo>
                    <a:pt x="43707" y="305151"/>
                  </a:lnTo>
                  <a:lnTo>
                    <a:pt x="46554" y="305979"/>
                  </a:lnTo>
                  <a:lnTo>
                    <a:pt x="60714" y="30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05">
              <a:extLst>
                <a:ext uri="{FF2B5EF4-FFF2-40B4-BE49-F238E27FC236}">
                  <a16:creationId xmlns:a16="http://schemas.microsoft.com/office/drawing/2014/main" xmlns="" id="{7EC16DC8-D072-4042-BB24-92448318399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162810" y="5050993"/>
              <a:ext cx="107691" cy="215173"/>
            </a:xfrm>
            <a:custGeom>
              <a:avLst/>
              <a:gdLst/>
              <a:ahLst/>
              <a:cxnLst/>
              <a:rect l="0" t="0" r="0" b="0"/>
              <a:pathLst>
                <a:path w="107691" h="215173">
                  <a:moveTo>
                    <a:pt x="107690" y="9957"/>
                  </a:moveTo>
                  <a:lnTo>
                    <a:pt x="107690" y="9957"/>
                  </a:lnTo>
                  <a:lnTo>
                    <a:pt x="104319" y="6586"/>
                  </a:lnTo>
                  <a:lnTo>
                    <a:pt x="100783" y="4931"/>
                  </a:lnTo>
                  <a:lnTo>
                    <a:pt x="62017" y="0"/>
                  </a:lnTo>
                  <a:lnTo>
                    <a:pt x="25955" y="6364"/>
                  </a:lnTo>
                  <a:lnTo>
                    <a:pt x="13073" y="12263"/>
                  </a:lnTo>
                  <a:lnTo>
                    <a:pt x="4789" y="18480"/>
                  </a:lnTo>
                  <a:lnTo>
                    <a:pt x="1984" y="24563"/>
                  </a:lnTo>
                  <a:lnTo>
                    <a:pt x="1236" y="28161"/>
                  </a:lnTo>
                  <a:lnTo>
                    <a:pt x="5756" y="73672"/>
                  </a:lnTo>
                  <a:lnTo>
                    <a:pt x="6024" y="95528"/>
                  </a:lnTo>
                  <a:lnTo>
                    <a:pt x="5340" y="98754"/>
                  </a:lnTo>
                  <a:lnTo>
                    <a:pt x="4179" y="100905"/>
                  </a:lnTo>
                  <a:lnTo>
                    <a:pt x="0" y="104955"/>
                  </a:lnTo>
                  <a:lnTo>
                    <a:pt x="22829" y="106603"/>
                  </a:lnTo>
                  <a:lnTo>
                    <a:pt x="51756" y="120901"/>
                  </a:lnTo>
                  <a:lnTo>
                    <a:pt x="87258" y="150051"/>
                  </a:lnTo>
                  <a:lnTo>
                    <a:pt x="97668" y="162532"/>
                  </a:lnTo>
                  <a:lnTo>
                    <a:pt x="99598" y="168118"/>
                  </a:lnTo>
                  <a:lnTo>
                    <a:pt x="99473" y="173253"/>
                  </a:lnTo>
                  <a:lnTo>
                    <a:pt x="95571" y="182722"/>
                  </a:lnTo>
                  <a:lnTo>
                    <a:pt x="84735" y="195987"/>
                  </a:lnTo>
                  <a:lnTo>
                    <a:pt x="74204" y="204585"/>
                  </a:lnTo>
                  <a:lnTo>
                    <a:pt x="49634" y="213988"/>
                  </a:lnTo>
                  <a:lnTo>
                    <a:pt x="35791" y="215172"/>
                  </a:lnTo>
                  <a:lnTo>
                    <a:pt x="25640" y="213347"/>
                  </a:lnTo>
                  <a:lnTo>
                    <a:pt x="18776" y="210184"/>
                  </a:lnTo>
                  <a:lnTo>
                    <a:pt x="17370" y="207648"/>
                  </a:lnTo>
                  <a:lnTo>
                    <a:pt x="17137" y="204545"/>
                  </a:lnTo>
                  <a:lnTo>
                    <a:pt x="18790" y="194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06">
              <a:extLst>
                <a:ext uri="{FF2B5EF4-FFF2-40B4-BE49-F238E27FC236}">
                  <a16:creationId xmlns:a16="http://schemas.microsoft.com/office/drawing/2014/main" xmlns="" id="{E9F6141E-EFE8-4E7B-9D24-2383186C0C5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372100" y="5004683"/>
              <a:ext cx="65544" cy="299354"/>
            </a:xfrm>
            <a:custGeom>
              <a:avLst/>
              <a:gdLst/>
              <a:ahLst/>
              <a:cxnLst/>
              <a:rect l="0" t="0" r="0" b="0"/>
              <a:pathLst>
                <a:path w="65544" h="299354">
                  <a:moveTo>
                    <a:pt x="6350" y="5467"/>
                  </a:moveTo>
                  <a:lnTo>
                    <a:pt x="6350" y="5467"/>
                  </a:lnTo>
                  <a:lnTo>
                    <a:pt x="13092" y="2096"/>
                  </a:lnTo>
                  <a:lnTo>
                    <a:pt x="27398" y="0"/>
                  </a:lnTo>
                  <a:lnTo>
                    <a:pt x="41671" y="2750"/>
                  </a:lnTo>
                  <a:lnTo>
                    <a:pt x="45420" y="6477"/>
                  </a:lnTo>
                  <a:lnTo>
                    <a:pt x="51466" y="18146"/>
                  </a:lnTo>
                  <a:lnTo>
                    <a:pt x="55466" y="40582"/>
                  </a:lnTo>
                  <a:lnTo>
                    <a:pt x="53280" y="58361"/>
                  </a:lnTo>
                  <a:lnTo>
                    <a:pt x="45515" y="81374"/>
                  </a:lnTo>
                  <a:lnTo>
                    <a:pt x="28780" y="112631"/>
                  </a:lnTo>
                  <a:lnTo>
                    <a:pt x="25845" y="127572"/>
                  </a:lnTo>
                  <a:lnTo>
                    <a:pt x="28903" y="137759"/>
                  </a:lnTo>
                  <a:lnTo>
                    <a:pt x="54469" y="183707"/>
                  </a:lnTo>
                  <a:lnTo>
                    <a:pt x="65543" y="218446"/>
                  </a:lnTo>
                  <a:lnTo>
                    <a:pt x="65202" y="246293"/>
                  </a:lnTo>
                  <a:lnTo>
                    <a:pt x="56817" y="282087"/>
                  </a:lnTo>
                  <a:lnTo>
                    <a:pt x="54811" y="287247"/>
                  </a:lnTo>
                  <a:lnTo>
                    <a:pt x="46938" y="294861"/>
                  </a:lnTo>
                  <a:lnTo>
                    <a:pt x="41875" y="297880"/>
                  </a:lnTo>
                  <a:lnTo>
                    <a:pt x="28724" y="299353"/>
                  </a:lnTo>
                  <a:lnTo>
                    <a:pt x="21266" y="298757"/>
                  </a:lnTo>
                  <a:lnTo>
                    <a:pt x="11098" y="294333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291">
            <a:extLst>
              <a:ext uri="{FF2B5EF4-FFF2-40B4-BE49-F238E27FC236}">
                <a16:creationId xmlns:a16="http://schemas.microsoft.com/office/drawing/2014/main" xmlns="" id="{D17D9486-3C0D-491C-B765-B94FD6AF1120}"/>
              </a:ext>
            </a:extLst>
          </p:cNvPr>
          <p:cNvGrpSpPr/>
          <p:nvPr/>
        </p:nvGrpSpPr>
        <p:grpSpPr>
          <a:xfrm>
            <a:off x="2516611" y="5529766"/>
            <a:ext cx="859017" cy="359236"/>
            <a:chOff x="2516611" y="5529766"/>
            <a:chExt cx="859017" cy="359236"/>
          </a:xfrm>
        </p:grpSpPr>
        <p:sp>
          <p:nvSpPr>
            <p:cNvPr id="159" name="SMARTInkShape-1507">
              <a:extLst>
                <a:ext uri="{FF2B5EF4-FFF2-40B4-BE49-F238E27FC236}">
                  <a16:creationId xmlns:a16="http://schemas.microsoft.com/office/drawing/2014/main" xmlns="" id="{173BD7AD-E47A-4A95-AF7B-80745229621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516611" y="5557733"/>
              <a:ext cx="93240" cy="331269"/>
            </a:xfrm>
            <a:custGeom>
              <a:avLst/>
              <a:gdLst/>
              <a:ahLst/>
              <a:cxnLst/>
              <a:rect l="0" t="0" r="0" b="0"/>
              <a:pathLst>
                <a:path w="93240" h="331269">
                  <a:moveTo>
                    <a:pt x="74189" y="23917"/>
                  </a:moveTo>
                  <a:lnTo>
                    <a:pt x="74189" y="23917"/>
                  </a:lnTo>
                  <a:lnTo>
                    <a:pt x="67447" y="20546"/>
                  </a:lnTo>
                  <a:lnTo>
                    <a:pt x="62256" y="15128"/>
                  </a:lnTo>
                  <a:lnTo>
                    <a:pt x="53174" y="3523"/>
                  </a:lnTo>
                  <a:lnTo>
                    <a:pt x="43212" y="742"/>
                  </a:lnTo>
                  <a:lnTo>
                    <a:pt x="36604" y="0"/>
                  </a:lnTo>
                  <a:lnTo>
                    <a:pt x="23618" y="2939"/>
                  </a:lnTo>
                  <a:lnTo>
                    <a:pt x="17192" y="5698"/>
                  </a:lnTo>
                  <a:lnTo>
                    <a:pt x="8170" y="14408"/>
                  </a:lnTo>
                  <a:lnTo>
                    <a:pt x="2514" y="25336"/>
                  </a:lnTo>
                  <a:lnTo>
                    <a:pt x="0" y="37248"/>
                  </a:lnTo>
                  <a:lnTo>
                    <a:pt x="764" y="47716"/>
                  </a:lnTo>
                  <a:lnTo>
                    <a:pt x="4161" y="57778"/>
                  </a:lnTo>
                  <a:lnTo>
                    <a:pt x="19721" y="81484"/>
                  </a:lnTo>
                  <a:lnTo>
                    <a:pt x="58275" y="125541"/>
                  </a:lnTo>
                  <a:lnTo>
                    <a:pt x="60052" y="132589"/>
                  </a:lnTo>
                  <a:lnTo>
                    <a:pt x="58263" y="147945"/>
                  </a:lnTo>
                  <a:lnTo>
                    <a:pt x="49323" y="165716"/>
                  </a:lnTo>
                  <a:lnTo>
                    <a:pt x="34365" y="179918"/>
                  </a:lnTo>
                  <a:lnTo>
                    <a:pt x="18885" y="188219"/>
                  </a:lnTo>
                  <a:lnTo>
                    <a:pt x="18976" y="188485"/>
                  </a:lnTo>
                  <a:lnTo>
                    <a:pt x="36152" y="192318"/>
                  </a:lnTo>
                  <a:lnTo>
                    <a:pt x="45054" y="197774"/>
                  </a:lnTo>
                  <a:lnTo>
                    <a:pt x="59889" y="216147"/>
                  </a:lnTo>
                  <a:lnTo>
                    <a:pt x="64305" y="227887"/>
                  </a:lnTo>
                  <a:lnTo>
                    <a:pt x="67141" y="252669"/>
                  </a:lnTo>
                  <a:lnTo>
                    <a:pt x="63766" y="263402"/>
                  </a:lnTo>
                  <a:lnTo>
                    <a:pt x="50500" y="285440"/>
                  </a:lnTo>
                  <a:lnTo>
                    <a:pt x="40986" y="293944"/>
                  </a:lnTo>
                  <a:lnTo>
                    <a:pt x="38265" y="298680"/>
                  </a:lnTo>
                  <a:lnTo>
                    <a:pt x="36280" y="317216"/>
                  </a:lnTo>
                  <a:lnTo>
                    <a:pt x="37627" y="319638"/>
                  </a:lnTo>
                  <a:lnTo>
                    <a:pt x="42887" y="324212"/>
                  </a:lnTo>
                  <a:lnTo>
                    <a:pt x="57153" y="330753"/>
                  </a:lnTo>
                  <a:lnTo>
                    <a:pt x="70616" y="331268"/>
                  </a:lnTo>
                  <a:lnTo>
                    <a:pt x="93239" y="328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508">
              <a:extLst>
                <a:ext uri="{FF2B5EF4-FFF2-40B4-BE49-F238E27FC236}">
                  <a16:creationId xmlns:a16="http://schemas.microsoft.com/office/drawing/2014/main" xmlns="" id="{97821BC0-BA63-496E-8683-D47459938A8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738421" y="5586747"/>
              <a:ext cx="125430" cy="248904"/>
            </a:xfrm>
            <a:custGeom>
              <a:avLst/>
              <a:gdLst/>
              <a:ahLst/>
              <a:cxnLst/>
              <a:rect l="0" t="0" r="0" b="0"/>
              <a:pathLst>
                <a:path w="125430" h="248904">
                  <a:moveTo>
                    <a:pt x="112729" y="33003"/>
                  </a:moveTo>
                  <a:lnTo>
                    <a:pt x="112729" y="33003"/>
                  </a:lnTo>
                  <a:lnTo>
                    <a:pt x="105987" y="22890"/>
                  </a:lnTo>
                  <a:lnTo>
                    <a:pt x="88310" y="9859"/>
                  </a:lnTo>
                  <a:lnTo>
                    <a:pt x="68570" y="432"/>
                  </a:lnTo>
                  <a:lnTo>
                    <a:pt x="62123" y="0"/>
                  </a:lnTo>
                  <a:lnTo>
                    <a:pt x="49315" y="3283"/>
                  </a:lnTo>
                  <a:lnTo>
                    <a:pt x="26833" y="23178"/>
                  </a:lnTo>
                  <a:lnTo>
                    <a:pt x="5669" y="51415"/>
                  </a:lnTo>
                  <a:lnTo>
                    <a:pt x="0" y="69879"/>
                  </a:lnTo>
                  <a:lnTo>
                    <a:pt x="539" y="86081"/>
                  </a:lnTo>
                  <a:lnTo>
                    <a:pt x="5481" y="97986"/>
                  </a:lnTo>
                  <a:lnTo>
                    <a:pt x="10186" y="101019"/>
                  </a:lnTo>
                  <a:lnTo>
                    <a:pt x="22940" y="102508"/>
                  </a:lnTo>
                  <a:lnTo>
                    <a:pt x="49357" y="92638"/>
                  </a:lnTo>
                  <a:lnTo>
                    <a:pt x="63632" y="80204"/>
                  </a:lnTo>
                  <a:lnTo>
                    <a:pt x="99737" y="39906"/>
                  </a:lnTo>
                  <a:lnTo>
                    <a:pt x="101951" y="38310"/>
                  </a:lnTo>
                  <a:lnTo>
                    <a:pt x="103427" y="37952"/>
                  </a:lnTo>
                  <a:lnTo>
                    <a:pt x="104411" y="38419"/>
                  </a:lnTo>
                  <a:lnTo>
                    <a:pt x="110628" y="83342"/>
                  </a:lnTo>
                  <a:lnTo>
                    <a:pt x="112812" y="121453"/>
                  </a:lnTo>
                  <a:lnTo>
                    <a:pt x="116908" y="159870"/>
                  </a:lnTo>
                  <a:lnTo>
                    <a:pt x="118650" y="207013"/>
                  </a:lnTo>
                  <a:lnTo>
                    <a:pt x="119728" y="237428"/>
                  </a:lnTo>
                  <a:lnTo>
                    <a:pt x="125429" y="248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509">
              <a:extLst>
                <a:ext uri="{FF2B5EF4-FFF2-40B4-BE49-F238E27FC236}">
                  <a16:creationId xmlns:a16="http://schemas.microsoft.com/office/drawing/2014/main" xmlns="" id="{C31F72D4-14F0-4B36-BF7E-C5FF0EDFB73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921000" y="58166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50669" y="10844"/>
                  </a:lnTo>
                  <a:lnTo>
                    <a:pt x="7709" y="571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510">
              <a:extLst>
                <a:ext uri="{FF2B5EF4-FFF2-40B4-BE49-F238E27FC236}">
                  <a16:creationId xmlns:a16="http://schemas.microsoft.com/office/drawing/2014/main" xmlns="" id="{F06C657F-DCE2-4948-A0AE-3B3DFEA41E5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081642" y="5594350"/>
              <a:ext cx="131459" cy="233110"/>
            </a:xfrm>
            <a:custGeom>
              <a:avLst/>
              <a:gdLst/>
              <a:ahLst/>
              <a:cxnLst/>
              <a:rect l="0" t="0" r="0" b="0"/>
              <a:pathLst>
                <a:path w="131459" h="233110">
                  <a:moveTo>
                    <a:pt x="131458" y="0"/>
                  </a:moveTo>
                  <a:lnTo>
                    <a:pt x="131458" y="0"/>
                  </a:lnTo>
                  <a:lnTo>
                    <a:pt x="87706" y="705"/>
                  </a:lnTo>
                  <a:lnTo>
                    <a:pt x="45205" y="6907"/>
                  </a:lnTo>
                  <a:lnTo>
                    <a:pt x="15956" y="14927"/>
                  </a:lnTo>
                  <a:lnTo>
                    <a:pt x="4494" y="21199"/>
                  </a:lnTo>
                  <a:lnTo>
                    <a:pt x="2365" y="24011"/>
                  </a:lnTo>
                  <a:lnTo>
                    <a:pt x="0" y="30897"/>
                  </a:lnTo>
                  <a:lnTo>
                    <a:pt x="7112" y="72821"/>
                  </a:lnTo>
                  <a:lnTo>
                    <a:pt x="17229" y="103742"/>
                  </a:lnTo>
                  <a:lnTo>
                    <a:pt x="21647" y="113053"/>
                  </a:lnTo>
                  <a:lnTo>
                    <a:pt x="22681" y="116568"/>
                  </a:lnTo>
                  <a:lnTo>
                    <a:pt x="22957" y="116518"/>
                  </a:lnTo>
                  <a:lnTo>
                    <a:pt x="23399" y="114738"/>
                  </a:lnTo>
                  <a:lnTo>
                    <a:pt x="50233" y="115031"/>
                  </a:lnTo>
                  <a:lnTo>
                    <a:pt x="62197" y="117682"/>
                  </a:lnTo>
                  <a:lnTo>
                    <a:pt x="72689" y="124975"/>
                  </a:lnTo>
                  <a:lnTo>
                    <a:pt x="86528" y="142863"/>
                  </a:lnTo>
                  <a:lnTo>
                    <a:pt x="93850" y="158039"/>
                  </a:lnTo>
                  <a:lnTo>
                    <a:pt x="97105" y="174191"/>
                  </a:lnTo>
                  <a:lnTo>
                    <a:pt x="92907" y="190778"/>
                  </a:lnTo>
                  <a:lnTo>
                    <a:pt x="83985" y="206145"/>
                  </a:lnTo>
                  <a:lnTo>
                    <a:pt x="72964" y="217679"/>
                  </a:lnTo>
                  <a:lnTo>
                    <a:pt x="48118" y="228735"/>
                  </a:lnTo>
                  <a:lnTo>
                    <a:pt x="25155" y="233109"/>
                  </a:lnTo>
                  <a:lnTo>
                    <a:pt x="19667" y="232312"/>
                  </a:lnTo>
                  <a:lnTo>
                    <a:pt x="445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511">
              <a:extLst>
                <a:ext uri="{FF2B5EF4-FFF2-40B4-BE49-F238E27FC236}">
                  <a16:creationId xmlns:a16="http://schemas.microsoft.com/office/drawing/2014/main" xmlns="" id="{2E7C2B38-FB3C-46DE-9AA4-C1FCA748AF2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282950" y="5529766"/>
              <a:ext cx="92678" cy="343985"/>
            </a:xfrm>
            <a:custGeom>
              <a:avLst/>
              <a:gdLst/>
              <a:ahLst/>
              <a:cxnLst/>
              <a:rect l="0" t="0" r="0" b="0"/>
              <a:pathLst>
                <a:path w="92678" h="343985">
                  <a:moveTo>
                    <a:pt x="6350" y="13784"/>
                  </a:moveTo>
                  <a:lnTo>
                    <a:pt x="6350" y="13784"/>
                  </a:lnTo>
                  <a:lnTo>
                    <a:pt x="18559" y="1575"/>
                  </a:lnTo>
                  <a:lnTo>
                    <a:pt x="22956" y="0"/>
                  </a:lnTo>
                  <a:lnTo>
                    <a:pt x="33486" y="132"/>
                  </a:lnTo>
                  <a:lnTo>
                    <a:pt x="45222" y="6305"/>
                  </a:lnTo>
                  <a:lnTo>
                    <a:pt x="51315" y="10915"/>
                  </a:lnTo>
                  <a:lnTo>
                    <a:pt x="66632" y="34258"/>
                  </a:lnTo>
                  <a:lnTo>
                    <a:pt x="70066" y="53458"/>
                  </a:lnTo>
                  <a:lnTo>
                    <a:pt x="68535" y="73044"/>
                  </a:lnTo>
                  <a:lnTo>
                    <a:pt x="59739" y="98527"/>
                  </a:lnTo>
                  <a:lnTo>
                    <a:pt x="34777" y="144840"/>
                  </a:lnTo>
                  <a:lnTo>
                    <a:pt x="33095" y="155287"/>
                  </a:lnTo>
                  <a:lnTo>
                    <a:pt x="35520" y="169697"/>
                  </a:lnTo>
                  <a:lnTo>
                    <a:pt x="44077" y="186275"/>
                  </a:lnTo>
                  <a:lnTo>
                    <a:pt x="77830" y="229053"/>
                  </a:lnTo>
                  <a:lnTo>
                    <a:pt x="89461" y="254112"/>
                  </a:lnTo>
                  <a:lnTo>
                    <a:pt x="92677" y="273467"/>
                  </a:lnTo>
                  <a:lnTo>
                    <a:pt x="88462" y="291946"/>
                  </a:lnTo>
                  <a:lnTo>
                    <a:pt x="78827" y="308156"/>
                  </a:lnTo>
                  <a:lnTo>
                    <a:pt x="49647" y="330060"/>
                  </a:lnTo>
                  <a:lnTo>
                    <a:pt x="33354" y="337796"/>
                  </a:lnTo>
                  <a:lnTo>
                    <a:pt x="0" y="34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292">
            <a:extLst>
              <a:ext uri="{FF2B5EF4-FFF2-40B4-BE49-F238E27FC236}">
                <a16:creationId xmlns:a16="http://schemas.microsoft.com/office/drawing/2014/main" xmlns="" id="{27268DF1-6701-42C1-BC78-00BE6E3E0E64}"/>
              </a:ext>
            </a:extLst>
          </p:cNvPr>
          <p:cNvGrpSpPr/>
          <p:nvPr/>
        </p:nvGrpSpPr>
        <p:grpSpPr>
          <a:xfrm>
            <a:off x="4925685" y="5497239"/>
            <a:ext cx="467504" cy="314334"/>
            <a:chOff x="4925685" y="5497239"/>
            <a:chExt cx="467504" cy="314334"/>
          </a:xfrm>
        </p:grpSpPr>
        <p:sp>
          <p:nvSpPr>
            <p:cNvPr id="165" name="SMARTInkShape-1512">
              <a:extLst>
                <a:ext uri="{FF2B5EF4-FFF2-40B4-BE49-F238E27FC236}">
                  <a16:creationId xmlns:a16="http://schemas.microsoft.com/office/drawing/2014/main" xmlns="" id="{99482AFE-5F14-496F-958D-654AB2E2920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925685" y="5497239"/>
              <a:ext cx="128916" cy="279865"/>
            </a:xfrm>
            <a:custGeom>
              <a:avLst/>
              <a:gdLst/>
              <a:ahLst/>
              <a:cxnLst/>
              <a:rect l="0" t="0" r="0" b="0"/>
              <a:pathLst>
                <a:path w="128916" h="279865">
                  <a:moveTo>
                    <a:pt x="122565" y="39961"/>
                  </a:moveTo>
                  <a:lnTo>
                    <a:pt x="122565" y="39961"/>
                  </a:lnTo>
                  <a:lnTo>
                    <a:pt x="111720" y="25458"/>
                  </a:lnTo>
                  <a:lnTo>
                    <a:pt x="95833" y="13242"/>
                  </a:lnTo>
                  <a:lnTo>
                    <a:pt x="68610" y="128"/>
                  </a:lnTo>
                  <a:lnTo>
                    <a:pt x="63312" y="0"/>
                  </a:lnTo>
                  <a:lnTo>
                    <a:pt x="51780" y="3621"/>
                  </a:lnTo>
                  <a:lnTo>
                    <a:pt x="41481" y="11815"/>
                  </a:lnTo>
                  <a:lnTo>
                    <a:pt x="36759" y="16964"/>
                  </a:lnTo>
                  <a:lnTo>
                    <a:pt x="31512" y="30211"/>
                  </a:lnTo>
                  <a:lnTo>
                    <a:pt x="28144" y="54968"/>
                  </a:lnTo>
                  <a:lnTo>
                    <a:pt x="33328" y="66387"/>
                  </a:lnTo>
                  <a:lnTo>
                    <a:pt x="70969" y="108577"/>
                  </a:lnTo>
                  <a:lnTo>
                    <a:pt x="86816" y="128495"/>
                  </a:lnTo>
                  <a:lnTo>
                    <a:pt x="90266" y="134967"/>
                  </a:lnTo>
                  <a:lnTo>
                    <a:pt x="90449" y="142104"/>
                  </a:lnTo>
                  <a:lnTo>
                    <a:pt x="85008" y="157559"/>
                  </a:lnTo>
                  <a:lnTo>
                    <a:pt x="79183" y="163516"/>
                  </a:lnTo>
                  <a:lnTo>
                    <a:pt x="63302" y="172015"/>
                  </a:lnTo>
                  <a:lnTo>
                    <a:pt x="37900" y="177396"/>
                  </a:lnTo>
                  <a:lnTo>
                    <a:pt x="15870" y="175619"/>
                  </a:lnTo>
                  <a:lnTo>
                    <a:pt x="8117" y="172455"/>
                  </a:lnTo>
                  <a:lnTo>
                    <a:pt x="6050" y="170624"/>
                  </a:lnTo>
                  <a:lnTo>
                    <a:pt x="5377" y="169403"/>
                  </a:lnTo>
                  <a:lnTo>
                    <a:pt x="5634" y="168589"/>
                  </a:lnTo>
                  <a:lnTo>
                    <a:pt x="17858" y="163912"/>
                  </a:lnTo>
                  <a:lnTo>
                    <a:pt x="28756" y="163959"/>
                  </a:lnTo>
                  <a:lnTo>
                    <a:pt x="34625" y="164960"/>
                  </a:lnTo>
                  <a:lnTo>
                    <a:pt x="43028" y="169835"/>
                  </a:lnTo>
                  <a:lnTo>
                    <a:pt x="46257" y="173110"/>
                  </a:lnTo>
                  <a:lnTo>
                    <a:pt x="49845" y="182393"/>
                  </a:lnTo>
                  <a:lnTo>
                    <a:pt x="50801" y="187833"/>
                  </a:lnTo>
                  <a:lnTo>
                    <a:pt x="49323" y="193575"/>
                  </a:lnTo>
                  <a:lnTo>
                    <a:pt x="37128" y="211771"/>
                  </a:lnTo>
                  <a:lnTo>
                    <a:pt x="1311" y="258854"/>
                  </a:lnTo>
                  <a:lnTo>
                    <a:pt x="102" y="262795"/>
                  </a:lnTo>
                  <a:lnTo>
                    <a:pt x="0" y="266128"/>
                  </a:lnTo>
                  <a:lnTo>
                    <a:pt x="639" y="269056"/>
                  </a:lnTo>
                  <a:lnTo>
                    <a:pt x="5111" y="274190"/>
                  </a:lnTo>
                  <a:lnTo>
                    <a:pt x="8279" y="276547"/>
                  </a:lnTo>
                  <a:lnTo>
                    <a:pt x="29593" y="279864"/>
                  </a:lnTo>
                  <a:lnTo>
                    <a:pt x="74175" y="272257"/>
                  </a:lnTo>
                  <a:lnTo>
                    <a:pt x="128915" y="26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513">
              <a:extLst>
                <a:ext uri="{FF2B5EF4-FFF2-40B4-BE49-F238E27FC236}">
                  <a16:creationId xmlns:a16="http://schemas.microsoft.com/office/drawing/2014/main" xmlns="" id="{4980E9D3-9E92-406F-9AB8-484A86E0CF2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213350" y="55753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957" y="48334"/>
                  </a:lnTo>
                  <a:lnTo>
                    <a:pt x="6234" y="83701"/>
                  </a:lnTo>
                  <a:lnTo>
                    <a:pt x="9698" y="130206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514">
              <a:extLst>
                <a:ext uri="{FF2B5EF4-FFF2-40B4-BE49-F238E27FC236}">
                  <a16:creationId xmlns:a16="http://schemas.microsoft.com/office/drawing/2014/main" xmlns="" id="{C05C7539-7ED1-439A-AB94-BECCB873FE4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308600" y="5515661"/>
              <a:ext cx="84589" cy="295912"/>
            </a:xfrm>
            <a:custGeom>
              <a:avLst/>
              <a:gdLst/>
              <a:ahLst/>
              <a:cxnLst/>
              <a:rect l="0" t="0" r="0" b="0"/>
              <a:pathLst>
                <a:path w="84589" h="295912">
                  <a:moveTo>
                    <a:pt x="0" y="8839"/>
                  </a:moveTo>
                  <a:lnTo>
                    <a:pt x="0" y="8839"/>
                  </a:lnTo>
                  <a:lnTo>
                    <a:pt x="24419" y="0"/>
                  </a:lnTo>
                  <a:lnTo>
                    <a:pt x="41427" y="1619"/>
                  </a:lnTo>
                  <a:lnTo>
                    <a:pt x="59334" y="7746"/>
                  </a:lnTo>
                  <a:lnTo>
                    <a:pt x="74349" y="17526"/>
                  </a:lnTo>
                  <a:lnTo>
                    <a:pt x="82432" y="28928"/>
                  </a:lnTo>
                  <a:lnTo>
                    <a:pt x="84588" y="34932"/>
                  </a:lnTo>
                  <a:lnTo>
                    <a:pt x="83908" y="41756"/>
                  </a:lnTo>
                  <a:lnTo>
                    <a:pt x="72839" y="64845"/>
                  </a:lnTo>
                  <a:lnTo>
                    <a:pt x="50136" y="94168"/>
                  </a:lnTo>
                  <a:lnTo>
                    <a:pt x="32010" y="113967"/>
                  </a:lnTo>
                  <a:lnTo>
                    <a:pt x="28337" y="122825"/>
                  </a:lnTo>
                  <a:lnTo>
                    <a:pt x="25980" y="136639"/>
                  </a:lnTo>
                  <a:lnTo>
                    <a:pt x="29421" y="143485"/>
                  </a:lnTo>
                  <a:lnTo>
                    <a:pt x="41173" y="155273"/>
                  </a:lnTo>
                  <a:lnTo>
                    <a:pt x="56178" y="169584"/>
                  </a:lnTo>
                  <a:lnTo>
                    <a:pt x="67680" y="187230"/>
                  </a:lnTo>
                  <a:lnTo>
                    <a:pt x="72413" y="199602"/>
                  </a:lnTo>
                  <a:lnTo>
                    <a:pt x="75702" y="234495"/>
                  </a:lnTo>
                  <a:lnTo>
                    <a:pt x="72681" y="258988"/>
                  </a:lnTo>
                  <a:lnTo>
                    <a:pt x="65464" y="273827"/>
                  </a:lnTo>
                  <a:lnTo>
                    <a:pt x="60576" y="280748"/>
                  </a:lnTo>
                  <a:lnTo>
                    <a:pt x="47619" y="290318"/>
                  </a:lnTo>
                  <a:lnTo>
                    <a:pt x="40212" y="293859"/>
                  </a:lnTo>
                  <a:lnTo>
                    <a:pt x="24457" y="295911"/>
                  </a:lnTo>
                  <a:lnTo>
                    <a:pt x="0" y="29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293">
            <a:extLst>
              <a:ext uri="{FF2B5EF4-FFF2-40B4-BE49-F238E27FC236}">
                <a16:creationId xmlns:a16="http://schemas.microsoft.com/office/drawing/2014/main" xmlns="" id="{C33664CF-3F90-4D3F-8AD8-DD7E3CEB0063}"/>
              </a:ext>
            </a:extLst>
          </p:cNvPr>
          <p:cNvGrpSpPr/>
          <p:nvPr/>
        </p:nvGrpSpPr>
        <p:grpSpPr>
          <a:xfrm>
            <a:off x="2595382" y="5963932"/>
            <a:ext cx="735011" cy="320884"/>
            <a:chOff x="2595382" y="5963932"/>
            <a:chExt cx="735011" cy="320884"/>
          </a:xfrm>
        </p:grpSpPr>
        <p:sp>
          <p:nvSpPr>
            <p:cNvPr id="169" name="SMARTInkShape-1515">
              <a:extLst>
                <a:ext uri="{FF2B5EF4-FFF2-40B4-BE49-F238E27FC236}">
                  <a16:creationId xmlns:a16="http://schemas.microsoft.com/office/drawing/2014/main" xmlns="" id="{4A186725-211E-4FCB-BAF2-00EDE36DA90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595382" y="5963932"/>
              <a:ext cx="147819" cy="320884"/>
            </a:xfrm>
            <a:custGeom>
              <a:avLst/>
              <a:gdLst/>
              <a:ahLst/>
              <a:cxnLst/>
              <a:rect l="0" t="0" r="0" b="0"/>
              <a:pathLst>
                <a:path w="147819" h="320884">
                  <a:moveTo>
                    <a:pt x="77968" y="43168"/>
                  </a:moveTo>
                  <a:lnTo>
                    <a:pt x="77968" y="43168"/>
                  </a:lnTo>
                  <a:lnTo>
                    <a:pt x="77968" y="16686"/>
                  </a:lnTo>
                  <a:lnTo>
                    <a:pt x="76086" y="11878"/>
                  </a:lnTo>
                  <a:lnTo>
                    <a:pt x="74597" y="9607"/>
                  </a:lnTo>
                  <a:lnTo>
                    <a:pt x="65759" y="3042"/>
                  </a:lnTo>
                  <a:lnTo>
                    <a:pt x="50832" y="0"/>
                  </a:lnTo>
                  <a:lnTo>
                    <a:pt x="37215" y="4932"/>
                  </a:lnTo>
                  <a:lnTo>
                    <a:pt x="23167" y="14179"/>
                  </a:lnTo>
                  <a:lnTo>
                    <a:pt x="8030" y="31286"/>
                  </a:lnTo>
                  <a:lnTo>
                    <a:pt x="1493" y="43532"/>
                  </a:lnTo>
                  <a:lnTo>
                    <a:pt x="0" y="56030"/>
                  </a:lnTo>
                  <a:lnTo>
                    <a:pt x="2393" y="67934"/>
                  </a:lnTo>
                  <a:lnTo>
                    <a:pt x="19341" y="94860"/>
                  </a:lnTo>
                  <a:lnTo>
                    <a:pt x="64259" y="132709"/>
                  </a:lnTo>
                  <a:lnTo>
                    <a:pt x="74462" y="145053"/>
                  </a:lnTo>
                  <a:lnTo>
                    <a:pt x="77042" y="151308"/>
                  </a:lnTo>
                  <a:lnTo>
                    <a:pt x="78027" y="163902"/>
                  </a:lnTo>
                  <a:lnTo>
                    <a:pt x="71243" y="186264"/>
                  </a:lnTo>
                  <a:lnTo>
                    <a:pt x="66429" y="192187"/>
                  </a:lnTo>
                  <a:lnTo>
                    <a:pt x="53555" y="200650"/>
                  </a:lnTo>
                  <a:lnTo>
                    <a:pt x="37181" y="206010"/>
                  </a:lnTo>
                  <a:lnTo>
                    <a:pt x="23393" y="207600"/>
                  </a:lnTo>
                  <a:lnTo>
                    <a:pt x="21123" y="207117"/>
                  </a:lnTo>
                  <a:lnTo>
                    <a:pt x="20316" y="206089"/>
                  </a:lnTo>
                  <a:lnTo>
                    <a:pt x="20483" y="204699"/>
                  </a:lnTo>
                  <a:lnTo>
                    <a:pt x="21300" y="203771"/>
                  </a:lnTo>
                  <a:lnTo>
                    <a:pt x="24090" y="202742"/>
                  </a:lnTo>
                  <a:lnTo>
                    <a:pt x="58880" y="201990"/>
                  </a:lnTo>
                  <a:lnTo>
                    <a:pt x="77957" y="208682"/>
                  </a:lnTo>
                  <a:lnTo>
                    <a:pt x="86900" y="215742"/>
                  </a:lnTo>
                  <a:lnTo>
                    <a:pt x="92521" y="223584"/>
                  </a:lnTo>
                  <a:lnTo>
                    <a:pt x="95019" y="231772"/>
                  </a:lnTo>
                  <a:lnTo>
                    <a:pt x="90485" y="243880"/>
                  </a:lnTo>
                  <a:lnTo>
                    <a:pt x="66957" y="274647"/>
                  </a:lnTo>
                  <a:lnTo>
                    <a:pt x="42318" y="297763"/>
                  </a:lnTo>
                  <a:lnTo>
                    <a:pt x="37429" y="307075"/>
                  </a:lnTo>
                  <a:lnTo>
                    <a:pt x="36831" y="310828"/>
                  </a:lnTo>
                  <a:lnTo>
                    <a:pt x="38048" y="316880"/>
                  </a:lnTo>
                  <a:lnTo>
                    <a:pt x="40771" y="318776"/>
                  </a:lnTo>
                  <a:lnTo>
                    <a:pt x="49441" y="320883"/>
                  </a:lnTo>
                  <a:lnTo>
                    <a:pt x="88875" y="316461"/>
                  </a:lnTo>
                  <a:lnTo>
                    <a:pt x="147818" y="303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516">
              <a:extLst>
                <a:ext uri="{FF2B5EF4-FFF2-40B4-BE49-F238E27FC236}">
                  <a16:creationId xmlns:a16="http://schemas.microsoft.com/office/drawing/2014/main" xmlns="" id="{02F06AA5-E3DB-4D38-8190-0B9E8291793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851150" y="6002044"/>
              <a:ext cx="146051" cy="195557"/>
            </a:xfrm>
            <a:custGeom>
              <a:avLst/>
              <a:gdLst/>
              <a:ahLst/>
              <a:cxnLst/>
              <a:rect l="0" t="0" r="0" b="0"/>
              <a:pathLst>
                <a:path w="146051" h="195557">
                  <a:moveTo>
                    <a:pt x="146050" y="5056"/>
                  </a:moveTo>
                  <a:lnTo>
                    <a:pt x="146050" y="5056"/>
                  </a:lnTo>
                  <a:lnTo>
                    <a:pt x="142679" y="1685"/>
                  </a:lnTo>
                  <a:lnTo>
                    <a:pt x="137261" y="30"/>
                  </a:lnTo>
                  <a:lnTo>
                    <a:pt x="128738" y="0"/>
                  </a:lnTo>
                  <a:lnTo>
                    <a:pt x="85505" y="7622"/>
                  </a:lnTo>
                  <a:lnTo>
                    <a:pt x="40649" y="17815"/>
                  </a:lnTo>
                  <a:lnTo>
                    <a:pt x="16575" y="26234"/>
                  </a:lnTo>
                  <a:lnTo>
                    <a:pt x="9013" y="32343"/>
                  </a:lnTo>
                  <a:lnTo>
                    <a:pt x="6008" y="35947"/>
                  </a:lnTo>
                  <a:lnTo>
                    <a:pt x="4711" y="40466"/>
                  </a:lnTo>
                  <a:lnTo>
                    <a:pt x="6192" y="86496"/>
                  </a:lnTo>
                  <a:lnTo>
                    <a:pt x="7035" y="113435"/>
                  </a:lnTo>
                  <a:lnTo>
                    <a:pt x="9712" y="119782"/>
                  </a:lnTo>
                  <a:lnTo>
                    <a:pt x="11413" y="121051"/>
                  </a:lnTo>
                  <a:lnTo>
                    <a:pt x="13253" y="121192"/>
                  </a:lnTo>
                  <a:lnTo>
                    <a:pt x="15186" y="120580"/>
                  </a:lnTo>
                  <a:lnTo>
                    <a:pt x="44850" y="99177"/>
                  </a:lnTo>
                  <a:lnTo>
                    <a:pt x="58758" y="95503"/>
                  </a:lnTo>
                  <a:lnTo>
                    <a:pt x="67507" y="94644"/>
                  </a:lnTo>
                  <a:lnTo>
                    <a:pt x="77981" y="98025"/>
                  </a:lnTo>
                  <a:lnTo>
                    <a:pt x="83737" y="100901"/>
                  </a:lnTo>
                  <a:lnTo>
                    <a:pt x="92015" y="109743"/>
                  </a:lnTo>
                  <a:lnTo>
                    <a:pt x="97340" y="120728"/>
                  </a:lnTo>
                  <a:lnTo>
                    <a:pt x="99707" y="132665"/>
                  </a:lnTo>
                  <a:lnTo>
                    <a:pt x="97668" y="151287"/>
                  </a:lnTo>
                  <a:lnTo>
                    <a:pt x="88799" y="163886"/>
                  </a:lnTo>
                  <a:lnTo>
                    <a:pt x="74744" y="175131"/>
                  </a:lnTo>
                  <a:lnTo>
                    <a:pt x="30138" y="190584"/>
                  </a:lnTo>
                  <a:lnTo>
                    <a:pt x="0" y="19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17">
              <a:extLst>
                <a:ext uri="{FF2B5EF4-FFF2-40B4-BE49-F238E27FC236}">
                  <a16:creationId xmlns:a16="http://schemas.microsoft.com/office/drawing/2014/main" xmlns="" id="{9DB32139-9F2C-4A55-AAE2-00FEC185148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003550" y="62103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38100" y="6742"/>
                  </a:lnTo>
                  <a:lnTo>
                    <a:pt x="34337" y="138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18">
              <a:extLst>
                <a:ext uri="{FF2B5EF4-FFF2-40B4-BE49-F238E27FC236}">
                  <a16:creationId xmlns:a16="http://schemas.microsoft.com/office/drawing/2014/main" xmlns="" id="{9148DF61-C786-44F9-BDA3-F2810FC74CB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145941" y="6083300"/>
              <a:ext cx="10010" cy="133351"/>
            </a:xfrm>
            <a:custGeom>
              <a:avLst/>
              <a:gdLst/>
              <a:ahLst/>
              <a:cxnLst/>
              <a:rect l="0" t="0" r="0" b="0"/>
              <a:pathLst>
                <a:path w="10010" h="133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5264" y="46453"/>
                  </a:lnTo>
                  <a:lnTo>
                    <a:pt x="9072" y="87178"/>
                  </a:lnTo>
                  <a:lnTo>
                    <a:pt x="1000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19">
              <a:extLst>
                <a:ext uri="{FF2B5EF4-FFF2-40B4-BE49-F238E27FC236}">
                  <a16:creationId xmlns:a16="http://schemas.microsoft.com/office/drawing/2014/main" xmlns="" id="{988A8A9A-3B9E-44AB-B3AA-0B3D6607D0D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257550" y="6004029"/>
              <a:ext cx="72843" cy="263422"/>
            </a:xfrm>
            <a:custGeom>
              <a:avLst/>
              <a:gdLst/>
              <a:ahLst/>
              <a:cxnLst/>
              <a:rect l="0" t="0" r="0" b="0"/>
              <a:pathLst>
                <a:path w="72843" h="263422">
                  <a:moveTo>
                    <a:pt x="0" y="9421"/>
                  </a:moveTo>
                  <a:lnTo>
                    <a:pt x="0" y="9421"/>
                  </a:lnTo>
                  <a:lnTo>
                    <a:pt x="8838" y="582"/>
                  </a:lnTo>
                  <a:lnTo>
                    <a:pt x="12242" y="0"/>
                  </a:lnTo>
                  <a:lnTo>
                    <a:pt x="21668" y="1236"/>
                  </a:lnTo>
                  <a:lnTo>
                    <a:pt x="31032" y="7900"/>
                  </a:lnTo>
                  <a:lnTo>
                    <a:pt x="39192" y="17917"/>
                  </a:lnTo>
                  <a:lnTo>
                    <a:pt x="45170" y="29424"/>
                  </a:lnTo>
                  <a:lnTo>
                    <a:pt x="46417" y="43476"/>
                  </a:lnTo>
                  <a:lnTo>
                    <a:pt x="45761" y="51174"/>
                  </a:lnTo>
                  <a:lnTo>
                    <a:pt x="39388" y="65373"/>
                  </a:lnTo>
                  <a:lnTo>
                    <a:pt x="17380" y="107580"/>
                  </a:lnTo>
                  <a:lnTo>
                    <a:pt x="14087" y="117841"/>
                  </a:lnTo>
                  <a:lnTo>
                    <a:pt x="15198" y="124870"/>
                  </a:lnTo>
                  <a:lnTo>
                    <a:pt x="27663" y="153422"/>
                  </a:lnTo>
                  <a:lnTo>
                    <a:pt x="64868" y="200295"/>
                  </a:lnTo>
                  <a:lnTo>
                    <a:pt x="71163" y="210905"/>
                  </a:lnTo>
                  <a:lnTo>
                    <a:pt x="72842" y="215711"/>
                  </a:lnTo>
                  <a:lnTo>
                    <a:pt x="70945" y="228575"/>
                  </a:lnTo>
                  <a:lnTo>
                    <a:pt x="68463" y="235958"/>
                  </a:lnTo>
                  <a:lnTo>
                    <a:pt x="56298" y="247922"/>
                  </a:lnTo>
                  <a:lnTo>
                    <a:pt x="39132" y="256532"/>
                  </a:lnTo>
                  <a:lnTo>
                    <a:pt x="0" y="26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94">
            <a:extLst>
              <a:ext uri="{FF2B5EF4-FFF2-40B4-BE49-F238E27FC236}">
                <a16:creationId xmlns:a16="http://schemas.microsoft.com/office/drawing/2014/main" xmlns="" id="{8FA23F36-316A-4C63-9F06-0347B93899CD}"/>
              </a:ext>
            </a:extLst>
          </p:cNvPr>
          <p:cNvGrpSpPr/>
          <p:nvPr/>
        </p:nvGrpSpPr>
        <p:grpSpPr>
          <a:xfrm>
            <a:off x="4992503" y="5909718"/>
            <a:ext cx="436368" cy="256133"/>
            <a:chOff x="4992503" y="5909718"/>
            <a:chExt cx="436368" cy="256133"/>
          </a:xfrm>
        </p:grpSpPr>
        <p:sp>
          <p:nvSpPr>
            <p:cNvPr id="175" name="SMARTInkShape-1520">
              <a:extLst>
                <a:ext uri="{FF2B5EF4-FFF2-40B4-BE49-F238E27FC236}">
                  <a16:creationId xmlns:a16="http://schemas.microsoft.com/office/drawing/2014/main" xmlns="" id="{86FB3C22-E649-426F-9114-B8DBFFAF9CB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992503" y="5909718"/>
              <a:ext cx="74798" cy="248464"/>
            </a:xfrm>
            <a:custGeom>
              <a:avLst/>
              <a:gdLst/>
              <a:ahLst/>
              <a:cxnLst/>
              <a:rect l="0" t="0" r="0" b="0"/>
              <a:pathLst>
                <a:path w="74798" h="248464">
                  <a:moveTo>
                    <a:pt x="74797" y="27532"/>
                  </a:moveTo>
                  <a:lnTo>
                    <a:pt x="74797" y="27532"/>
                  </a:lnTo>
                  <a:lnTo>
                    <a:pt x="62863" y="13717"/>
                  </a:lnTo>
                  <a:lnTo>
                    <a:pt x="53782" y="1050"/>
                  </a:lnTo>
                  <a:lnTo>
                    <a:pt x="51615" y="0"/>
                  </a:lnTo>
                  <a:lnTo>
                    <a:pt x="49464" y="4"/>
                  </a:lnTo>
                  <a:lnTo>
                    <a:pt x="16908" y="14217"/>
                  </a:lnTo>
                  <a:lnTo>
                    <a:pt x="5120" y="22490"/>
                  </a:lnTo>
                  <a:lnTo>
                    <a:pt x="1496" y="29053"/>
                  </a:lnTo>
                  <a:lnTo>
                    <a:pt x="529" y="32780"/>
                  </a:lnTo>
                  <a:lnTo>
                    <a:pt x="1338" y="40683"/>
                  </a:lnTo>
                  <a:lnTo>
                    <a:pt x="4754" y="48899"/>
                  </a:lnTo>
                  <a:lnTo>
                    <a:pt x="43576" y="91411"/>
                  </a:lnTo>
                  <a:lnTo>
                    <a:pt x="46928" y="96929"/>
                  </a:lnTo>
                  <a:lnTo>
                    <a:pt x="48457" y="102019"/>
                  </a:lnTo>
                  <a:lnTo>
                    <a:pt x="48770" y="106823"/>
                  </a:lnTo>
                  <a:lnTo>
                    <a:pt x="46862" y="111437"/>
                  </a:lnTo>
                  <a:lnTo>
                    <a:pt x="39098" y="120326"/>
                  </a:lnTo>
                  <a:lnTo>
                    <a:pt x="22827" y="129894"/>
                  </a:lnTo>
                  <a:lnTo>
                    <a:pt x="18278" y="131051"/>
                  </a:lnTo>
                  <a:lnTo>
                    <a:pt x="3471" y="129524"/>
                  </a:lnTo>
                  <a:lnTo>
                    <a:pt x="2552" y="128687"/>
                  </a:lnTo>
                  <a:lnTo>
                    <a:pt x="2645" y="127425"/>
                  </a:lnTo>
                  <a:lnTo>
                    <a:pt x="3412" y="125877"/>
                  </a:lnTo>
                  <a:lnTo>
                    <a:pt x="4629" y="124845"/>
                  </a:lnTo>
                  <a:lnTo>
                    <a:pt x="7863" y="123699"/>
                  </a:lnTo>
                  <a:lnTo>
                    <a:pt x="20392" y="126424"/>
                  </a:lnTo>
                  <a:lnTo>
                    <a:pt x="27804" y="131692"/>
                  </a:lnTo>
                  <a:lnTo>
                    <a:pt x="33450" y="139442"/>
                  </a:lnTo>
                  <a:lnTo>
                    <a:pt x="38311" y="149942"/>
                  </a:lnTo>
                  <a:lnTo>
                    <a:pt x="39061" y="159783"/>
                  </a:lnTo>
                  <a:lnTo>
                    <a:pt x="33793" y="180969"/>
                  </a:lnTo>
                  <a:lnTo>
                    <a:pt x="5701" y="227009"/>
                  </a:lnTo>
                  <a:lnTo>
                    <a:pt x="1754" y="233310"/>
                  </a:lnTo>
                  <a:lnTo>
                    <a:pt x="0" y="238463"/>
                  </a:lnTo>
                  <a:lnTo>
                    <a:pt x="943" y="240825"/>
                  </a:lnTo>
                  <a:lnTo>
                    <a:pt x="5755" y="245331"/>
                  </a:lnTo>
                  <a:lnTo>
                    <a:pt x="23139" y="248463"/>
                  </a:lnTo>
                  <a:lnTo>
                    <a:pt x="74797" y="24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21">
              <a:extLst>
                <a:ext uri="{FF2B5EF4-FFF2-40B4-BE49-F238E27FC236}">
                  <a16:creationId xmlns:a16="http://schemas.microsoft.com/office/drawing/2014/main" xmlns="" id="{10F7E964-7910-42CD-ADBA-AEFCE06B72F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176756" y="5928932"/>
              <a:ext cx="93745" cy="205169"/>
            </a:xfrm>
            <a:custGeom>
              <a:avLst/>
              <a:gdLst/>
              <a:ahLst/>
              <a:cxnLst/>
              <a:rect l="0" t="0" r="0" b="0"/>
              <a:pathLst>
                <a:path w="93745" h="205169">
                  <a:moveTo>
                    <a:pt x="74694" y="21018"/>
                  </a:moveTo>
                  <a:lnTo>
                    <a:pt x="74694" y="21018"/>
                  </a:lnTo>
                  <a:lnTo>
                    <a:pt x="67952" y="10905"/>
                  </a:lnTo>
                  <a:lnTo>
                    <a:pt x="58998" y="4059"/>
                  </a:lnTo>
                  <a:lnTo>
                    <a:pt x="53646" y="1244"/>
                  </a:lnTo>
                  <a:lnTo>
                    <a:pt x="42056" y="0"/>
                  </a:lnTo>
                  <a:lnTo>
                    <a:pt x="36002" y="656"/>
                  </a:lnTo>
                  <a:lnTo>
                    <a:pt x="23630" y="7029"/>
                  </a:lnTo>
                  <a:lnTo>
                    <a:pt x="6647" y="22517"/>
                  </a:lnTo>
                  <a:lnTo>
                    <a:pt x="1813" y="28367"/>
                  </a:lnTo>
                  <a:lnTo>
                    <a:pt x="0" y="33679"/>
                  </a:lnTo>
                  <a:lnTo>
                    <a:pt x="204" y="38631"/>
                  </a:lnTo>
                  <a:lnTo>
                    <a:pt x="1750" y="43343"/>
                  </a:lnTo>
                  <a:lnTo>
                    <a:pt x="4898" y="47190"/>
                  </a:lnTo>
                  <a:lnTo>
                    <a:pt x="14040" y="53346"/>
                  </a:lnTo>
                  <a:lnTo>
                    <a:pt x="34458" y="57408"/>
                  </a:lnTo>
                  <a:lnTo>
                    <a:pt x="48345" y="54595"/>
                  </a:lnTo>
                  <a:lnTo>
                    <a:pt x="66181" y="48841"/>
                  </a:lnTo>
                  <a:lnTo>
                    <a:pt x="81479" y="46896"/>
                  </a:lnTo>
                  <a:lnTo>
                    <a:pt x="83451" y="48854"/>
                  </a:lnTo>
                  <a:lnTo>
                    <a:pt x="85641" y="56673"/>
                  </a:lnTo>
                  <a:lnTo>
                    <a:pt x="87163" y="100729"/>
                  </a:lnTo>
                  <a:lnTo>
                    <a:pt x="87348" y="145341"/>
                  </a:lnTo>
                  <a:lnTo>
                    <a:pt x="89269" y="188073"/>
                  </a:lnTo>
                  <a:lnTo>
                    <a:pt x="93744" y="20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22">
              <a:extLst>
                <a:ext uri="{FF2B5EF4-FFF2-40B4-BE49-F238E27FC236}">
                  <a16:creationId xmlns:a16="http://schemas.microsoft.com/office/drawing/2014/main" xmlns="" id="{D00265EE-D4DC-4B3B-95D3-38D4214150B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378450" y="5924550"/>
              <a:ext cx="50421" cy="241301"/>
            </a:xfrm>
            <a:custGeom>
              <a:avLst/>
              <a:gdLst/>
              <a:ahLst/>
              <a:cxnLst/>
              <a:rect l="0" t="0" r="0" b="0"/>
              <a:pathLst>
                <a:path w="50421" h="241301">
                  <a:moveTo>
                    <a:pt x="0" y="0"/>
                  </a:moveTo>
                  <a:lnTo>
                    <a:pt x="0" y="0"/>
                  </a:lnTo>
                  <a:lnTo>
                    <a:pt x="20265" y="705"/>
                  </a:lnTo>
                  <a:lnTo>
                    <a:pt x="29232" y="3371"/>
                  </a:lnTo>
                  <a:lnTo>
                    <a:pt x="42214" y="12209"/>
                  </a:lnTo>
                  <a:lnTo>
                    <a:pt x="46984" y="19774"/>
                  </a:lnTo>
                  <a:lnTo>
                    <a:pt x="48256" y="23765"/>
                  </a:lnTo>
                  <a:lnTo>
                    <a:pt x="45906" y="33846"/>
                  </a:lnTo>
                  <a:lnTo>
                    <a:pt x="28283" y="63776"/>
                  </a:lnTo>
                  <a:lnTo>
                    <a:pt x="4190" y="92191"/>
                  </a:lnTo>
                  <a:lnTo>
                    <a:pt x="828" y="106300"/>
                  </a:lnTo>
                  <a:lnTo>
                    <a:pt x="552" y="108967"/>
                  </a:lnTo>
                  <a:lnTo>
                    <a:pt x="2126" y="113811"/>
                  </a:lnTo>
                  <a:lnTo>
                    <a:pt x="3534" y="116091"/>
                  </a:lnTo>
                  <a:lnTo>
                    <a:pt x="12257" y="122670"/>
                  </a:lnTo>
                  <a:lnTo>
                    <a:pt x="27141" y="131919"/>
                  </a:lnTo>
                  <a:lnTo>
                    <a:pt x="46469" y="154255"/>
                  </a:lnTo>
                  <a:lnTo>
                    <a:pt x="48876" y="162397"/>
                  </a:lnTo>
                  <a:lnTo>
                    <a:pt x="50420" y="184871"/>
                  </a:lnTo>
                  <a:lnTo>
                    <a:pt x="44986" y="199052"/>
                  </a:lnTo>
                  <a:lnTo>
                    <a:pt x="34811" y="21335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295">
            <a:extLst>
              <a:ext uri="{FF2B5EF4-FFF2-40B4-BE49-F238E27FC236}">
                <a16:creationId xmlns:a16="http://schemas.microsoft.com/office/drawing/2014/main" xmlns="" id="{DF85F865-A97C-4BB3-A0A8-177E2F830C5C}"/>
              </a:ext>
            </a:extLst>
          </p:cNvPr>
          <p:cNvGrpSpPr/>
          <p:nvPr/>
        </p:nvGrpSpPr>
        <p:grpSpPr>
          <a:xfrm>
            <a:off x="2694197" y="6345133"/>
            <a:ext cx="739767" cy="324280"/>
            <a:chOff x="2694197" y="6345133"/>
            <a:chExt cx="739767" cy="324280"/>
          </a:xfrm>
        </p:grpSpPr>
        <p:sp>
          <p:nvSpPr>
            <p:cNvPr id="179" name="SMARTInkShape-1523">
              <a:extLst>
                <a:ext uri="{FF2B5EF4-FFF2-40B4-BE49-F238E27FC236}">
                  <a16:creationId xmlns:a16="http://schemas.microsoft.com/office/drawing/2014/main" xmlns="" id="{D7567391-4A5F-42D7-B5E3-6F6660E2F40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694197" y="6345133"/>
              <a:ext cx="93454" cy="324280"/>
            </a:xfrm>
            <a:custGeom>
              <a:avLst/>
              <a:gdLst/>
              <a:ahLst/>
              <a:cxnLst/>
              <a:rect l="0" t="0" r="0" b="0"/>
              <a:pathLst>
                <a:path w="93454" h="324280">
                  <a:moveTo>
                    <a:pt x="93453" y="23917"/>
                  </a:moveTo>
                  <a:lnTo>
                    <a:pt x="93453" y="23917"/>
                  </a:lnTo>
                  <a:lnTo>
                    <a:pt x="79638" y="15128"/>
                  </a:lnTo>
                  <a:lnTo>
                    <a:pt x="66971" y="3523"/>
                  </a:lnTo>
                  <a:lnTo>
                    <a:pt x="58400" y="742"/>
                  </a:lnTo>
                  <a:lnTo>
                    <a:pt x="53151" y="0"/>
                  </a:lnTo>
                  <a:lnTo>
                    <a:pt x="32280" y="5698"/>
                  </a:lnTo>
                  <a:lnTo>
                    <a:pt x="20168" y="14409"/>
                  </a:lnTo>
                  <a:lnTo>
                    <a:pt x="4266" y="33875"/>
                  </a:lnTo>
                  <a:lnTo>
                    <a:pt x="0" y="47016"/>
                  </a:lnTo>
                  <a:lnTo>
                    <a:pt x="812" y="51310"/>
                  </a:lnTo>
                  <a:lnTo>
                    <a:pt x="5477" y="59845"/>
                  </a:lnTo>
                  <a:lnTo>
                    <a:pt x="50550" y="106630"/>
                  </a:lnTo>
                  <a:lnTo>
                    <a:pt x="54267" y="112926"/>
                  </a:lnTo>
                  <a:lnTo>
                    <a:pt x="56517" y="127447"/>
                  </a:lnTo>
                  <a:lnTo>
                    <a:pt x="56129" y="135271"/>
                  </a:lnTo>
                  <a:lnTo>
                    <a:pt x="50053" y="147725"/>
                  </a:lnTo>
                  <a:lnTo>
                    <a:pt x="40297" y="157259"/>
                  </a:lnTo>
                  <a:lnTo>
                    <a:pt x="23611" y="165888"/>
                  </a:lnTo>
                  <a:lnTo>
                    <a:pt x="13963" y="168154"/>
                  </a:lnTo>
                  <a:lnTo>
                    <a:pt x="10827" y="168053"/>
                  </a:lnTo>
                  <a:lnTo>
                    <a:pt x="8735" y="167279"/>
                  </a:lnTo>
                  <a:lnTo>
                    <a:pt x="5379" y="164340"/>
                  </a:lnTo>
                  <a:lnTo>
                    <a:pt x="22302" y="163680"/>
                  </a:lnTo>
                  <a:lnTo>
                    <a:pt x="26263" y="165776"/>
                  </a:lnTo>
                  <a:lnTo>
                    <a:pt x="44642" y="180584"/>
                  </a:lnTo>
                  <a:lnTo>
                    <a:pt x="54826" y="186680"/>
                  </a:lnTo>
                  <a:lnTo>
                    <a:pt x="61704" y="194093"/>
                  </a:lnTo>
                  <a:lnTo>
                    <a:pt x="65231" y="202091"/>
                  </a:lnTo>
                  <a:lnTo>
                    <a:pt x="66172" y="206200"/>
                  </a:lnTo>
                  <a:lnTo>
                    <a:pt x="64125" y="222095"/>
                  </a:lnTo>
                  <a:lnTo>
                    <a:pt x="55253" y="234058"/>
                  </a:lnTo>
                  <a:lnTo>
                    <a:pt x="14268" y="280047"/>
                  </a:lnTo>
                  <a:lnTo>
                    <a:pt x="8871" y="291563"/>
                  </a:lnTo>
                  <a:lnTo>
                    <a:pt x="7431" y="297598"/>
                  </a:lnTo>
                  <a:lnTo>
                    <a:pt x="7883" y="302326"/>
                  </a:lnTo>
                  <a:lnTo>
                    <a:pt x="9595" y="306184"/>
                  </a:lnTo>
                  <a:lnTo>
                    <a:pt x="12148" y="309461"/>
                  </a:lnTo>
                  <a:lnTo>
                    <a:pt x="25853" y="317446"/>
                  </a:lnTo>
                  <a:lnTo>
                    <a:pt x="50062" y="324279"/>
                  </a:lnTo>
                  <a:lnTo>
                    <a:pt x="93453" y="32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24">
              <a:extLst>
                <a:ext uri="{FF2B5EF4-FFF2-40B4-BE49-F238E27FC236}">
                  <a16:creationId xmlns:a16="http://schemas.microsoft.com/office/drawing/2014/main" xmlns="" id="{685510FF-407C-4890-93B5-B287E1CD70D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865990" y="6408033"/>
              <a:ext cx="131211" cy="193932"/>
            </a:xfrm>
            <a:custGeom>
              <a:avLst/>
              <a:gdLst/>
              <a:ahLst/>
              <a:cxnLst/>
              <a:rect l="0" t="0" r="0" b="0"/>
              <a:pathLst>
                <a:path w="131211" h="193932">
                  <a:moveTo>
                    <a:pt x="131210" y="5467"/>
                  </a:moveTo>
                  <a:lnTo>
                    <a:pt x="131210" y="5467"/>
                  </a:lnTo>
                  <a:lnTo>
                    <a:pt x="121071" y="1103"/>
                  </a:lnTo>
                  <a:lnTo>
                    <a:pt x="113533" y="0"/>
                  </a:lnTo>
                  <a:lnTo>
                    <a:pt x="69860" y="8033"/>
                  </a:lnTo>
                  <a:lnTo>
                    <a:pt x="25704" y="13200"/>
                  </a:lnTo>
                  <a:lnTo>
                    <a:pt x="8697" y="18577"/>
                  </a:lnTo>
                  <a:lnTo>
                    <a:pt x="5084" y="20556"/>
                  </a:lnTo>
                  <a:lnTo>
                    <a:pt x="2676" y="23288"/>
                  </a:lnTo>
                  <a:lnTo>
                    <a:pt x="0" y="30086"/>
                  </a:lnTo>
                  <a:lnTo>
                    <a:pt x="1865" y="45217"/>
                  </a:lnTo>
                  <a:lnTo>
                    <a:pt x="21060" y="89737"/>
                  </a:lnTo>
                  <a:lnTo>
                    <a:pt x="22970" y="102929"/>
                  </a:lnTo>
                  <a:lnTo>
                    <a:pt x="23067" y="102897"/>
                  </a:lnTo>
                  <a:lnTo>
                    <a:pt x="23131" y="102170"/>
                  </a:lnTo>
                  <a:lnTo>
                    <a:pt x="26593" y="97776"/>
                  </a:lnTo>
                  <a:lnTo>
                    <a:pt x="30150" y="95882"/>
                  </a:lnTo>
                  <a:lnTo>
                    <a:pt x="39883" y="94816"/>
                  </a:lnTo>
                  <a:lnTo>
                    <a:pt x="49698" y="95272"/>
                  </a:lnTo>
                  <a:lnTo>
                    <a:pt x="58764" y="97826"/>
                  </a:lnTo>
                  <a:lnTo>
                    <a:pt x="71801" y="106602"/>
                  </a:lnTo>
                  <a:lnTo>
                    <a:pt x="81230" y="121510"/>
                  </a:lnTo>
                  <a:lnTo>
                    <a:pt x="88492" y="139333"/>
                  </a:lnTo>
                  <a:lnTo>
                    <a:pt x="89176" y="151746"/>
                  </a:lnTo>
                  <a:lnTo>
                    <a:pt x="88371" y="158020"/>
                  </a:lnTo>
                  <a:lnTo>
                    <a:pt x="81831" y="170635"/>
                  </a:lnTo>
                  <a:lnTo>
                    <a:pt x="77124" y="176963"/>
                  </a:lnTo>
                  <a:lnTo>
                    <a:pt x="62486" y="185874"/>
                  </a:lnTo>
                  <a:lnTo>
                    <a:pt x="36294" y="192976"/>
                  </a:lnTo>
                  <a:lnTo>
                    <a:pt x="21292" y="193931"/>
                  </a:lnTo>
                  <a:lnTo>
                    <a:pt x="421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25">
              <a:extLst>
                <a:ext uri="{FF2B5EF4-FFF2-40B4-BE49-F238E27FC236}">
                  <a16:creationId xmlns:a16="http://schemas.microsoft.com/office/drawing/2014/main" xmlns="" id="{6B3C727B-0D9F-484E-9EF3-548DFE2C117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997200" y="656590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50800" y="3370"/>
                  </a:lnTo>
                  <a:lnTo>
                    <a:pt x="29752" y="3597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26">
              <a:extLst>
                <a:ext uri="{FF2B5EF4-FFF2-40B4-BE49-F238E27FC236}">
                  <a16:creationId xmlns:a16="http://schemas.microsoft.com/office/drawing/2014/main" xmlns="" id="{D6AE379D-5A4F-413B-964B-3316CE1F3D7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178173" y="6419113"/>
              <a:ext cx="98428" cy="203938"/>
            </a:xfrm>
            <a:custGeom>
              <a:avLst/>
              <a:gdLst/>
              <a:ahLst/>
              <a:cxnLst/>
              <a:rect l="0" t="0" r="0" b="0"/>
              <a:pathLst>
                <a:path w="98428" h="203938">
                  <a:moveTo>
                    <a:pt x="66677" y="51537"/>
                  </a:moveTo>
                  <a:lnTo>
                    <a:pt x="66677" y="51537"/>
                  </a:lnTo>
                  <a:lnTo>
                    <a:pt x="66677" y="44795"/>
                  </a:lnTo>
                  <a:lnTo>
                    <a:pt x="70440" y="37722"/>
                  </a:lnTo>
                  <a:lnTo>
                    <a:pt x="75405" y="29875"/>
                  </a:lnTo>
                  <a:lnTo>
                    <a:pt x="77612" y="21683"/>
                  </a:lnTo>
                  <a:lnTo>
                    <a:pt x="76711" y="15220"/>
                  </a:lnTo>
                  <a:lnTo>
                    <a:pt x="73253" y="9291"/>
                  </a:lnTo>
                  <a:lnTo>
                    <a:pt x="67013" y="1951"/>
                  </a:lnTo>
                  <a:lnTo>
                    <a:pt x="61962" y="136"/>
                  </a:lnTo>
                  <a:lnTo>
                    <a:pt x="48824" y="0"/>
                  </a:lnTo>
                  <a:lnTo>
                    <a:pt x="25561" y="7260"/>
                  </a:lnTo>
                  <a:lnTo>
                    <a:pt x="12890" y="16336"/>
                  </a:lnTo>
                  <a:lnTo>
                    <a:pt x="3966" y="26721"/>
                  </a:lnTo>
                  <a:lnTo>
                    <a:pt x="0" y="36039"/>
                  </a:lnTo>
                  <a:lnTo>
                    <a:pt x="353" y="39794"/>
                  </a:lnTo>
                  <a:lnTo>
                    <a:pt x="2000" y="43003"/>
                  </a:lnTo>
                  <a:lnTo>
                    <a:pt x="6887" y="47744"/>
                  </a:lnTo>
                  <a:lnTo>
                    <a:pt x="11411" y="49852"/>
                  </a:lnTo>
                  <a:lnTo>
                    <a:pt x="28037" y="47667"/>
                  </a:lnTo>
                  <a:lnTo>
                    <a:pt x="53165" y="37655"/>
                  </a:lnTo>
                  <a:lnTo>
                    <a:pt x="63259" y="37841"/>
                  </a:lnTo>
                  <a:lnTo>
                    <a:pt x="66515" y="39584"/>
                  </a:lnTo>
                  <a:lnTo>
                    <a:pt x="68686" y="42157"/>
                  </a:lnTo>
                  <a:lnTo>
                    <a:pt x="84982" y="89712"/>
                  </a:lnTo>
                  <a:lnTo>
                    <a:pt x="91381" y="130286"/>
                  </a:lnTo>
                  <a:lnTo>
                    <a:pt x="96826" y="170391"/>
                  </a:lnTo>
                  <a:lnTo>
                    <a:pt x="98427" y="203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27">
              <a:extLst>
                <a:ext uri="{FF2B5EF4-FFF2-40B4-BE49-F238E27FC236}">
                  <a16:creationId xmlns:a16="http://schemas.microsoft.com/office/drawing/2014/main" xmlns="" id="{C3CE058F-A3D1-43B5-BDA7-A633827437A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359150" y="6370272"/>
              <a:ext cx="74814" cy="265479"/>
            </a:xfrm>
            <a:custGeom>
              <a:avLst/>
              <a:gdLst/>
              <a:ahLst/>
              <a:cxnLst/>
              <a:rect l="0" t="0" r="0" b="0"/>
              <a:pathLst>
                <a:path w="74814" h="26547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5775" y="6996"/>
                  </a:lnTo>
                  <a:lnTo>
                    <a:pt x="12209" y="2901"/>
                  </a:lnTo>
                  <a:lnTo>
                    <a:pt x="23765" y="0"/>
                  </a:lnTo>
                  <a:lnTo>
                    <a:pt x="42868" y="5882"/>
                  </a:lnTo>
                  <a:lnTo>
                    <a:pt x="54565" y="16518"/>
                  </a:lnTo>
                  <a:lnTo>
                    <a:pt x="63057" y="30651"/>
                  </a:lnTo>
                  <a:lnTo>
                    <a:pt x="66830" y="46339"/>
                  </a:lnTo>
                  <a:lnTo>
                    <a:pt x="62863" y="62720"/>
                  </a:lnTo>
                  <a:lnTo>
                    <a:pt x="34678" y="109764"/>
                  </a:lnTo>
                  <a:lnTo>
                    <a:pt x="28462" y="121817"/>
                  </a:lnTo>
                  <a:lnTo>
                    <a:pt x="26761" y="130133"/>
                  </a:lnTo>
                  <a:lnTo>
                    <a:pt x="27013" y="132914"/>
                  </a:lnTo>
                  <a:lnTo>
                    <a:pt x="27886" y="134769"/>
                  </a:lnTo>
                  <a:lnTo>
                    <a:pt x="30738" y="138241"/>
                  </a:lnTo>
                  <a:lnTo>
                    <a:pt x="61803" y="183555"/>
                  </a:lnTo>
                  <a:lnTo>
                    <a:pt x="67465" y="202164"/>
                  </a:lnTo>
                  <a:lnTo>
                    <a:pt x="74813" y="247010"/>
                  </a:lnTo>
                  <a:lnTo>
                    <a:pt x="72526" y="253272"/>
                  </a:lnTo>
                  <a:lnTo>
                    <a:pt x="67277" y="258406"/>
                  </a:lnTo>
                  <a:lnTo>
                    <a:pt x="60239" y="262335"/>
                  </a:lnTo>
                  <a:lnTo>
                    <a:pt x="44450" y="265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296">
            <a:extLst>
              <a:ext uri="{FF2B5EF4-FFF2-40B4-BE49-F238E27FC236}">
                <a16:creationId xmlns:a16="http://schemas.microsoft.com/office/drawing/2014/main" xmlns="" id="{FD28C037-5EAC-4CB2-8EDB-6520EBF59F8A}"/>
              </a:ext>
            </a:extLst>
          </p:cNvPr>
          <p:cNvGrpSpPr/>
          <p:nvPr/>
        </p:nvGrpSpPr>
        <p:grpSpPr>
          <a:xfrm>
            <a:off x="5015600" y="6319550"/>
            <a:ext cx="364425" cy="278101"/>
            <a:chOff x="5015600" y="6319550"/>
            <a:chExt cx="364425" cy="278101"/>
          </a:xfrm>
        </p:grpSpPr>
        <p:sp>
          <p:nvSpPr>
            <p:cNvPr id="185" name="SMARTInkShape-1528">
              <a:extLst>
                <a:ext uri="{FF2B5EF4-FFF2-40B4-BE49-F238E27FC236}">
                  <a16:creationId xmlns:a16="http://schemas.microsoft.com/office/drawing/2014/main" xmlns="" id="{95103630-2B61-4E3F-A8DF-9C231286109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015600" y="6319550"/>
              <a:ext cx="80759" cy="244541"/>
            </a:xfrm>
            <a:custGeom>
              <a:avLst/>
              <a:gdLst/>
              <a:ahLst/>
              <a:cxnLst/>
              <a:rect l="0" t="0" r="0" b="0"/>
              <a:pathLst>
                <a:path w="80759" h="244541">
                  <a:moveTo>
                    <a:pt x="77100" y="24100"/>
                  </a:moveTo>
                  <a:lnTo>
                    <a:pt x="77100" y="24100"/>
                  </a:lnTo>
                  <a:lnTo>
                    <a:pt x="80471" y="17358"/>
                  </a:lnTo>
                  <a:lnTo>
                    <a:pt x="80758" y="14666"/>
                  </a:lnTo>
                  <a:lnTo>
                    <a:pt x="77721" y="3085"/>
                  </a:lnTo>
                  <a:lnTo>
                    <a:pt x="76103" y="1623"/>
                  </a:lnTo>
                  <a:lnTo>
                    <a:pt x="70542" y="0"/>
                  </a:lnTo>
                  <a:lnTo>
                    <a:pt x="46746" y="4027"/>
                  </a:lnTo>
                  <a:lnTo>
                    <a:pt x="28876" y="11615"/>
                  </a:lnTo>
                  <a:lnTo>
                    <a:pt x="23917" y="15729"/>
                  </a:lnTo>
                  <a:lnTo>
                    <a:pt x="21713" y="19910"/>
                  </a:lnTo>
                  <a:lnTo>
                    <a:pt x="20472" y="26229"/>
                  </a:lnTo>
                  <a:lnTo>
                    <a:pt x="26847" y="39312"/>
                  </a:lnTo>
                  <a:lnTo>
                    <a:pt x="63180" y="81740"/>
                  </a:lnTo>
                  <a:lnTo>
                    <a:pt x="70913" y="94168"/>
                  </a:lnTo>
                  <a:lnTo>
                    <a:pt x="74350" y="106747"/>
                  </a:lnTo>
                  <a:lnTo>
                    <a:pt x="73150" y="112359"/>
                  </a:lnTo>
                  <a:lnTo>
                    <a:pt x="66172" y="122357"/>
                  </a:lnTo>
                  <a:lnTo>
                    <a:pt x="43602" y="135919"/>
                  </a:lnTo>
                  <a:lnTo>
                    <a:pt x="17942" y="142132"/>
                  </a:lnTo>
                  <a:lnTo>
                    <a:pt x="6593" y="141704"/>
                  </a:lnTo>
                  <a:lnTo>
                    <a:pt x="2579" y="140603"/>
                  </a:lnTo>
                  <a:lnTo>
                    <a:pt x="608" y="139164"/>
                  </a:lnTo>
                  <a:lnTo>
                    <a:pt x="0" y="137497"/>
                  </a:lnTo>
                  <a:lnTo>
                    <a:pt x="300" y="135682"/>
                  </a:lnTo>
                  <a:lnTo>
                    <a:pt x="1205" y="135177"/>
                  </a:lnTo>
                  <a:lnTo>
                    <a:pt x="2515" y="135546"/>
                  </a:lnTo>
                  <a:lnTo>
                    <a:pt x="48577" y="156648"/>
                  </a:lnTo>
                  <a:lnTo>
                    <a:pt x="55721" y="166266"/>
                  </a:lnTo>
                  <a:lnTo>
                    <a:pt x="58614" y="171794"/>
                  </a:lnTo>
                  <a:lnTo>
                    <a:pt x="59131" y="177596"/>
                  </a:lnTo>
                  <a:lnTo>
                    <a:pt x="55944" y="189687"/>
                  </a:lnTo>
                  <a:lnTo>
                    <a:pt x="33418" y="224158"/>
                  </a:lnTo>
                  <a:lnTo>
                    <a:pt x="23940" y="237187"/>
                  </a:lnTo>
                  <a:lnTo>
                    <a:pt x="22610" y="240242"/>
                  </a:lnTo>
                  <a:lnTo>
                    <a:pt x="23135" y="242277"/>
                  </a:lnTo>
                  <a:lnTo>
                    <a:pt x="24895" y="243635"/>
                  </a:lnTo>
                  <a:lnTo>
                    <a:pt x="27481" y="244540"/>
                  </a:lnTo>
                  <a:lnTo>
                    <a:pt x="70750" y="240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29">
              <a:extLst>
                <a:ext uri="{FF2B5EF4-FFF2-40B4-BE49-F238E27FC236}">
                  <a16:creationId xmlns:a16="http://schemas.microsoft.com/office/drawing/2014/main" xmlns="" id="{A013F44F-DC14-42CA-A97B-CDEE6E2DA69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295900" y="6331104"/>
              <a:ext cx="84125" cy="266547"/>
            </a:xfrm>
            <a:custGeom>
              <a:avLst/>
              <a:gdLst/>
              <a:ahLst/>
              <a:cxnLst/>
              <a:rect l="0" t="0" r="0" b="0"/>
              <a:pathLst>
                <a:path w="84125" h="266547">
                  <a:moveTo>
                    <a:pt x="31750" y="12546"/>
                  </a:moveTo>
                  <a:lnTo>
                    <a:pt x="31750" y="12546"/>
                  </a:lnTo>
                  <a:lnTo>
                    <a:pt x="31750" y="5804"/>
                  </a:lnTo>
                  <a:lnTo>
                    <a:pt x="32455" y="3817"/>
                  </a:lnTo>
                  <a:lnTo>
                    <a:pt x="33632" y="2495"/>
                  </a:lnTo>
                  <a:lnTo>
                    <a:pt x="36819" y="1023"/>
                  </a:lnTo>
                  <a:lnTo>
                    <a:pt x="53419" y="0"/>
                  </a:lnTo>
                  <a:lnTo>
                    <a:pt x="70626" y="6634"/>
                  </a:lnTo>
                  <a:lnTo>
                    <a:pt x="79132" y="17444"/>
                  </a:lnTo>
                  <a:lnTo>
                    <a:pt x="82388" y="24278"/>
                  </a:lnTo>
                  <a:lnTo>
                    <a:pt x="84124" y="39398"/>
                  </a:lnTo>
                  <a:lnTo>
                    <a:pt x="81838" y="54818"/>
                  </a:lnTo>
                  <a:lnTo>
                    <a:pt x="76119" y="68729"/>
                  </a:lnTo>
                  <a:lnTo>
                    <a:pt x="66992" y="78202"/>
                  </a:lnTo>
                  <a:lnTo>
                    <a:pt x="56585" y="86177"/>
                  </a:lnTo>
                  <a:lnTo>
                    <a:pt x="37442" y="107902"/>
                  </a:lnTo>
                  <a:lnTo>
                    <a:pt x="36249" y="111395"/>
                  </a:lnTo>
                  <a:lnTo>
                    <a:pt x="36807" y="119037"/>
                  </a:lnTo>
                  <a:lnTo>
                    <a:pt x="41088" y="131275"/>
                  </a:lnTo>
                  <a:lnTo>
                    <a:pt x="46718" y="137751"/>
                  </a:lnTo>
                  <a:lnTo>
                    <a:pt x="57822" y="149128"/>
                  </a:lnTo>
                  <a:lnTo>
                    <a:pt x="70845" y="168563"/>
                  </a:lnTo>
                  <a:lnTo>
                    <a:pt x="74613" y="185068"/>
                  </a:lnTo>
                  <a:lnTo>
                    <a:pt x="68988" y="206734"/>
                  </a:lnTo>
                  <a:lnTo>
                    <a:pt x="53739" y="234270"/>
                  </a:lnTo>
                  <a:lnTo>
                    <a:pt x="42935" y="247262"/>
                  </a:lnTo>
                  <a:lnTo>
                    <a:pt x="27313" y="256329"/>
                  </a:lnTo>
                  <a:lnTo>
                    <a:pt x="0" y="266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530">
              <a:extLst>
                <a:ext uri="{FF2B5EF4-FFF2-40B4-BE49-F238E27FC236}">
                  <a16:creationId xmlns:a16="http://schemas.microsoft.com/office/drawing/2014/main" xmlns="" id="{D37606A3-F9D7-431A-A0F5-2C973FC73EB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219700" y="63881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8838" y="42095"/>
                  </a:lnTo>
                  <a:lnTo>
                    <a:pt x="12643" y="88278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97">
            <a:extLst>
              <a:ext uri="{FF2B5EF4-FFF2-40B4-BE49-F238E27FC236}">
                <a16:creationId xmlns:a16="http://schemas.microsoft.com/office/drawing/2014/main" xmlns="" id="{33BDD29B-E044-4C2F-A1DD-E6F61C463360}"/>
              </a:ext>
            </a:extLst>
          </p:cNvPr>
          <p:cNvGrpSpPr/>
          <p:nvPr/>
        </p:nvGrpSpPr>
        <p:grpSpPr>
          <a:xfrm>
            <a:off x="2755900" y="3283366"/>
            <a:ext cx="368301" cy="374235"/>
            <a:chOff x="2755900" y="3283366"/>
            <a:chExt cx="368301" cy="374235"/>
          </a:xfrm>
        </p:grpSpPr>
        <p:sp>
          <p:nvSpPr>
            <p:cNvPr id="189" name="SMARTInkShape-1531">
              <a:extLst>
                <a:ext uri="{FF2B5EF4-FFF2-40B4-BE49-F238E27FC236}">
                  <a16:creationId xmlns:a16="http://schemas.microsoft.com/office/drawing/2014/main" xmlns="" id="{6D640759-8687-4C67-A5ED-BE5B77EFD84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762250" y="3410833"/>
              <a:ext cx="165101" cy="140210"/>
            </a:xfrm>
            <a:custGeom>
              <a:avLst/>
              <a:gdLst/>
              <a:ahLst/>
              <a:cxnLst/>
              <a:rect l="0" t="0" r="0" b="0"/>
              <a:pathLst>
                <a:path w="165101" h="140210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3371" y="0"/>
                  </a:lnTo>
                  <a:lnTo>
                    <a:pt x="12209" y="2749"/>
                  </a:lnTo>
                  <a:lnTo>
                    <a:pt x="37271" y="16480"/>
                  </a:lnTo>
                  <a:lnTo>
                    <a:pt x="81197" y="61801"/>
                  </a:lnTo>
                  <a:lnTo>
                    <a:pt x="122867" y="105008"/>
                  </a:lnTo>
                  <a:lnTo>
                    <a:pt x="152528" y="138245"/>
                  </a:lnTo>
                  <a:lnTo>
                    <a:pt x="155307" y="139846"/>
                  </a:lnTo>
                  <a:lnTo>
                    <a:pt x="157866" y="140209"/>
                  </a:lnTo>
                  <a:lnTo>
                    <a:pt x="1651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532">
              <a:extLst>
                <a:ext uri="{FF2B5EF4-FFF2-40B4-BE49-F238E27FC236}">
                  <a16:creationId xmlns:a16="http://schemas.microsoft.com/office/drawing/2014/main" xmlns="" id="{36CA8A7F-9C9D-40EF-B3C0-95761A828CD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825750" y="33909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127000" y="0"/>
                  </a:moveTo>
                  <a:lnTo>
                    <a:pt x="127000" y="0"/>
                  </a:lnTo>
                  <a:lnTo>
                    <a:pt x="120258" y="3371"/>
                  </a:lnTo>
                  <a:lnTo>
                    <a:pt x="109323" y="15580"/>
                  </a:lnTo>
                  <a:lnTo>
                    <a:pt x="81895" y="60525"/>
                  </a:lnTo>
                  <a:lnTo>
                    <a:pt x="59543" y="98132"/>
                  </a:lnTo>
                  <a:lnTo>
                    <a:pt x="34340" y="13679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533">
              <a:extLst>
                <a:ext uri="{FF2B5EF4-FFF2-40B4-BE49-F238E27FC236}">
                  <a16:creationId xmlns:a16="http://schemas.microsoft.com/office/drawing/2014/main" xmlns="" id="{D8F9EC05-15FB-409D-AB34-CE1FD213232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755900" y="363220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25400"/>
                  </a:moveTo>
                  <a:lnTo>
                    <a:pt x="0" y="25400"/>
                  </a:lnTo>
                  <a:lnTo>
                    <a:pt x="38988" y="20331"/>
                  </a:lnTo>
                  <a:lnTo>
                    <a:pt x="81715" y="14569"/>
                  </a:lnTo>
                  <a:lnTo>
                    <a:pt x="113694" y="10473"/>
                  </a:lnTo>
                  <a:lnTo>
                    <a:pt x="160060" y="4201"/>
                  </a:lnTo>
                  <a:lnTo>
                    <a:pt x="205078" y="124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534">
              <a:extLst>
                <a:ext uri="{FF2B5EF4-FFF2-40B4-BE49-F238E27FC236}">
                  <a16:creationId xmlns:a16="http://schemas.microsoft.com/office/drawing/2014/main" xmlns="" id="{0BBCDC9F-0B4F-49CA-A708-E3958A34B0B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054350" y="3283366"/>
              <a:ext cx="69851" cy="132935"/>
            </a:xfrm>
            <a:custGeom>
              <a:avLst/>
              <a:gdLst/>
              <a:ahLst/>
              <a:cxnLst/>
              <a:rect l="0" t="0" r="0" b="0"/>
              <a:pathLst>
                <a:path w="69851" h="132935">
                  <a:moveTo>
                    <a:pt x="69850" y="18634"/>
                  </a:moveTo>
                  <a:lnTo>
                    <a:pt x="69850" y="18634"/>
                  </a:lnTo>
                  <a:lnTo>
                    <a:pt x="69850" y="0"/>
                  </a:lnTo>
                  <a:lnTo>
                    <a:pt x="69850" y="9820"/>
                  </a:lnTo>
                  <a:lnTo>
                    <a:pt x="53936" y="42946"/>
                  </a:lnTo>
                  <a:lnTo>
                    <a:pt x="26229" y="85760"/>
                  </a:lnTo>
                  <a:lnTo>
                    <a:pt x="0" y="132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298">
            <a:extLst>
              <a:ext uri="{FF2B5EF4-FFF2-40B4-BE49-F238E27FC236}">
                <a16:creationId xmlns:a16="http://schemas.microsoft.com/office/drawing/2014/main" xmlns="" id="{8EF0D1B6-F9BF-4716-B194-9143C7D66E6B}"/>
              </a:ext>
            </a:extLst>
          </p:cNvPr>
          <p:cNvGrpSpPr/>
          <p:nvPr/>
        </p:nvGrpSpPr>
        <p:grpSpPr>
          <a:xfrm>
            <a:off x="4927600" y="3289300"/>
            <a:ext cx="317501" cy="368301"/>
            <a:chOff x="4927600" y="3289300"/>
            <a:chExt cx="317501" cy="368301"/>
          </a:xfrm>
        </p:grpSpPr>
        <p:sp>
          <p:nvSpPr>
            <p:cNvPr id="194" name="SMARTInkShape-1535">
              <a:extLst>
                <a:ext uri="{FF2B5EF4-FFF2-40B4-BE49-F238E27FC236}">
                  <a16:creationId xmlns:a16="http://schemas.microsoft.com/office/drawing/2014/main" xmlns="" id="{438B14A7-7AB1-4ED4-8C04-0E12ED55C12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927600" y="3347008"/>
              <a:ext cx="95251" cy="126443"/>
            </a:xfrm>
            <a:custGeom>
              <a:avLst/>
              <a:gdLst/>
              <a:ahLst/>
              <a:cxnLst/>
              <a:rect l="0" t="0" r="0" b="0"/>
              <a:pathLst>
                <a:path w="95251" h="126443">
                  <a:moveTo>
                    <a:pt x="0" y="31192"/>
                  </a:moveTo>
                  <a:lnTo>
                    <a:pt x="0" y="31192"/>
                  </a:lnTo>
                  <a:lnTo>
                    <a:pt x="0" y="13515"/>
                  </a:lnTo>
                  <a:lnTo>
                    <a:pt x="2822" y="9529"/>
                  </a:lnTo>
                  <a:lnTo>
                    <a:pt x="13484" y="1338"/>
                  </a:lnTo>
                  <a:lnTo>
                    <a:pt x="20278" y="0"/>
                  </a:lnTo>
                  <a:lnTo>
                    <a:pt x="35353" y="2277"/>
                  </a:lnTo>
                  <a:lnTo>
                    <a:pt x="41208" y="6976"/>
                  </a:lnTo>
                  <a:lnTo>
                    <a:pt x="65024" y="53046"/>
                  </a:lnTo>
                  <a:lnTo>
                    <a:pt x="79767" y="95115"/>
                  </a:lnTo>
                  <a:lnTo>
                    <a:pt x="95250" y="126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536">
              <a:extLst>
                <a:ext uri="{FF2B5EF4-FFF2-40B4-BE49-F238E27FC236}">
                  <a16:creationId xmlns:a16="http://schemas.microsoft.com/office/drawing/2014/main" xmlns="" id="{F15C7F01-630C-4CE8-B601-56F1DAF4B44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959350" y="357505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36628" y="35612"/>
                  </a:lnTo>
                  <a:lnTo>
                    <a:pt x="78037" y="22781"/>
                  </a:lnTo>
                  <a:lnTo>
                    <a:pt x="122683" y="894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537">
              <a:extLst>
                <a:ext uri="{FF2B5EF4-FFF2-40B4-BE49-F238E27FC236}">
                  <a16:creationId xmlns:a16="http://schemas.microsoft.com/office/drawing/2014/main" xmlns="" id="{425018CB-C5B6-46E1-9FD1-A594823DE01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048250" y="3337379"/>
              <a:ext cx="44451" cy="218622"/>
            </a:xfrm>
            <a:custGeom>
              <a:avLst/>
              <a:gdLst/>
              <a:ahLst/>
              <a:cxnLst/>
              <a:rect l="0" t="0" r="0" b="0"/>
              <a:pathLst>
                <a:path w="44451" h="218622">
                  <a:moveTo>
                    <a:pt x="44450" y="21771"/>
                  </a:moveTo>
                  <a:lnTo>
                    <a:pt x="44450" y="21771"/>
                  </a:lnTo>
                  <a:lnTo>
                    <a:pt x="44450" y="7466"/>
                  </a:lnTo>
                  <a:lnTo>
                    <a:pt x="42568" y="2948"/>
                  </a:lnTo>
                  <a:lnTo>
                    <a:pt x="41079" y="756"/>
                  </a:lnTo>
                  <a:lnTo>
                    <a:pt x="39381" y="0"/>
                  </a:lnTo>
                  <a:lnTo>
                    <a:pt x="37542" y="201"/>
                  </a:lnTo>
                  <a:lnTo>
                    <a:pt x="33619" y="2307"/>
                  </a:lnTo>
                  <a:lnTo>
                    <a:pt x="29523" y="5594"/>
                  </a:lnTo>
                  <a:lnTo>
                    <a:pt x="27232" y="13170"/>
                  </a:lnTo>
                  <a:lnTo>
                    <a:pt x="19160" y="48547"/>
                  </a:lnTo>
                  <a:lnTo>
                    <a:pt x="4412" y="96152"/>
                  </a:lnTo>
                  <a:lnTo>
                    <a:pt x="871" y="139945"/>
                  </a:lnTo>
                  <a:lnTo>
                    <a:pt x="77" y="186095"/>
                  </a:lnTo>
                  <a:lnTo>
                    <a:pt x="0" y="21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538">
              <a:extLst>
                <a:ext uri="{FF2B5EF4-FFF2-40B4-BE49-F238E27FC236}">
                  <a16:creationId xmlns:a16="http://schemas.microsoft.com/office/drawing/2014/main" xmlns="" id="{4AAB25C4-FF37-48EE-803E-C92504C90EF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997450" y="3594100"/>
              <a:ext cx="146051" cy="63501"/>
            </a:xfrm>
            <a:custGeom>
              <a:avLst/>
              <a:gdLst/>
              <a:ahLst/>
              <a:cxnLst/>
              <a:rect l="0" t="0" r="0" b="0"/>
              <a:pathLst>
                <a:path w="146051" h="63501">
                  <a:moveTo>
                    <a:pt x="0" y="63500"/>
                  </a:moveTo>
                  <a:lnTo>
                    <a:pt x="0" y="63500"/>
                  </a:lnTo>
                  <a:lnTo>
                    <a:pt x="12962" y="62088"/>
                  </a:lnTo>
                  <a:lnTo>
                    <a:pt x="53360" y="47803"/>
                  </a:lnTo>
                  <a:lnTo>
                    <a:pt x="95303" y="2709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539">
              <a:extLst>
                <a:ext uri="{FF2B5EF4-FFF2-40B4-BE49-F238E27FC236}">
                  <a16:creationId xmlns:a16="http://schemas.microsoft.com/office/drawing/2014/main" xmlns="" id="{66B44C10-70AC-47D7-92E5-9C6E2D3DD01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207000" y="32893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1358" y="3371"/>
                  </a:lnTo>
                  <a:lnTo>
                    <a:pt x="20423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SMARTInkShape-1540">
            <a:extLst>
              <a:ext uri="{FF2B5EF4-FFF2-40B4-BE49-F238E27FC236}">
                <a16:creationId xmlns:a16="http://schemas.microsoft.com/office/drawing/2014/main" xmlns="" id="{65CE6F3E-3599-4929-9282-B7535C94849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52529" y="3676650"/>
            <a:ext cx="168472" cy="49624"/>
          </a:xfrm>
          <a:custGeom>
            <a:avLst/>
            <a:gdLst/>
            <a:ahLst/>
            <a:cxnLst/>
            <a:rect l="0" t="0" r="0" b="0"/>
            <a:pathLst>
              <a:path w="168472" h="49624">
                <a:moveTo>
                  <a:pt x="3371" y="38100"/>
                </a:moveTo>
                <a:lnTo>
                  <a:pt x="3371" y="38100"/>
                </a:lnTo>
                <a:lnTo>
                  <a:pt x="0" y="44842"/>
                </a:lnTo>
                <a:lnTo>
                  <a:pt x="418" y="46828"/>
                </a:lnTo>
                <a:lnTo>
                  <a:pt x="2108" y="48152"/>
                </a:lnTo>
                <a:lnTo>
                  <a:pt x="9865" y="49623"/>
                </a:lnTo>
                <a:lnTo>
                  <a:pt x="36889" y="48334"/>
                </a:lnTo>
                <a:lnTo>
                  <a:pt x="66951" y="40532"/>
                </a:lnTo>
                <a:lnTo>
                  <a:pt x="105242" y="26246"/>
                </a:lnTo>
                <a:lnTo>
                  <a:pt x="1684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301">
            <a:extLst>
              <a:ext uri="{FF2B5EF4-FFF2-40B4-BE49-F238E27FC236}">
                <a16:creationId xmlns:a16="http://schemas.microsoft.com/office/drawing/2014/main" xmlns="" id="{0C5F229E-2FD5-45F3-8CD3-C29B6D5D8836}"/>
              </a:ext>
            </a:extLst>
          </p:cNvPr>
          <p:cNvGrpSpPr/>
          <p:nvPr/>
        </p:nvGrpSpPr>
        <p:grpSpPr>
          <a:xfrm>
            <a:off x="6216650" y="3588633"/>
            <a:ext cx="1305121" cy="469018"/>
            <a:chOff x="6216650" y="3588633"/>
            <a:chExt cx="1305121" cy="469018"/>
          </a:xfrm>
        </p:grpSpPr>
        <p:sp>
          <p:nvSpPr>
            <p:cNvPr id="201" name="SMARTInkShape-1541">
              <a:extLst>
                <a:ext uri="{FF2B5EF4-FFF2-40B4-BE49-F238E27FC236}">
                  <a16:creationId xmlns:a16="http://schemas.microsoft.com/office/drawing/2014/main" xmlns="" id="{DF5538C4-4FBF-408E-94A5-7958EA4F525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591300" y="368300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50800" y="0"/>
                  </a:moveTo>
                  <a:lnTo>
                    <a:pt x="50800" y="0"/>
                  </a:lnTo>
                  <a:lnTo>
                    <a:pt x="29843" y="38268"/>
                  </a:lnTo>
                  <a:lnTo>
                    <a:pt x="15746" y="7706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542">
              <a:extLst>
                <a:ext uri="{FF2B5EF4-FFF2-40B4-BE49-F238E27FC236}">
                  <a16:creationId xmlns:a16="http://schemas.microsoft.com/office/drawing/2014/main" xmlns="" id="{9F9E6AB8-F531-4417-A625-88EEC571684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400800" y="3770079"/>
              <a:ext cx="137009" cy="243122"/>
            </a:xfrm>
            <a:custGeom>
              <a:avLst/>
              <a:gdLst/>
              <a:ahLst/>
              <a:cxnLst/>
              <a:rect l="0" t="0" r="0" b="0"/>
              <a:pathLst>
                <a:path w="137009" h="243122">
                  <a:moveTo>
                    <a:pt x="133350" y="8171"/>
                  </a:moveTo>
                  <a:lnTo>
                    <a:pt x="133350" y="8171"/>
                  </a:lnTo>
                  <a:lnTo>
                    <a:pt x="136720" y="1429"/>
                  </a:lnTo>
                  <a:lnTo>
                    <a:pt x="137008" y="148"/>
                  </a:lnTo>
                  <a:lnTo>
                    <a:pt x="136494" y="0"/>
                  </a:lnTo>
                  <a:lnTo>
                    <a:pt x="131925" y="3834"/>
                  </a:lnTo>
                  <a:lnTo>
                    <a:pt x="114191" y="23976"/>
                  </a:lnTo>
                  <a:lnTo>
                    <a:pt x="95217" y="60283"/>
                  </a:lnTo>
                  <a:lnTo>
                    <a:pt x="75485" y="103026"/>
                  </a:lnTo>
                  <a:lnTo>
                    <a:pt x="52077" y="150419"/>
                  </a:lnTo>
                  <a:lnTo>
                    <a:pt x="27974" y="193938"/>
                  </a:lnTo>
                  <a:lnTo>
                    <a:pt x="0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543">
              <a:extLst>
                <a:ext uri="{FF2B5EF4-FFF2-40B4-BE49-F238E27FC236}">
                  <a16:creationId xmlns:a16="http://schemas.microsoft.com/office/drawing/2014/main" xmlns="" id="{E1669F91-AD92-4474-B351-E3F88EA7640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216650" y="3707801"/>
              <a:ext cx="31751" cy="349850"/>
            </a:xfrm>
            <a:custGeom>
              <a:avLst/>
              <a:gdLst/>
              <a:ahLst/>
              <a:cxnLst/>
              <a:rect l="0" t="0" r="0" b="0"/>
              <a:pathLst>
                <a:path w="31751" h="349850">
                  <a:moveTo>
                    <a:pt x="0" y="25999"/>
                  </a:moveTo>
                  <a:lnTo>
                    <a:pt x="0" y="25999"/>
                  </a:lnTo>
                  <a:lnTo>
                    <a:pt x="6907" y="4013"/>
                  </a:lnTo>
                  <a:lnTo>
                    <a:pt x="8839" y="759"/>
                  </a:lnTo>
                  <a:lnTo>
                    <a:pt x="10832" y="0"/>
                  </a:lnTo>
                  <a:lnTo>
                    <a:pt x="12865" y="905"/>
                  </a:lnTo>
                  <a:lnTo>
                    <a:pt x="14927" y="2919"/>
                  </a:lnTo>
                  <a:lnTo>
                    <a:pt x="18236" y="39392"/>
                  </a:lnTo>
                  <a:lnTo>
                    <a:pt x="18688" y="73109"/>
                  </a:lnTo>
                  <a:lnTo>
                    <a:pt x="20771" y="115376"/>
                  </a:lnTo>
                  <a:lnTo>
                    <a:pt x="22637" y="162383"/>
                  </a:lnTo>
                  <a:lnTo>
                    <a:pt x="22146" y="186772"/>
                  </a:lnTo>
                  <a:lnTo>
                    <a:pt x="20426" y="233626"/>
                  </a:lnTo>
                  <a:lnTo>
                    <a:pt x="19662" y="273264"/>
                  </a:lnTo>
                  <a:lnTo>
                    <a:pt x="19231" y="317201"/>
                  </a:lnTo>
                  <a:lnTo>
                    <a:pt x="22475" y="342449"/>
                  </a:lnTo>
                  <a:lnTo>
                    <a:pt x="24155" y="346327"/>
                  </a:lnTo>
                  <a:lnTo>
                    <a:pt x="25981" y="348206"/>
                  </a:lnTo>
                  <a:lnTo>
                    <a:pt x="31750" y="34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544">
              <a:extLst>
                <a:ext uri="{FF2B5EF4-FFF2-40B4-BE49-F238E27FC236}">
                  <a16:creationId xmlns:a16="http://schemas.microsoft.com/office/drawing/2014/main" xmlns="" id="{CC228DB2-CE9F-4ECE-A568-39C3962CA00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330950" y="3817233"/>
              <a:ext cx="165101" cy="170568"/>
            </a:xfrm>
            <a:custGeom>
              <a:avLst/>
              <a:gdLst/>
              <a:ahLst/>
              <a:cxnLst/>
              <a:rect l="0" t="0" r="0" b="0"/>
              <a:pathLst>
                <a:path w="165101" h="1705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8951" y="2749"/>
                  </a:lnTo>
                  <a:lnTo>
                    <a:pt x="59639" y="25208"/>
                  </a:lnTo>
                  <a:lnTo>
                    <a:pt x="104678" y="58703"/>
                  </a:lnTo>
                  <a:lnTo>
                    <a:pt x="122019" y="79222"/>
                  </a:lnTo>
                  <a:lnTo>
                    <a:pt x="144648" y="125007"/>
                  </a:lnTo>
                  <a:lnTo>
                    <a:pt x="1651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545">
              <a:extLst>
                <a:ext uri="{FF2B5EF4-FFF2-40B4-BE49-F238E27FC236}">
                  <a16:creationId xmlns:a16="http://schemas.microsoft.com/office/drawing/2014/main" xmlns="" id="{6E3E8B47-68ED-4524-BBA7-293696188E1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369050" y="36766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47563" y="11095"/>
                  </a:lnTo>
                  <a:lnTo>
                    <a:pt x="90214" y="4385"/>
                  </a:lnTo>
                  <a:lnTo>
                    <a:pt x="135229" y="130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546">
              <a:extLst>
                <a:ext uri="{FF2B5EF4-FFF2-40B4-BE49-F238E27FC236}">
                  <a16:creationId xmlns:a16="http://schemas.microsoft.com/office/drawing/2014/main" xmlns="" id="{8A120AD8-E8AD-4C93-9C8D-DB646B5FA52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781800" y="3905424"/>
              <a:ext cx="133351" cy="6177"/>
            </a:xfrm>
            <a:custGeom>
              <a:avLst/>
              <a:gdLst/>
              <a:ahLst/>
              <a:cxnLst/>
              <a:rect l="0" t="0" r="0" b="0"/>
              <a:pathLst>
                <a:path w="133351" h="6177">
                  <a:moveTo>
                    <a:pt x="0" y="6176"/>
                  </a:moveTo>
                  <a:lnTo>
                    <a:pt x="0" y="6176"/>
                  </a:lnTo>
                  <a:lnTo>
                    <a:pt x="10139" y="1812"/>
                  </a:lnTo>
                  <a:lnTo>
                    <a:pt x="54291" y="0"/>
                  </a:lnTo>
                  <a:lnTo>
                    <a:pt x="100408" y="1742"/>
                  </a:lnTo>
                  <a:lnTo>
                    <a:pt x="133350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547">
              <a:extLst>
                <a:ext uri="{FF2B5EF4-FFF2-40B4-BE49-F238E27FC236}">
                  <a16:creationId xmlns:a16="http://schemas.microsoft.com/office/drawing/2014/main" xmlns="" id="{B951AEBE-5F56-4DE2-A061-5AA5831C0C2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048500" y="3714750"/>
              <a:ext cx="139701" cy="127001"/>
            </a:xfrm>
            <a:custGeom>
              <a:avLst/>
              <a:gdLst/>
              <a:ahLst/>
              <a:cxnLst/>
              <a:rect l="0" t="0" r="0" b="0"/>
              <a:pathLst>
                <a:path w="13970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9886" y="27136"/>
                  </a:lnTo>
                  <a:lnTo>
                    <a:pt x="70579" y="56212"/>
                  </a:lnTo>
                  <a:lnTo>
                    <a:pt x="115955" y="97522"/>
                  </a:lnTo>
                  <a:lnTo>
                    <a:pt x="139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548">
              <a:extLst>
                <a:ext uri="{FF2B5EF4-FFF2-40B4-BE49-F238E27FC236}">
                  <a16:creationId xmlns:a16="http://schemas.microsoft.com/office/drawing/2014/main" xmlns="" id="{6C38379B-4DEE-41D0-9085-A24C65EC591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195499" y="3724380"/>
              <a:ext cx="75252" cy="257071"/>
            </a:xfrm>
            <a:custGeom>
              <a:avLst/>
              <a:gdLst/>
              <a:ahLst/>
              <a:cxnLst/>
              <a:rect l="0" t="0" r="0" b="0"/>
              <a:pathLst>
                <a:path w="75252" h="257071">
                  <a:moveTo>
                    <a:pt x="75251" y="9420"/>
                  </a:moveTo>
                  <a:lnTo>
                    <a:pt x="75251" y="9420"/>
                  </a:lnTo>
                  <a:lnTo>
                    <a:pt x="69476" y="4351"/>
                  </a:lnTo>
                  <a:lnTo>
                    <a:pt x="63042" y="582"/>
                  </a:lnTo>
                  <a:lnTo>
                    <a:pt x="59350" y="0"/>
                  </a:lnTo>
                  <a:lnTo>
                    <a:pt x="51485" y="1235"/>
                  </a:lnTo>
                  <a:lnTo>
                    <a:pt x="39125" y="9268"/>
                  </a:lnTo>
                  <a:lnTo>
                    <a:pt x="29896" y="20586"/>
                  </a:lnTo>
                  <a:lnTo>
                    <a:pt x="22694" y="39617"/>
                  </a:lnTo>
                  <a:lnTo>
                    <a:pt x="18303" y="80766"/>
                  </a:lnTo>
                  <a:lnTo>
                    <a:pt x="11373" y="125479"/>
                  </a:lnTo>
                  <a:lnTo>
                    <a:pt x="5289" y="162341"/>
                  </a:lnTo>
                  <a:lnTo>
                    <a:pt x="283" y="209352"/>
                  </a:lnTo>
                  <a:lnTo>
                    <a:pt x="0" y="241059"/>
                  </a:lnTo>
                  <a:lnTo>
                    <a:pt x="5401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549">
              <a:extLst>
                <a:ext uri="{FF2B5EF4-FFF2-40B4-BE49-F238E27FC236}">
                  <a16:creationId xmlns:a16="http://schemas.microsoft.com/office/drawing/2014/main" xmlns="" id="{606CE7A0-406F-455D-B6A6-BE2F78C21BE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054850" y="3627174"/>
              <a:ext cx="146051" cy="5027"/>
            </a:xfrm>
            <a:custGeom>
              <a:avLst/>
              <a:gdLst/>
              <a:ahLst/>
              <a:cxnLst/>
              <a:rect l="0" t="0" r="0" b="0"/>
              <a:pathLst>
                <a:path w="146051" h="5027">
                  <a:moveTo>
                    <a:pt x="0" y="5026"/>
                  </a:moveTo>
                  <a:lnTo>
                    <a:pt x="0" y="5026"/>
                  </a:lnTo>
                  <a:lnTo>
                    <a:pt x="47072" y="0"/>
                  </a:lnTo>
                  <a:lnTo>
                    <a:pt x="93439" y="950"/>
                  </a:lnTo>
                  <a:lnTo>
                    <a:pt x="14605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550">
              <a:extLst>
                <a:ext uri="{FF2B5EF4-FFF2-40B4-BE49-F238E27FC236}">
                  <a16:creationId xmlns:a16="http://schemas.microsoft.com/office/drawing/2014/main" xmlns="" id="{3F52133A-152E-461C-AB5A-147C35A1C58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378700" y="362585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76200" y="0"/>
                  </a:moveTo>
                  <a:lnTo>
                    <a:pt x="76200" y="0"/>
                  </a:lnTo>
                  <a:lnTo>
                    <a:pt x="37475" y="4209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551">
              <a:extLst>
                <a:ext uri="{FF2B5EF4-FFF2-40B4-BE49-F238E27FC236}">
                  <a16:creationId xmlns:a16="http://schemas.microsoft.com/office/drawing/2014/main" xmlns="" id="{B8B13162-4A73-4B0F-847D-5E48338134A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473950" y="3588633"/>
              <a:ext cx="47821" cy="456318"/>
            </a:xfrm>
            <a:custGeom>
              <a:avLst/>
              <a:gdLst/>
              <a:ahLst/>
              <a:cxnLst/>
              <a:rect l="0" t="0" r="0" b="0"/>
              <a:pathLst>
                <a:path w="47821" h="456318">
                  <a:moveTo>
                    <a:pt x="44450" y="5467"/>
                  </a:moveTo>
                  <a:lnTo>
                    <a:pt x="44450" y="5467"/>
                  </a:lnTo>
                  <a:lnTo>
                    <a:pt x="44449" y="0"/>
                  </a:lnTo>
                  <a:lnTo>
                    <a:pt x="44449" y="43178"/>
                  </a:lnTo>
                  <a:lnTo>
                    <a:pt x="45155" y="80788"/>
                  </a:lnTo>
                  <a:lnTo>
                    <a:pt x="47820" y="128079"/>
                  </a:lnTo>
                  <a:lnTo>
                    <a:pt x="47403" y="154236"/>
                  </a:lnTo>
                  <a:lnTo>
                    <a:pt x="45713" y="181552"/>
                  </a:lnTo>
                  <a:lnTo>
                    <a:pt x="43175" y="209640"/>
                  </a:lnTo>
                  <a:lnTo>
                    <a:pt x="39367" y="238243"/>
                  </a:lnTo>
                  <a:lnTo>
                    <a:pt x="34710" y="267190"/>
                  </a:lnTo>
                  <a:lnTo>
                    <a:pt x="29490" y="296366"/>
                  </a:lnTo>
                  <a:lnTo>
                    <a:pt x="23894" y="323577"/>
                  </a:lnTo>
                  <a:lnTo>
                    <a:pt x="18045" y="349479"/>
                  </a:lnTo>
                  <a:lnTo>
                    <a:pt x="8020" y="394722"/>
                  </a:lnTo>
                  <a:lnTo>
                    <a:pt x="2377" y="436499"/>
                  </a:lnTo>
                  <a:lnTo>
                    <a:pt x="0" y="45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302">
            <a:extLst>
              <a:ext uri="{FF2B5EF4-FFF2-40B4-BE49-F238E27FC236}">
                <a16:creationId xmlns:a16="http://schemas.microsoft.com/office/drawing/2014/main" xmlns="" id="{91D91DD3-BF9D-4CD5-8116-DA64EE1BA26F}"/>
              </a:ext>
            </a:extLst>
          </p:cNvPr>
          <p:cNvGrpSpPr/>
          <p:nvPr/>
        </p:nvGrpSpPr>
        <p:grpSpPr>
          <a:xfrm>
            <a:off x="7778750" y="3814123"/>
            <a:ext cx="158751" cy="102945"/>
            <a:chOff x="7778750" y="3814123"/>
            <a:chExt cx="158751" cy="102945"/>
          </a:xfrm>
        </p:grpSpPr>
        <p:sp>
          <p:nvSpPr>
            <p:cNvPr id="213" name="SMARTInkShape-1552">
              <a:extLst>
                <a:ext uri="{FF2B5EF4-FFF2-40B4-BE49-F238E27FC236}">
                  <a16:creationId xmlns:a16="http://schemas.microsoft.com/office/drawing/2014/main" xmlns="" id="{ED6070DC-D325-47AB-BDE3-EF3F358A492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778750" y="3814123"/>
              <a:ext cx="158751" cy="14928"/>
            </a:xfrm>
            <a:custGeom>
              <a:avLst/>
              <a:gdLst/>
              <a:ahLst/>
              <a:cxnLst/>
              <a:rect l="0" t="0" r="0" b="0"/>
              <a:pathLst>
                <a:path w="158751" h="14928">
                  <a:moveTo>
                    <a:pt x="0" y="14927"/>
                  </a:moveTo>
                  <a:lnTo>
                    <a:pt x="0" y="14927"/>
                  </a:lnTo>
                  <a:lnTo>
                    <a:pt x="24419" y="6089"/>
                  </a:lnTo>
                  <a:lnTo>
                    <a:pt x="61013" y="0"/>
                  </a:lnTo>
                  <a:lnTo>
                    <a:pt x="104234" y="470"/>
                  </a:lnTo>
                  <a:lnTo>
                    <a:pt x="158750" y="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553">
              <a:extLst>
                <a:ext uri="{FF2B5EF4-FFF2-40B4-BE49-F238E27FC236}">
                  <a16:creationId xmlns:a16="http://schemas.microsoft.com/office/drawing/2014/main" xmlns="" id="{05B887C7-3754-4DF7-8753-F4E27DCA2E4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819829" y="3905250"/>
              <a:ext cx="98622" cy="11818"/>
            </a:xfrm>
            <a:custGeom>
              <a:avLst/>
              <a:gdLst/>
              <a:ahLst/>
              <a:cxnLst/>
              <a:rect l="0" t="0" r="0" b="0"/>
              <a:pathLst>
                <a:path w="9862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124" y="10714"/>
                  </a:lnTo>
                  <a:lnTo>
                    <a:pt x="8016" y="11817"/>
                  </a:lnTo>
                  <a:lnTo>
                    <a:pt x="55192" y="5676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SMARTInkShape-1554">
            <a:extLst>
              <a:ext uri="{FF2B5EF4-FFF2-40B4-BE49-F238E27FC236}">
                <a16:creationId xmlns:a16="http://schemas.microsoft.com/office/drawing/2014/main" xmlns="" id="{290F986C-7DC1-4BB1-8683-CF94975C18E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331200" y="3684222"/>
            <a:ext cx="131797" cy="309003"/>
          </a:xfrm>
          <a:custGeom>
            <a:avLst/>
            <a:gdLst/>
            <a:ahLst/>
            <a:cxnLst/>
            <a:rect l="0" t="0" r="0" b="0"/>
            <a:pathLst>
              <a:path w="131797" h="309003">
                <a:moveTo>
                  <a:pt x="107950" y="17828"/>
                </a:moveTo>
                <a:lnTo>
                  <a:pt x="107950" y="17828"/>
                </a:lnTo>
                <a:lnTo>
                  <a:pt x="107950" y="0"/>
                </a:lnTo>
                <a:lnTo>
                  <a:pt x="83531" y="35513"/>
                </a:lnTo>
                <a:lnTo>
                  <a:pt x="57048" y="80218"/>
                </a:lnTo>
                <a:lnTo>
                  <a:pt x="38995" y="117288"/>
                </a:lnTo>
                <a:lnTo>
                  <a:pt x="22975" y="157283"/>
                </a:lnTo>
                <a:lnTo>
                  <a:pt x="11152" y="198576"/>
                </a:lnTo>
                <a:lnTo>
                  <a:pt x="6838" y="232921"/>
                </a:lnTo>
                <a:lnTo>
                  <a:pt x="8683" y="260886"/>
                </a:lnTo>
                <a:lnTo>
                  <a:pt x="16559" y="282722"/>
                </a:lnTo>
                <a:lnTo>
                  <a:pt x="28996" y="298072"/>
                </a:lnTo>
                <a:lnTo>
                  <a:pt x="36264" y="304140"/>
                </a:lnTo>
                <a:lnTo>
                  <a:pt x="55628" y="309002"/>
                </a:lnTo>
                <a:lnTo>
                  <a:pt x="77640" y="307399"/>
                </a:lnTo>
                <a:lnTo>
                  <a:pt x="108455" y="294597"/>
                </a:lnTo>
                <a:lnTo>
                  <a:pt x="124402" y="283359"/>
                </a:lnTo>
                <a:lnTo>
                  <a:pt x="128795" y="275987"/>
                </a:lnTo>
                <a:lnTo>
                  <a:pt x="131796" y="258389"/>
                </a:lnTo>
                <a:lnTo>
                  <a:pt x="125133" y="240690"/>
                </a:lnTo>
                <a:lnTo>
                  <a:pt x="119405" y="232019"/>
                </a:lnTo>
                <a:lnTo>
                  <a:pt x="101753" y="220504"/>
                </a:lnTo>
                <a:lnTo>
                  <a:pt x="79090" y="214445"/>
                </a:lnTo>
                <a:lnTo>
                  <a:pt x="40681" y="215706"/>
                </a:lnTo>
                <a:lnTo>
                  <a:pt x="0" y="2273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SMARTInkShape-Group304">
            <a:extLst>
              <a:ext uri="{FF2B5EF4-FFF2-40B4-BE49-F238E27FC236}">
                <a16:creationId xmlns:a16="http://schemas.microsoft.com/office/drawing/2014/main" xmlns="" id="{FD036BDC-FCF6-421E-9747-8C146260BC51}"/>
              </a:ext>
            </a:extLst>
          </p:cNvPr>
          <p:cNvGrpSpPr/>
          <p:nvPr/>
        </p:nvGrpSpPr>
        <p:grpSpPr>
          <a:xfrm>
            <a:off x="7797800" y="4565650"/>
            <a:ext cx="158751" cy="78689"/>
            <a:chOff x="7797800" y="4565650"/>
            <a:chExt cx="158751" cy="78689"/>
          </a:xfrm>
        </p:grpSpPr>
        <p:sp>
          <p:nvSpPr>
            <p:cNvPr id="217" name="SMARTInkShape-1555">
              <a:extLst>
                <a:ext uri="{FF2B5EF4-FFF2-40B4-BE49-F238E27FC236}">
                  <a16:creationId xmlns:a16="http://schemas.microsoft.com/office/drawing/2014/main" xmlns="" id="{6C86ED65-A1BB-4D9B-9B45-5B383F28404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797800" y="4565650"/>
              <a:ext cx="152401" cy="9722"/>
            </a:xfrm>
            <a:custGeom>
              <a:avLst/>
              <a:gdLst/>
              <a:ahLst/>
              <a:cxnLst/>
              <a:rect l="0" t="0" r="0" b="0"/>
              <a:pathLst>
                <a:path w="152401" h="9722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37590" y="7747"/>
                  </a:lnTo>
                  <a:lnTo>
                    <a:pt x="79184" y="6059"/>
                  </a:lnTo>
                  <a:lnTo>
                    <a:pt x="124035" y="140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556">
              <a:extLst>
                <a:ext uri="{FF2B5EF4-FFF2-40B4-BE49-F238E27FC236}">
                  <a16:creationId xmlns:a16="http://schemas.microsoft.com/office/drawing/2014/main" xmlns="" id="{8AE4C755-49BF-4B90-8483-8BD4E757FE2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810500" y="4616450"/>
              <a:ext cx="146051" cy="27889"/>
            </a:xfrm>
            <a:custGeom>
              <a:avLst/>
              <a:gdLst/>
              <a:ahLst/>
              <a:cxnLst/>
              <a:rect l="0" t="0" r="0" b="0"/>
              <a:pathLst>
                <a:path w="146051" h="2788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3763" y="25957"/>
                  </a:lnTo>
                  <a:lnTo>
                    <a:pt x="6741" y="27888"/>
                  </a:lnTo>
                  <a:lnTo>
                    <a:pt x="31160" y="27235"/>
                  </a:lnTo>
                  <a:lnTo>
                    <a:pt x="68577" y="19202"/>
                  </a:lnTo>
                  <a:lnTo>
                    <a:pt x="114315" y="788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1557">
            <a:extLst>
              <a:ext uri="{FF2B5EF4-FFF2-40B4-BE49-F238E27FC236}">
                <a16:creationId xmlns:a16="http://schemas.microsoft.com/office/drawing/2014/main" xmlns="" id="{993ED030-7395-4426-90EF-E1192B56C41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307348" y="4477089"/>
            <a:ext cx="148155" cy="248271"/>
          </a:xfrm>
          <a:custGeom>
            <a:avLst/>
            <a:gdLst/>
            <a:ahLst/>
            <a:cxnLst/>
            <a:rect l="0" t="0" r="0" b="0"/>
            <a:pathLst>
              <a:path w="148155" h="248271">
                <a:moveTo>
                  <a:pt x="106402" y="12361"/>
                </a:moveTo>
                <a:lnTo>
                  <a:pt x="106402" y="12361"/>
                </a:lnTo>
                <a:lnTo>
                  <a:pt x="103031" y="12361"/>
                </a:lnTo>
                <a:lnTo>
                  <a:pt x="99495" y="10479"/>
                </a:lnTo>
                <a:lnTo>
                  <a:pt x="89395" y="2235"/>
                </a:lnTo>
                <a:lnTo>
                  <a:pt x="83096" y="423"/>
                </a:lnTo>
                <a:lnTo>
                  <a:pt x="78875" y="0"/>
                </a:lnTo>
                <a:lnTo>
                  <a:pt x="62419" y="13245"/>
                </a:lnTo>
                <a:lnTo>
                  <a:pt x="39669" y="48528"/>
                </a:lnTo>
                <a:lnTo>
                  <a:pt x="23355" y="82528"/>
                </a:lnTo>
                <a:lnTo>
                  <a:pt x="8814" y="119746"/>
                </a:lnTo>
                <a:lnTo>
                  <a:pt x="0" y="155102"/>
                </a:lnTo>
                <a:lnTo>
                  <a:pt x="1256" y="187750"/>
                </a:lnTo>
                <a:lnTo>
                  <a:pt x="9576" y="215900"/>
                </a:lnTo>
                <a:lnTo>
                  <a:pt x="22681" y="235468"/>
                </a:lnTo>
                <a:lnTo>
                  <a:pt x="41675" y="245575"/>
                </a:lnTo>
                <a:lnTo>
                  <a:pt x="52667" y="248270"/>
                </a:lnTo>
                <a:lnTo>
                  <a:pt x="78052" y="241857"/>
                </a:lnTo>
                <a:lnTo>
                  <a:pt x="91735" y="235209"/>
                </a:lnTo>
                <a:lnTo>
                  <a:pt x="114465" y="212769"/>
                </a:lnTo>
                <a:lnTo>
                  <a:pt x="132563" y="183276"/>
                </a:lnTo>
                <a:lnTo>
                  <a:pt x="145310" y="149001"/>
                </a:lnTo>
                <a:lnTo>
                  <a:pt x="148154" y="110719"/>
                </a:lnTo>
                <a:lnTo>
                  <a:pt x="144008" y="73009"/>
                </a:lnTo>
                <a:lnTo>
                  <a:pt x="135110" y="42138"/>
                </a:lnTo>
                <a:lnTo>
                  <a:pt x="122219" y="23714"/>
                </a:lnTo>
                <a:lnTo>
                  <a:pt x="114830" y="17813"/>
                </a:lnTo>
                <a:lnTo>
                  <a:pt x="105670" y="16701"/>
                </a:lnTo>
                <a:lnTo>
                  <a:pt x="61952" y="314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SMARTInkShape-Group306">
            <a:extLst>
              <a:ext uri="{FF2B5EF4-FFF2-40B4-BE49-F238E27FC236}">
                <a16:creationId xmlns:a16="http://schemas.microsoft.com/office/drawing/2014/main" xmlns="" id="{19802E0D-D176-4597-B8EF-C65B95E330BE}"/>
              </a:ext>
            </a:extLst>
          </p:cNvPr>
          <p:cNvGrpSpPr/>
          <p:nvPr/>
        </p:nvGrpSpPr>
        <p:grpSpPr>
          <a:xfrm>
            <a:off x="7842249" y="5156200"/>
            <a:ext cx="114302" cy="120651"/>
            <a:chOff x="7842249" y="5156200"/>
            <a:chExt cx="114302" cy="120651"/>
          </a:xfrm>
        </p:grpSpPr>
        <p:sp>
          <p:nvSpPr>
            <p:cNvPr id="221" name="SMARTInkShape-1558">
              <a:extLst>
                <a:ext uri="{FF2B5EF4-FFF2-40B4-BE49-F238E27FC236}">
                  <a16:creationId xmlns:a16="http://schemas.microsoft.com/office/drawing/2014/main" xmlns="" id="{CADC4430-5B3D-4173-9B2B-D2FD3BE1FE9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861562" y="5156200"/>
              <a:ext cx="94989" cy="3372"/>
            </a:xfrm>
            <a:custGeom>
              <a:avLst/>
              <a:gdLst/>
              <a:ahLst/>
              <a:cxnLst/>
              <a:rect l="0" t="0" r="0" b="0"/>
              <a:pathLst>
                <a:path w="94989" h="3372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9928" y="3371"/>
                  </a:lnTo>
                  <a:lnTo>
                    <a:pt x="56734" y="621"/>
                  </a:lnTo>
                  <a:lnTo>
                    <a:pt x="94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559">
              <a:extLst>
                <a:ext uri="{FF2B5EF4-FFF2-40B4-BE49-F238E27FC236}">
                  <a16:creationId xmlns:a16="http://schemas.microsoft.com/office/drawing/2014/main" xmlns="" id="{19EF1025-432E-4710-BF01-F0BE61EDAE7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842249" y="5270500"/>
              <a:ext cx="107952" cy="6351"/>
            </a:xfrm>
            <a:custGeom>
              <a:avLst/>
              <a:gdLst/>
              <a:ahLst/>
              <a:cxnLst/>
              <a:rect l="0" t="0" r="0" b="0"/>
              <a:pathLst>
                <a:path w="107952" h="63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412" y="4364"/>
                  </a:lnTo>
                  <a:lnTo>
                    <a:pt x="10845" y="5762"/>
                  </a:lnTo>
                  <a:lnTo>
                    <a:pt x="48805" y="6272"/>
                  </a:lnTo>
                  <a:lnTo>
                    <a:pt x="91878" y="6335"/>
                  </a:lnTo>
                  <a:lnTo>
                    <a:pt x="10795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SMARTInkShape-1560">
            <a:extLst>
              <a:ext uri="{FF2B5EF4-FFF2-40B4-BE49-F238E27FC236}">
                <a16:creationId xmlns:a16="http://schemas.microsoft.com/office/drawing/2014/main" xmlns="" id="{D7110CF4-1C61-41FA-ABCA-ADECD9B5A41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305556" y="5115204"/>
            <a:ext cx="148923" cy="202776"/>
          </a:xfrm>
          <a:custGeom>
            <a:avLst/>
            <a:gdLst/>
            <a:ahLst/>
            <a:cxnLst/>
            <a:rect l="0" t="0" r="0" b="0"/>
            <a:pathLst>
              <a:path w="148923" h="202776">
                <a:moveTo>
                  <a:pt x="89144" y="15596"/>
                </a:moveTo>
                <a:lnTo>
                  <a:pt x="89144" y="15596"/>
                </a:lnTo>
                <a:lnTo>
                  <a:pt x="92514" y="12225"/>
                </a:lnTo>
                <a:lnTo>
                  <a:pt x="94170" y="8688"/>
                </a:lnTo>
                <a:lnTo>
                  <a:pt x="94611" y="6758"/>
                </a:lnTo>
                <a:lnTo>
                  <a:pt x="93494" y="4765"/>
                </a:lnTo>
                <a:lnTo>
                  <a:pt x="88491" y="669"/>
                </a:lnTo>
                <a:lnTo>
                  <a:pt x="85181" y="0"/>
                </a:lnTo>
                <a:lnTo>
                  <a:pt x="77739" y="1139"/>
                </a:lnTo>
                <a:lnTo>
                  <a:pt x="58875" y="15859"/>
                </a:lnTo>
                <a:lnTo>
                  <a:pt x="27922" y="62032"/>
                </a:lnTo>
                <a:lnTo>
                  <a:pt x="8680" y="108455"/>
                </a:lnTo>
                <a:lnTo>
                  <a:pt x="0" y="155136"/>
                </a:lnTo>
                <a:lnTo>
                  <a:pt x="2722" y="178038"/>
                </a:lnTo>
                <a:lnTo>
                  <a:pt x="10517" y="193861"/>
                </a:lnTo>
                <a:lnTo>
                  <a:pt x="15559" y="200056"/>
                </a:lnTo>
                <a:lnTo>
                  <a:pt x="23860" y="202775"/>
                </a:lnTo>
                <a:lnTo>
                  <a:pt x="46253" y="202033"/>
                </a:lnTo>
                <a:lnTo>
                  <a:pt x="83255" y="183569"/>
                </a:lnTo>
                <a:lnTo>
                  <a:pt x="117659" y="152384"/>
                </a:lnTo>
                <a:lnTo>
                  <a:pt x="140083" y="112962"/>
                </a:lnTo>
                <a:lnTo>
                  <a:pt x="148922" y="70002"/>
                </a:lnTo>
                <a:lnTo>
                  <a:pt x="144798" y="36106"/>
                </a:lnTo>
                <a:lnTo>
                  <a:pt x="136457" y="20949"/>
                </a:lnTo>
                <a:lnTo>
                  <a:pt x="131269" y="14932"/>
                </a:lnTo>
                <a:lnTo>
                  <a:pt x="123578" y="13036"/>
                </a:lnTo>
                <a:lnTo>
                  <a:pt x="82794" y="219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SMARTInkShape-Group308">
            <a:extLst>
              <a:ext uri="{FF2B5EF4-FFF2-40B4-BE49-F238E27FC236}">
                <a16:creationId xmlns:a16="http://schemas.microsoft.com/office/drawing/2014/main" xmlns="" id="{F896FA1B-9B21-4A75-A39A-9950961AFD88}"/>
              </a:ext>
            </a:extLst>
          </p:cNvPr>
          <p:cNvGrpSpPr/>
          <p:nvPr/>
        </p:nvGrpSpPr>
        <p:grpSpPr>
          <a:xfrm>
            <a:off x="7797800" y="5695950"/>
            <a:ext cx="152401" cy="76201"/>
            <a:chOff x="7797800" y="5695950"/>
            <a:chExt cx="152401" cy="76201"/>
          </a:xfrm>
        </p:grpSpPr>
        <p:sp>
          <p:nvSpPr>
            <p:cNvPr id="225" name="SMARTInkShape-1561">
              <a:extLst>
                <a:ext uri="{FF2B5EF4-FFF2-40B4-BE49-F238E27FC236}">
                  <a16:creationId xmlns:a16="http://schemas.microsoft.com/office/drawing/2014/main" xmlns="" id="{8573EBED-1E26-441C-9E68-DD0217966BB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797800" y="56959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41426" y="10378"/>
                  </a:lnTo>
                  <a:lnTo>
                    <a:pt x="72717" y="307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562">
              <a:extLst>
                <a:ext uri="{FF2B5EF4-FFF2-40B4-BE49-F238E27FC236}">
                  <a16:creationId xmlns:a16="http://schemas.microsoft.com/office/drawing/2014/main" xmlns="" id="{264F30C4-75D6-4573-9AD4-6C82C16720A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10500" y="577215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43351" y="0"/>
                  </a:lnTo>
                  <a:lnTo>
                    <a:pt x="86065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SMARTInkShape-1563">
            <a:extLst>
              <a:ext uri="{FF2B5EF4-FFF2-40B4-BE49-F238E27FC236}">
                <a16:creationId xmlns:a16="http://schemas.microsoft.com/office/drawing/2014/main" xmlns="" id="{214CB453-F514-41E0-84AB-8F583B1B9DB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99326" y="5603566"/>
            <a:ext cx="95297" cy="259628"/>
          </a:xfrm>
          <a:custGeom>
            <a:avLst/>
            <a:gdLst/>
            <a:ahLst/>
            <a:cxnLst/>
            <a:rect l="0" t="0" r="0" b="0"/>
            <a:pathLst>
              <a:path w="95297" h="259628">
                <a:moveTo>
                  <a:pt x="89024" y="9834"/>
                </a:moveTo>
                <a:lnTo>
                  <a:pt x="89024" y="9834"/>
                </a:lnTo>
                <a:lnTo>
                  <a:pt x="94491" y="4367"/>
                </a:lnTo>
                <a:lnTo>
                  <a:pt x="95199" y="0"/>
                </a:lnTo>
                <a:lnTo>
                  <a:pt x="95296" y="1465"/>
                </a:lnTo>
                <a:lnTo>
                  <a:pt x="93458" y="4468"/>
                </a:lnTo>
                <a:lnTo>
                  <a:pt x="66809" y="47663"/>
                </a:lnTo>
                <a:lnTo>
                  <a:pt x="45517" y="89717"/>
                </a:lnTo>
                <a:lnTo>
                  <a:pt x="25803" y="136044"/>
                </a:lnTo>
                <a:lnTo>
                  <a:pt x="8438" y="181050"/>
                </a:lnTo>
                <a:lnTo>
                  <a:pt x="0" y="218139"/>
                </a:lnTo>
                <a:lnTo>
                  <a:pt x="1480" y="235059"/>
                </a:lnTo>
                <a:lnTo>
                  <a:pt x="6841" y="249634"/>
                </a:lnTo>
                <a:lnTo>
                  <a:pt x="11657" y="254367"/>
                </a:lnTo>
                <a:lnTo>
                  <a:pt x="24536" y="259627"/>
                </a:lnTo>
                <a:lnTo>
                  <a:pt x="51022" y="259216"/>
                </a:lnTo>
                <a:lnTo>
                  <a:pt x="65315" y="254491"/>
                </a:lnTo>
                <a:lnTo>
                  <a:pt x="71101" y="251255"/>
                </a:lnTo>
                <a:lnTo>
                  <a:pt x="85986" y="233217"/>
                </a:lnTo>
                <a:lnTo>
                  <a:pt x="91201" y="219887"/>
                </a:lnTo>
                <a:lnTo>
                  <a:pt x="92593" y="213370"/>
                </a:lnTo>
                <a:lnTo>
                  <a:pt x="92108" y="207613"/>
                </a:lnTo>
                <a:lnTo>
                  <a:pt x="87809" y="197455"/>
                </a:lnTo>
                <a:lnTo>
                  <a:pt x="75549" y="190116"/>
                </a:lnTo>
                <a:lnTo>
                  <a:pt x="50695" y="183901"/>
                </a:lnTo>
                <a:lnTo>
                  <a:pt x="33889" y="183858"/>
                </a:lnTo>
                <a:lnTo>
                  <a:pt x="124" y="1939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SMARTInkShape-Group310">
            <a:extLst>
              <a:ext uri="{FF2B5EF4-FFF2-40B4-BE49-F238E27FC236}">
                <a16:creationId xmlns:a16="http://schemas.microsoft.com/office/drawing/2014/main" xmlns="" id="{E7133772-A9F0-4F79-82E1-80B062614E6F}"/>
              </a:ext>
            </a:extLst>
          </p:cNvPr>
          <p:cNvGrpSpPr/>
          <p:nvPr/>
        </p:nvGrpSpPr>
        <p:grpSpPr>
          <a:xfrm>
            <a:off x="7795980" y="6108700"/>
            <a:ext cx="109771" cy="76201"/>
            <a:chOff x="7795980" y="6108700"/>
            <a:chExt cx="109771" cy="76201"/>
          </a:xfrm>
        </p:grpSpPr>
        <p:sp>
          <p:nvSpPr>
            <p:cNvPr id="229" name="SMARTInkShape-1564">
              <a:extLst>
                <a:ext uri="{FF2B5EF4-FFF2-40B4-BE49-F238E27FC236}">
                  <a16:creationId xmlns:a16="http://schemas.microsoft.com/office/drawing/2014/main" xmlns="" id="{A7BBBAAC-92F2-457B-9469-AE0091100A6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810500" y="61087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12551" y="4469"/>
                  </a:lnTo>
                  <a:lnTo>
                    <a:pt x="57694" y="39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565">
              <a:extLst>
                <a:ext uri="{FF2B5EF4-FFF2-40B4-BE49-F238E27FC236}">
                  <a16:creationId xmlns:a16="http://schemas.microsoft.com/office/drawing/2014/main" xmlns="" id="{F45B624C-1145-4CAA-9E99-C233DCC2FE8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795980" y="6165850"/>
              <a:ext cx="109771" cy="19051"/>
            </a:xfrm>
            <a:custGeom>
              <a:avLst/>
              <a:gdLst/>
              <a:ahLst/>
              <a:cxnLst/>
              <a:rect l="0" t="0" r="0" b="0"/>
              <a:pathLst>
                <a:path w="109771" h="19051">
                  <a:moveTo>
                    <a:pt x="8170" y="19050"/>
                  </a:moveTo>
                  <a:lnTo>
                    <a:pt x="8170" y="19050"/>
                  </a:lnTo>
                  <a:lnTo>
                    <a:pt x="0" y="19049"/>
                  </a:lnTo>
                  <a:lnTo>
                    <a:pt x="29200" y="17639"/>
                  </a:lnTo>
                  <a:lnTo>
                    <a:pt x="73314" y="7117"/>
                  </a:lnTo>
                  <a:lnTo>
                    <a:pt x="109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311">
            <a:extLst>
              <a:ext uri="{FF2B5EF4-FFF2-40B4-BE49-F238E27FC236}">
                <a16:creationId xmlns:a16="http://schemas.microsoft.com/office/drawing/2014/main" xmlns="" id="{1FC6DCAD-7D2B-438F-908A-58CB13F819E8}"/>
              </a:ext>
            </a:extLst>
          </p:cNvPr>
          <p:cNvGrpSpPr/>
          <p:nvPr/>
        </p:nvGrpSpPr>
        <p:grpSpPr>
          <a:xfrm>
            <a:off x="7791450" y="6041593"/>
            <a:ext cx="508001" cy="676360"/>
            <a:chOff x="7791450" y="6041593"/>
            <a:chExt cx="508001" cy="676360"/>
          </a:xfrm>
        </p:grpSpPr>
        <p:sp>
          <p:nvSpPr>
            <p:cNvPr id="232" name="SMARTInkShape-1566">
              <a:extLst>
                <a:ext uri="{FF2B5EF4-FFF2-40B4-BE49-F238E27FC236}">
                  <a16:creationId xmlns:a16="http://schemas.microsoft.com/office/drawing/2014/main" xmlns="" id="{D2FF39E9-8939-4AC2-AD90-31376DF1F86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178800" y="6041593"/>
              <a:ext cx="120651" cy="268150"/>
            </a:xfrm>
            <a:custGeom>
              <a:avLst/>
              <a:gdLst/>
              <a:ahLst/>
              <a:cxnLst/>
              <a:rect l="0" t="0" r="0" b="0"/>
              <a:pathLst>
                <a:path w="120651" h="268150">
                  <a:moveTo>
                    <a:pt x="120650" y="9957"/>
                  </a:moveTo>
                  <a:lnTo>
                    <a:pt x="120650" y="9957"/>
                  </a:lnTo>
                  <a:lnTo>
                    <a:pt x="120649" y="3869"/>
                  </a:lnTo>
                  <a:lnTo>
                    <a:pt x="117279" y="313"/>
                  </a:lnTo>
                  <a:lnTo>
                    <a:pt x="114875" y="0"/>
                  </a:lnTo>
                  <a:lnTo>
                    <a:pt x="108441" y="1534"/>
                  </a:lnTo>
                  <a:lnTo>
                    <a:pt x="77782" y="24473"/>
                  </a:lnTo>
                  <a:lnTo>
                    <a:pt x="51818" y="58555"/>
                  </a:lnTo>
                  <a:lnTo>
                    <a:pt x="30487" y="103021"/>
                  </a:lnTo>
                  <a:lnTo>
                    <a:pt x="14207" y="144540"/>
                  </a:lnTo>
                  <a:lnTo>
                    <a:pt x="4210" y="184360"/>
                  </a:lnTo>
                  <a:lnTo>
                    <a:pt x="831" y="226048"/>
                  </a:lnTo>
                  <a:lnTo>
                    <a:pt x="4132" y="242170"/>
                  </a:lnTo>
                  <a:lnTo>
                    <a:pt x="6988" y="249432"/>
                  </a:lnTo>
                  <a:lnTo>
                    <a:pt x="15805" y="259382"/>
                  </a:lnTo>
                  <a:lnTo>
                    <a:pt x="26780" y="265451"/>
                  </a:lnTo>
                  <a:lnTo>
                    <a:pt x="38712" y="268149"/>
                  </a:lnTo>
                  <a:lnTo>
                    <a:pt x="52953" y="265584"/>
                  </a:lnTo>
                  <a:lnTo>
                    <a:pt x="85092" y="252441"/>
                  </a:lnTo>
                  <a:lnTo>
                    <a:pt x="96145" y="244492"/>
                  </a:lnTo>
                  <a:lnTo>
                    <a:pt x="112359" y="224521"/>
                  </a:lnTo>
                  <a:lnTo>
                    <a:pt x="116966" y="212562"/>
                  </a:lnTo>
                  <a:lnTo>
                    <a:pt x="119922" y="184268"/>
                  </a:lnTo>
                  <a:lnTo>
                    <a:pt x="118754" y="178375"/>
                  </a:lnTo>
                  <a:lnTo>
                    <a:pt x="113692" y="169946"/>
                  </a:lnTo>
                  <a:lnTo>
                    <a:pt x="108955" y="168122"/>
                  </a:lnTo>
                  <a:lnTo>
                    <a:pt x="96167" y="167977"/>
                  </a:lnTo>
                  <a:lnTo>
                    <a:pt x="54117" y="184477"/>
                  </a:lnTo>
                  <a:lnTo>
                    <a:pt x="0" y="21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567">
              <a:extLst>
                <a:ext uri="{FF2B5EF4-FFF2-40B4-BE49-F238E27FC236}">
                  <a16:creationId xmlns:a16="http://schemas.microsoft.com/office/drawing/2014/main" xmlns="" id="{4CB546A5-C0F6-4D35-87B2-C644BF33A12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797800" y="6560874"/>
              <a:ext cx="95251" cy="5027"/>
            </a:xfrm>
            <a:custGeom>
              <a:avLst/>
              <a:gdLst/>
              <a:ahLst/>
              <a:cxnLst/>
              <a:rect l="0" t="0" r="0" b="0"/>
              <a:pathLst>
                <a:path w="95251" h="5027">
                  <a:moveTo>
                    <a:pt x="0" y="5026"/>
                  </a:moveTo>
                  <a:lnTo>
                    <a:pt x="0" y="5026"/>
                  </a:lnTo>
                  <a:lnTo>
                    <a:pt x="10138" y="4321"/>
                  </a:lnTo>
                  <a:lnTo>
                    <a:pt x="29493" y="0"/>
                  </a:lnTo>
                  <a:lnTo>
                    <a:pt x="74678" y="674"/>
                  </a:lnTo>
                  <a:lnTo>
                    <a:pt x="9525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568">
              <a:extLst>
                <a:ext uri="{FF2B5EF4-FFF2-40B4-BE49-F238E27FC236}">
                  <a16:creationId xmlns:a16="http://schemas.microsoft.com/office/drawing/2014/main" xmlns="" id="{DC9DAF10-F951-48C0-86FB-323A607CB62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791450" y="6642099"/>
              <a:ext cx="82551" cy="2"/>
            </a:xfrm>
            <a:custGeom>
              <a:avLst/>
              <a:gdLst/>
              <a:ahLst/>
              <a:cxnLst/>
              <a:rect l="0" t="0" r="0" b="0"/>
              <a:pathLst>
                <a:path w="82551" h="2">
                  <a:moveTo>
                    <a:pt x="0" y="1"/>
                  </a:moveTo>
                  <a:lnTo>
                    <a:pt x="0" y="1"/>
                  </a:lnTo>
                  <a:lnTo>
                    <a:pt x="39965" y="0"/>
                  </a:lnTo>
                  <a:lnTo>
                    <a:pt x="8255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569">
              <a:extLst>
                <a:ext uri="{FF2B5EF4-FFF2-40B4-BE49-F238E27FC236}">
                  <a16:creationId xmlns:a16="http://schemas.microsoft.com/office/drawing/2014/main" xmlns="" id="{2EDD7E82-6BCB-43A4-BF2A-17827D292F8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122520" y="6496057"/>
              <a:ext cx="150164" cy="221896"/>
            </a:xfrm>
            <a:custGeom>
              <a:avLst/>
              <a:gdLst/>
              <a:ahLst/>
              <a:cxnLst/>
              <a:rect l="0" t="0" r="0" b="0"/>
              <a:pathLst>
                <a:path w="150164" h="221896">
                  <a:moveTo>
                    <a:pt x="138830" y="6343"/>
                  </a:moveTo>
                  <a:lnTo>
                    <a:pt x="138830" y="6343"/>
                  </a:lnTo>
                  <a:lnTo>
                    <a:pt x="138829" y="70"/>
                  </a:lnTo>
                  <a:lnTo>
                    <a:pt x="126621" y="0"/>
                  </a:lnTo>
                  <a:lnTo>
                    <a:pt x="115064" y="3366"/>
                  </a:lnTo>
                  <a:lnTo>
                    <a:pt x="83363" y="27129"/>
                  </a:lnTo>
                  <a:lnTo>
                    <a:pt x="45823" y="72484"/>
                  </a:lnTo>
                  <a:lnTo>
                    <a:pt x="19328" y="111705"/>
                  </a:lnTo>
                  <a:lnTo>
                    <a:pt x="3537" y="153842"/>
                  </a:lnTo>
                  <a:lnTo>
                    <a:pt x="0" y="183175"/>
                  </a:lnTo>
                  <a:lnTo>
                    <a:pt x="2758" y="199535"/>
                  </a:lnTo>
                  <a:lnTo>
                    <a:pt x="8044" y="213320"/>
                  </a:lnTo>
                  <a:lnTo>
                    <a:pt x="12028" y="218277"/>
                  </a:lnTo>
                  <a:lnTo>
                    <a:pt x="14079" y="219599"/>
                  </a:lnTo>
                  <a:lnTo>
                    <a:pt x="38362" y="221895"/>
                  </a:lnTo>
                  <a:lnTo>
                    <a:pt x="49728" y="221383"/>
                  </a:lnTo>
                  <a:lnTo>
                    <a:pt x="94450" y="210288"/>
                  </a:lnTo>
                  <a:lnTo>
                    <a:pt x="121716" y="193845"/>
                  </a:lnTo>
                  <a:lnTo>
                    <a:pt x="136913" y="189273"/>
                  </a:lnTo>
                  <a:lnTo>
                    <a:pt x="139669" y="187563"/>
                  </a:lnTo>
                  <a:lnTo>
                    <a:pt x="146917" y="178415"/>
                  </a:lnTo>
                  <a:lnTo>
                    <a:pt x="150163" y="170138"/>
                  </a:lnTo>
                  <a:lnTo>
                    <a:pt x="149912" y="167750"/>
                  </a:lnTo>
                  <a:lnTo>
                    <a:pt x="147754" y="163216"/>
                  </a:lnTo>
                  <a:lnTo>
                    <a:pt x="135829" y="156697"/>
                  </a:lnTo>
                  <a:lnTo>
                    <a:pt x="106357" y="148879"/>
                  </a:lnTo>
                  <a:lnTo>
                    <a:pt x="59351" y="148484"/>
                  </a:lnTo>
                  <a:lnTo>
                    <a:pt x="18180" y="15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312">
            <a:extLst>
              <a:ext uri="{FF2B5EF4-FFF2-40B4-BE49-F238E27FC236}">
                <a16:creationId xmlns:a16="http://schemas.microsoft.com/office/drawing/2014/main" xmlns="" id="{448EBBCA-1784-48F0-AC06-6934FD2C5977}"/>
              </a:ext>
            </a:extLst>
          </p:cNvPr>
          <p:cNvGrpSpPr/>
          <p:nvPr/>
        </p:nvGrpSpPr>
        <p:grpSpPr>
          <a:xfrm>
            <a:off x="9213849" y="3657600"/>
            <a:ext cx="2308188" cy="431801"/>
            <a:chOff x="9213849" y="3657600"/>
            <a:chExt cx="2308188" cy="431801"/>
          </a:xfrm>
        </p:grpSpPr>
        <p:sp>
          <p:nvSpPr>
            <p:cNvPr id="237" name="SMARTInkShape-1570">
              <a:extLst>
                <a:ext uri="{FF2B5EF4-FFF2-40B4-BE49-F238E27FC236}">
                  <a16:creationId xmlns:a16="http://schemas.microsoft.com/office/drawing/2014/main" xmlns="" id="{EC661756-DCFE-4B75-8FCC-57A6E54DD81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302750" y="3721100"/>
              <a:ext cx="15843" cy="223765"/>
            </a:xfrm>
            <a:custGeom>
              <a:avLst/>
              <a:gdLst/>
              <a:ahLst/>
              <a:cxnLst/>
              <a:rect l="0" t="0" r="0" b="0"/>
              <a:pathLst>
                <a:path w="15843" h="223765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5"/>
                  </a:lnTo>
                  <a:lnTo>
                    <a:pt x="9714" y="42246"/>
                  </a:lnTo>
                  <a:lnTo>
                    <a:pt x="12109" y="83918"/>
                  </a:lnTo>
                  <a:lnTo>
                    <a:pt x="12583" y="128734"/>
                  </a:lnTo>
                  <a:lnTo>
                    <a:pt x="12677" y="171400"/>
                  </a:lnTo>
                  <a:lnTo>
                    <a:pt x="15842" y="203681"/>
                  </a:lnTo>
                  <a:lnTo>
                    <a:pt x="13113" y="223463"/>
                  </a:lnTo>
                  <a:lnTo>
                    <a:pt x="12976" y="223764"/>
                  </a:lnTo>
                  <a:lnTo>
                    <a:pt x="127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571">
              <a:extLst>
                <a:ext uri="{FF2B5EF4-FFF2-40B4-BE49-F238E27FC236}">
                  <a16:creationId xmlns:a16="http://schemas.microsoft.com/office/drawing/2014/main" xmlns="" id="{DFD62071-9D65-4A41-B1FA-A53C36ED168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213849" y="3728332"/>
              <a:ext cx="215902" cy="18169"/>
            </a:xfrm>
            <a:custGeom>
              <a:avLst/>
              <a:gdLst/>
              <a:ahLst/>
              <a:cxnLst/>
              <a:rect l="0" t="0" r="0" b="0"/>
              <a:pathLst>
                <a:path w="215902" h="18169">
                  <a:moveTo>
                    <a:pt x="1" y="18168"/>
                  </a:moveTo>
                  <a:lnTo>
                    <a:pt x="1" y="18168"/>
                  </a:lnTo>
                  <a:lnTo>
                    <a:pt x="0" y="14797"/>
                  </a:lnTo>
                  <a:lnTo>
                    <a:pt x="1882" y="11261"/>
                  </a:lnTo>
                  <a:lnTo>
                    <a:pt x="3371" y="9330"/>
                  </a:lnTo>
                  <a:lnTo>
                    <a:pt x="6908" y="7184"/>
                  </a:lnTo>
                  <a:lnTo>
                    <a:pt x="12244" y="6231"/>
                  </a:lnTo>
                  <a:lnTo>
                    <a:pt x="55732" y="5568"/>
                  </a:lnTo>
                  <a:lnTo>
                    <a:pt x="101572" y="2127"/>
                  </a:lnTo>
                  <a:lnTo>
                    <a:pt x="144161" y="9"/>
                  </a:lnTo>
                  <a:lnTo>
                    <a:pt x="189292" y="0"/>
                  </a:lnTo>
                  <a:lnTo>
                    <a:pt x="215901" y="5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572">
              <a:extLst>
                <a:ext uri="{FF2B5EF4-FFF2-40B4-BE49-F238E27FC236}">
                  <a16:creationId xmlns:a16="http://schemas.microsoft.com/office/drawing/2014/main" xmlns="" id="{76571F17-1801-49AE-BC8D-72891E3A029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239250" y="3937000"/>
              <a:ext cx="184151" cy="30457"/>
            </a:xfrm>
            <a:custGeom>
              <a:avLst/>
              <a:gdLst/>
              <a:ahLst/>
              <a:cxnLst/>
              <a:rect l="0" t="0" r="0" b="0"/>
              <a:pathLst>
                <a:path w="184151" h="30457">
                  <a:moveTo>
                    <a:pt x="0" y="25400"/>
                  </a:moveTo>
                  <a:lnTo>
                    <a:pt x="0" y="25400"/>
                  </a:lnTo>
                  <a:lnTo>
                    <a:pt x="3370" y="28771"/>
                  </a:lnTo>
                  <a:lnTo>
                    <a:pt x="8789" y="30426"/>
                  </a:lnTo>
                  <a:lnTo>
                    <a:pt x="17311" y="30456"/>
                  </a:lnTo>
                  <a:lnTo>
                    <a:pt x="63915" y="22834"/>
                  </a:lnTo>
                  <a:lnTo>
                    <a:pt x="105094" y="16800"/>
                  </a:lnTo>
                  <a:lnTo>
                    <a:pt x="151946" y="717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573">
              <a:extLst>
                <a:ext uri="{FF2B5EF4-FFF2-40B4-BE49-F238E27FC236}">
                  <a16:creationId xmlns:a16="http://schemas.microsoft.com/office/drawing/2014/main" xmlns="" id="{BA63DC72-74DC-423A-A630-CDBC5892602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572606" y="3664211"/>
              <a:ext cx="98445" cy="314074"/>
            </a:xfrm>
            <a:custGeom>
              <a:avLst/>
              <a:gdLst/>
              <a:ahLst/>
              <a:cxnLst/>
              <a:rect l="0" t="0" r="0" b="0"/>
              <a:pathLst>
                <a:path w="98445" h="314074">
                  <a:moveTo>
                    <a:pt x="92094" y="6089"/>
                  </a:moveTo>
                  <a:lnTo>
                    <a:pt x="92094" y="6089"/>
                  </a:lnTo>
                  <a:lnTo>
                    <a:pt x="92094" y="0"/>
                  </a:lnTo>
                  <a:lnTo>
                    <a:pt x="53011" y="38840"/>
                  </a:lnTo>
                  <a:lnTo>
                    <a:pt x="28399" y="78854"/>
                  </a:lnTo>
                  <a:lnTo>
                    <a:pt x="11368" y="118666"/>
                  </a:lnTo>
                  <a:lnTo>
                    <a:pt x="1147" y="164329"/>
                  </a:lnTo>
                  <a:lnTo>
                    <a:pt x="0" y="209137"/>
                  </a:lnTo>
                  <a:lnTo>
                    <a:pt x="3891" y="237444"/>
                  </a:lnTo>
                  <a:lnTo>
                    <a:pt x="17982" y="271802"/>
                  </a:lnTo>
                  <a:lnTo>
                    <a:pt x="35563" y="295310"/>
                  </a:lnTo>
                  <a:lnTo>
                    <a:pt x="47918" y="306552"/>
                  </a:lnTo>
                  <a:lnTo>
                    <a:pt x="60466" y="312489"/>
                  </a:lnTo>
                  <a:lnTo>
                    <a:pt x="66775" y="314073"/>
                  </a:lnTo>
                  <a:lnTo>
                    <a:pt x="79430" y="312068"/>
                  </a:lnTo>
                  <a:lnTo>
                    <a:pt x="98444" y="30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574">
              <a:extLst>
                <a:ext uri="{FF2B5EF4-FFF2-40B4-BE49-F238E27FC236}">
                  <a16:creationId xmlns:a16="http://schemas.microsoft.com/office/drawing/2014/main" xmlns="" id="{C7C6C85B-B795-4C23-BB06-5974EB371C0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810750" y="3740150"/>
              <a:ext cx="38101" cy="224267"/>
            </a:xfrm>
            <a:custGeom>
              <a:avLst/>
              <a:gdLst/>
              <a:ahLst/>
              <a:cxnLst/>
              <a:rect l="0" t="0" r="0" b="0"/>
              <a:pathLst>
                <a:path w="38101" h="224267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48184"/>
                  </a:lnTo>
                  <a:lnTo>
                    <a:pt x="9460" y="87027"/>
                  </a:lnTo>
                  <a:lnTo>
                    <a:pt x="11740" y="129816"/>
                  </a:lnTo>
                  <a:lnTo>
                    <a:pt x="15786" y="167032"/>
                  </a:lnTo>
                  <a:lnTo>
                    <a:pt x="25527" y="209395"/>
                  </a:lnTo>
                  <a:lnTo>
                    <a:pt x="33892" y="223081"/>
                  </a:lnTo>
                  <a:lnTo>
                    <a:pt x="35294" y="224215"/>
                  </a:lnTo>
                  <a:lnTo>
                    <a:pt x="36229" y="224266"/>
                  </a:lnTo>
                  <a:lnTo>
                    <a:pt x="36852" y="223594"/>
                  </a:lnTo>
                  <a:lnTo>
                    <a:pt x="37547" y="220965"/>
                  </a:lnTo>
                  <a:lnTo>
                    <a:pt x="381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575">
              <a:extLst>
                <a:ext uri="{FF2B5EF4-FFF2-40B4-BE49-F238E27FC236}">
                  <a16:creationId xmlns:a16="http://schemas.microsoft.com/office/drawing/2014/main" xmlns="" id="{C977A56D-DA30-42BE-8DBC-FF23F3DD919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893300" y="3778250"/>
              <a:ext cx="107951" cy="158751"/>
            </a:xfrm>
            <a:custGeom>
              <a:avLst/>
              <a:gdLst/>
              <a:ahLst/>
              <a:cxnLst/>
              <a:rect l="0" t="0" r="0" b="0"/>
              <a:pathLst>
                <a:path w="107951" h="1587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1669" y="32603"/>
                  </a:lnTo>
                  <a:lnTo>
                    <a:pt x="59476" y="78763"/>
                  </a:lnTo>
                  <a:lnTo>
                    <a:pt x="90468" y="120709"/>
                  </a:lnTo>
                  <a:lnTo>
                    <a:pt x="1079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576">
              <a:extLst>
                <a:ext uri="{FF2B5EF4-FFF2-40B4-BE49-F238E27FC236}">
                  <a16:creationId xmlns:a16="http://schemas.microsoft.com/office/drawing/2014/main" xmlns="" id="{F89D73CD-BE71-46F3-83B1-3A820EA70A1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931400" y="3797300"/>
              <a:ext cx="95251" cy="146051"/>
            </a:xfrm>
            <a:custGeom>
              <a:avLst/>
              <a:gdLst/>
              <a:ahLst/>
              <a:cxnLst/>
              <a:rect l="0" t="0" r="0" b="0"/>
              <a:pathLst>
                <a:path w="95251" h="146051">
                  <a:moveTo>
                    <a:pt x="95250" y="0"/>
                  </a:moveTo>
                  <a:lnTo>
                    <a:pt x="95250" y="0"/>
                  </a:lnTo>
                  <a:lnTo>
                    <a:pt x="89782" y="0"/>
                  </a:lnTo>
                  <a:lnTo>
                    <a:pt x="82419" y="3371"/>
                  </a:lnTo>
                  <a:lnTo>
                    <a:pt x="77082" y="10670"/>
                  </a:lnTo>
                  <a:lnTo>
                    <a:pt x="49763" y="55500"/>
                  </a:lnTo>
                  <a:lnTo>
                    <a:pt x="25195" y="95786"/>
                  </a:lnTo>
                  <a:lnTo>
                    <a:pt x="4294" y="135729"/>
                  </a:lnTo>
                  <a:lnTo>
                    <a:pt x="1273" y="14557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577">
              <a:extLst>
                <a:ext uri="{FF2B5EF4-FFF2-40B4-BE49-F238E27FC236}">
                  <a16:creationId xmlns:a16="http://schemas.microsoft.com/office/drawing/2014/main" xmlns="" id="{37C5811C-1983-46A5-8379-5785C142C07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918700" y="3715633"/>
              <a:ext cx="127001" cy="5468"/>
            </a:xfrm>
            <a:custGeom>
              <a:avLst/>
              <a:gdLst/>
              <a:ahLst/>
              <a:cxnLst/>
              <a:rect l="0" t="0" r="0" b="0"/>
              <a:pathLst>
                <a:path w="127001" h="5468">
                  <a:moveTo>
                    <a:pt x="0" y="5467"/>
                  </a:moveTo>
                  <a:lnTo>
                    <a:pt x="0" y="5467"/>
                  </a:lnTo>
                  <a:lnTo>
                    <a:pt x="38283" y="3585"/>
                  </a:lnTo>
                  <a:lnTo>
                    <a:pt x="83841" y="0"/>
                  </a:lnTo>
                  <a:lnTo>
                    <a:pt x="1270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578">
              <a:extLst>
                <a:ext uri="{FF2B5EF4-FFF2-40B4-BE49-F238E27FC236}">
                  <a16:creationId xmlns:a16="http://schemas.microsoft.com/office/drawing/2014/main" xmlns="" id="{C74662F4-9471-411A-B77C-2CB8F18AE99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134600" y="370205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579">
              <a:extLst>
                <a:ext uri="{FF2B5EF4-FFF2-40B4-BE49-F238E27FC236}">
                  <a16:creationId xmlns:a16="http://schemas.microsoft.com/office/drawing/2014/main" xmlns="" id="{C0A38FA1-8FA2-48E4-98F3-9FC5D6D4A67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248900" y="3908530"/>
              <a:ext cx="101601" cy="9421"/>
            </a:xfrm>
            <a:custGeom>
              <a:avLst/>
              <a:gdLst/>
              <a:ahLst/>
              <a:cxnLst/>
              <a:rect l="0" t="0" r="0" b="0"/>
              <a:pathLst>
                <a:path w="101601" h="9421">
                  <a:moveTo>
                    <a:pt x="0" y="9420"/>
                  </a:moveTo>
                  <a:lnTo>
                    <a:pt x="0" y="9420"/>
                  </a:lnTo>
                  <a:lnTo>
                    <a:pt x="6481" y="8714"/>
                  </a:lnTo>
                  <a:lnTo>
                    <a:pt x="44445" y="0"/>
                  </a:lnTo>
                  <a:lnTo>
                    <a:pt x="91832" y="2708"/>
                  </a:lnTo>
                  <a:lnTo>
                    <a:pt x="1016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580">
              <a:extLst>
                <a:ext uri="{FF2B5EF4-FFF2-40B4-BE49-F238E27FC236}">
                  <a16:creationId xmlns:a16="http://schemas.microsoft.com/office/drawing/2014/main" xmlns="" id="{0DADCE74-22C8-4AAA-952A-6310DFBB357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426700" y="37274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1479" y="39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581">
              <a:extLst>
                <a:ext uri="{FF2B5EF4-FFF2-40B4-BE49-F238E27FC236}">
                  <a16:creationId xmlns:a16="http://schemas.microsoft.com/office/drawing/2014/main" xmlns="" id="{75DA96C4-729D-4597-8D79-AE9670EB6E5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492013" y="3797378"/>
              <a:ext cx="61688" cy="190423"/>
            </a:xfrm>
            <a:custGeom>
              <a:avLst/>
              <a:gdLst/>
              <a:ahLst/>
              <a:cxnLst/>
              <a:rect l="0" t="0" r="0" b="0"/>
              <a:pathLst>
                <a:path w="61688" h="190423">
                  <a:moveTo>
                    <a:pt x="61687" y="6272"/>
                  </a:moveTo>
                  <a:lnTo>
                    <a:pt x="61687" y="6272"/>
                  </a:lnTo>
                  <a:lnTo>
                    <a:pt x="61687" y="183"/>
                  </a:lnTo>
                  <a:lnTo>
                    <a:pt x="54944" y="0"/>
                  </a:lnTo>
                  <a:lnTo>
                    <a:pt x="47872" y="3719"/>
                  </a:lnTo>
                  <a:lnTo>
                    <a:pt x="35956" y="15628"/>
                  </a:lnTo>
                  <a:lnTo>
                    <a:pt x="19288" y="38616"/>
                  </a:lnTo>
                  <a:lnTo>
                    <a:pt x="14620" y="52867"/>
                  </a:lnTo>
                  <a:lnTo>
                    <a:pt x="6309" y="94749"/>
                  </a:lnTo>
                  <a:lnTo>
                    <a:pt x="0" y="137030"/>
                  </a:lnTo>
                  <a:lnTo>
                    <a:pt x="605" y="162372"/>
                  </a:lnTo>
                  <a:lnTo>
                    <a:pt x="5253" y="179524"/>
                  </a:lnTo>
                  <a:lnTo>
                    <a:pt x="10887" y="19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582">
              <a:extLst>
                <a:ext uri="{FF2B5EF4-FFF2-40B4-BE49-F238E27FC236}">
                  <a16:creationId xmlns:a16="http://schemas.microsoft.com/office/drawing/2014/main" xmlns="" id="{F96ECC8D-54E5-4AE8-8DC8-217B0B4D992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401300" y="379730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48000" y="31964"/>
                  </a:lnTo>
                  <a:lnTo>
                    <a:pt x="60845" y="41017"/>
                  </a:lnTo>
                  <a:lnTo>
                    <a:pt x="762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583">
              <a:extLst>
                <a:ext uri="{FF2B5EF4-FFF2-40B4-BE49-F238E27FC236}">
                  <a16:creationId xmlns:a16="http://schemas.microsoft.com/office/drawing/2014/main" xmlns="" id="{D72AF2DE-F6C8-4DC3-8C7A-E6599608685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642600" y="36576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32240" y="15580"/>
                  </a:lnTo>
                  <a:lnTo>
                    <a:pt x="12485" y="5361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584">
              <a:extLst>
                <a:ext uri="{FF2B5EF4-FFF2-40B4-BE49-F238E27FC236}">
                  <a16:creationId xmlns:a16="http://schemas.microsoft.com/office/drawing/2014/main" xmlns="" id="{B01A1CA5-317C-4352-B8AA-7999BAC8BF5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742078" y="3733800"/>
              <a:ext cx="31182" cy="298451"/>
            </a:xfrm>
            <a:custGeom>
              <a:avLst/>
              <a:gdLst/>
              <a:ahLst/>
              <a:cxnLst/>
              <a:rect l="0" t="0" r="0" b="0"/>
              <a:pathLst>
                <a:path w="31182" h="298451">
                  <a:moveTo>
                    <a:pt x="27522" y="0"/>
                  </a:moveTo>
                  <a:lnTo>
                    <a:pt x="27522" y="0"/>
                  </a:lnTo>
                  <a:lnTo>
                    <a:pt x="31181" y="38295"/>
                  </a:lnTo>
                  <a:lnTo>
                    <a:pt x="29618" y="69231"/>
                  </a:lnTo>
                  <a:lnTo>
                    <a:pt x="28453" y="104147"/>
                  </a:lnTo>
                  <a:lnTo>
                    <a:pt x="26524" y="141537"/>
                  </a:lnTo>
                  <a:lnTo>
                    <a:pt x="20963" y="181674"/>
                  </a:lnTo>
                  <a:lnTo>
                    <a:pt x="13789" y="217386"/>
                  </a:lnTo>
                  <a:lnTo>
                    <a:pt x="3697" y="259614"/>
                  </a:lnTo>
                  <a:lnTo>
                    <a:pt x="0" y="278367"/>
                  </a:lnTo>
                  <a:lnTo>
                    <a:pt x="212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585">
              <a:extLst>
                <a:ext uri="{FF2B5EF4-FFF2-40B4-BE49-F238E27FC236}">
                  <a16:creationId xmlns:a16="http://schemas.microsoft.com/office/drawing/2014/main" xmlns="" id="{2DE24DC1-8287-4424-8E00-BE535599DA5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960197" y="3778257"/>
              <a:ext cx="203100" cy="253994"/>
            </a:xfrm>
            <a:custGeom>
              <a:avLst/>
              <a:gdLst/>
              <a:ahLst/>
              <a:cxnLst/>
              <a:rect l="0" t="0" r="0" b="0"/>
              <a:pathLst>
                <a:path w="203100" h="253994">
                  <a:moveTo>
                    <a:pt x="38003" y="6343"/>
                  </a:moveTo>
                  <a:lnTo>
                    <a:pt x="38003" y="6343"/>
                  </a:lnTo>
                  <a:lnTo>
                    <a:pt x="34632" y="6343"/>
                  </a:lnTo>
                  <a:lnTo>
                    <a:pt x="33639" y="5637"/>
                  </a:lnTo>
                  <a:lnTo>
                    <a:pt x="32977" y="4461"/>
                  </a:lnTo>
                  <a:lnTo>
                    <a:pt x="31654" y="0"/>
                  </a:lnTo>
                  <a:lnTo>
                    <a:pt x="28282" y="3366"/>
                  </a:lnTo>
                  <a:lnTo>
                    <a:pt x="27995" y="4358"/>
                  </a:lnTo>
                  <a:lnTo>
                    <a:pt x="28509" y="5020"/>
                  </a:lnTo>
                  <a:lnTo>
                    <a:pt x="29556" y="5461"/>
                  </a:lnTo>
                  <a:lnTo>
                    <a:pt x="65477" y="42916"/>
                  </a:lnTo>
                  <a:lnTo>
                    <a:pt x="109516" y="74611"/>
                  </a:lnTo>
                  <a:lnTo>
                    <a:pt x="155218" y="104285"/>
                  </a:lnTo>
                  <a:lnTo>
                    <a:pt x="202722" y="133104"/>
                  </a:lnTo>
                  <a:lnTo>
                    <a:pt x="203094" y="133337"/>
                  </a:lnTo>
                  <a:lnTo>
                    <a:pt x="203099" y="136712"/>
                  </a:lnTo>
                  <a:lnTo>
                    <a:pt x="199339" y="140250"/>
                  </a:lnTo>
                  <a:lnTo>
                    <a:pt x="151823" y="174520"/>
                  </a:lnTo>
                  <a:lnTo>
                    <a:pt x="106370" y="200227"/>
                  </a:lnTo>
                  <a:lnTo>
                    <a:pt x="65367" y="217105"/>
                  </a:lnTo>
                  <a:lnTo>
                    <a:pt x="19168" y="246185"/>
                  </a:lnTo>
                  <a:lnTo>
                    <a:pt x="8804" y="252451"/>
                  </a:lnTo>
                  <a:lnTo>
                    <a:pt x="0" y="253981"/>
                  </a:lnTo>
                  <a:lnTo>
                    <a:pt x="12603" y="25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586">
              <a:extLst>
                <a:ext uri="{FF2B5EF4-FFF2-40B4-BE49-F238E27FC236}">
                  <a16:creationId xmlns:a16="http://schemas.microsoft.com/office/drawing/2014/main" xmlns="" id="{ABD75E07-48A9-4E93-A8D7-937A9A06E74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280367" y="3803989"/>
              <a:ext cx="149372" cy="250468"/>
            </a:xfrm>
            <a:custGeom>
              <a:avLst/>
              <a:gdLst/>
              <a:ahLst/>
              <a:cxnLst/>
              <a:rect l="0" t="0" r="0" b="0"/>
              <a:pathLst>
                <a:path w="149372" h="250468">
                  <a:moveTo>
                    <a:pt x="143283" y="12361"/>
                  </a:moveTo>
                  <a:lnTo>
                    <a:pt x="143283" y="12361"/>
                  </a:lnTo>
                  <a:lnTo>
                    <a:pt x="146654" y="8990"/>
                  </a:lnTo>
                  <a:lnTo>
                    <a:pt x="148308" y="5454"/>
                  </a:lnTo>
                  <a:lnTo>
                    <a:pt x="149371" y="806"/>
                  </a:lnTo>
                  <a:lnTo>
                    <a:pt x="148752" y="424"/>
                  </a:lnTo>
                  <a:lnTo>
                    <a:pt x="146184" y="0"/>
                  </a:lnTo>
                  <a:lnTo>
                    <a:pt x="134030" y="3132"/>
                  </a:lnTo>
                  <a:lnTo>
                    <a:pt x="100820" y="27132"/>
                  </a:lnTo>
                  <a:lnTo>
                    <a:pt x="60290" y="71174"/>
                  </a:lnTo>
                  <a:lnTo>
                    <a:pt x="32615" y="109985"/>
                  </a:lnTo>
                  <a:lnTo>
                    <a:pt x="12890" y="149001"/>
                  </a:lnTo>
                  <a:lnTo>
                    <a:pt x="4191" y="172573"/>
                  </a:lnTo>
                  <a:lnTo>
                    <a:pt x="0" y="207528"/>
                  </a:lnTo>
                  <a:lnTo>
                    <a:pt x="1520" y="224690"/>
                  </a:lnTo>
                  <a:lnTo>
                    <a:pt x="6429" y="237493"/>
                  </a:lnTo>
                  <a:lnTo>
                    <a:pt x="9714" y="242882"/>
                  </a:lnTo>
                  <a:lnTo>
                    <a:pt x="14726" y="246475"/>
                  </a:lnTo>
                  <a:lnTo>
                    <a:pt x="27820" y="250467"/>
                  </a:lnTo>
                  <a:lnTo>
                    <a:pt x="41166" y="248479"/>
                  </a:lnTo>
                  <a:lnTo>
                    <a:pt x="66981" y="235704"/>
                  </a:lnTo>
                  <a:lnTo>
                    <a:pt x="82732" y="223724"/>
                  </a:lnTo>
                  <a:lnTo>
                    <a:pt x="88149" y="215426"/>
                  </a:lnTo>
                  <a:lnTo>
                    <a:pt x="89593" y="211238"/>
                  </a:lnTo>
                  <a:lnTo>
                    <a:pt x="89146" y="207034"/>
                  </a:lnTo>
                  <a:lnTo>
                    <a:pt x="84884" y="198601"/>
                  </a:lnTo>
                  <a:lnTo>
                    <a:pt x="71180" y="185920"/>
                  </a:lnTo>
                  <a:lnTo>
                    <a:pt x="59732" y="181220"/>
                  </a:lnTo>
                  <a:lnTo>
                    <a:pt x="16388" y="177608"/>
                  </a:lnTo>
                  <a:lnTo>
                    <a:pt x="22633" y="17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587">
              <a:extLst>
                <a:ext uri="{FF2B5EF4-FFF2-40B4-BE49-F238E27FC236}">
                  <a16:creationId xmlns:a16="http://schemas.microsoft.com/office/drawing/2014/main" xmlns="" id="{08CC53DB-1638-43BB-924D-263F3A0F703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379200" y="3746500"/>
              <a:ext cx="142837" cy="342901"/>
            </a:xfrm>
            <a:custGeom>
              <a:avLst/>
              <a:gdLst/>
              <a:ahLst/>
              <a:cxnLst/>
              <a:rect l="0" t="0" r="0" b="0"/>
              <a:pathLst>
                <a:path w="142837" h="342901">
                  <a:moveTo>
                    <a:pt x="101600" y="0"/>
                  </a:moveTo>
                  <a:lnTo>
                    <a:pt x="101600" y="0"/>
                  </a:lnTo>
                  <a:lnTo>
                    <a:pt x="112444" y="6481"/>
                  </a:lnTo>
                  <a:lnTo>
                    <a:pt x="122648" y="15580"/>
                  </a:lnTo>
                  <a:lnTo>
                    <a:pt x="136921" y="46087"/>
                  </a:lnTo>
                  <a:lnTo>
                    <a:pt x="141993" y="78103"/>
                  </a:lnTo>
                  <a:lnTo>
                    <a:pt x="142836" y="115851"/>
                  </a:lnTo>
                  <a:lnTo>
                    <a:pt x="138506" y="156147"/>
                  </a:lnTo>
                  <a:lnTo>
                    <a:pt x="128116" y="197574"/>
                  </a:lnTo>
                  <a:lnTo>
                    <a:pt x="114090" y="238094"/>
                  </a:lnTo>
                  <a:lnTo>
                    <a:pt x="98449" y="274918"/>
                  </a:lnTo>
                  <a:lnTo>
                    <a:pt x="67035" y="313898"/>
                  </a:lnTo>
                  <a:lnTo>
                    <a:pt x="41317" y="32836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313">
            <a:extLst>
              <a:ext uri="{FF2B5EF4-FFF2-40B4-BE49-F238E27FC236}">
                <a16:creationId xmlns:a16="http://schemas.microsoft.com/office/drawing/2014/main" xmlns="" id="{0299E1C1-5448-4CBE-85F2-D541085E7B13}"/>
              </a:ext>
            </a:extLst>
          </p:cNvPr>
          <p:cNvGrpSpPr/>
          <p:nvPr/>
        </p:nvGrpSpPr>
        <p:grpSpPr>
          <a:xfrm>
            <a:off x="9226550" y="3451384"/>
            <a:ext cx="1797051" cy="3044667"/>
            <a:chOff x="9226550" y="3451384"/>
            <a:chExt cx="1797051" cy="3044667"/>
          </a:xfrm>
        </p:grpSpPr>
        <p:sp>
          <p:nvSpPr>
            <p:cNvPr id="256" name="SMARTInkShape-1588">
              <a:extLst>
                <a:ext uri="{FF2B5EF4-FFF2-40B4-BE49-F238E27FC236}">
                  <a16:creationId xmlns:a16="http://schemas.microsoft.com/office/drawing/2014/main" xmlns="" id="{D4D9764B-A8E8-45B5-9DCA-B75641FB1A1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290050" y="4129191"/>
              <a:ext cx="1733551" cy="55460"/>
            </a:xfrm>
            <a:custGeom>
              <a:avLst/>
              <a:gdLst/>
              <a:ahLst/>
              <a:cxnLst/>
              <a:rect l="0" t="0" r="0" b="0"/>
              <a:pathLst>
                <a:path w="1733551" h="55460">
                  <a:moveTo>
                    <a:pt x="0" y="55459"/>
                  </a:moveTo>
                  <a:lnTo>
                    <a:pt x="0" y="55459"/>
                  </a:lnTo>
                  <a:lnTo>
                    <a:pt x="43822" y="52088"/>
                  </a:lnTo>
                  <a:lnTo>
                    <a:pt x="70137" y="49684"/>
                  </a:lnTo>
                  <a:lnTo>
                    <a:pt x="101086" y="46670"/>
                  </a:lnTo>
                  <a:lnTo>
                    <a:pt x="135124" y="43250"/>
                  </a:lnTo>
                  <a:lnTo>
                    <a:pt x="176866" y="38853"/>
                  </a:lnTo>
                  <a:lnTo>
                    <a:pt x="223744" y="33805"/>
                  </a:lnTo>
                  <a:lnTo>
                    <a:pt x="274046" y="28323"/>
                  </a:lnTo>
                  <a:lnTo>
                    <a:pt x="330158" y="23257"/>
                  </a:lnTo>
                  <a:lnTo>
                    <a:pt x="390144" y="18469"/>
                  </a:lnTo>
                  <a:lnTo>
                    <a:pt x="452713" y="13865"/>
                  </a:lnTo>
                  <a:lnTo>
                    <a:pt x="521236" y="10091"/>
                  </a:lnTo>
                  <a:lnTo>
                    <a:pt x="593730" y="6869"/>
                  </a:lnTo>
                  <a:lnTo>
                    <a:pt x="668870" y="4016"/>
                  </a:lnTo>
                  <a:lnTo>
                    <a:pt x="747891" y="2114"/>
                  </a:lnTo>
                  <a:lnTo>
                    <a:pt x="829500" y="845"/>
                  </a:lnTo>
                  <a:lnTo>
                    <a:pt x="912833" y="0"/>
                  </a:lnTo>
                  <a:lnTo>
                    <a:pt x="992378" y="142"/>
                  </a:lnTo>
                  <a:lnTo>
                    <a:pt x="1069397" y="942"/>
                  </a:lnTo>
                  <a:lnTo>
                    <a:pt x="1144732" y="2181"/>
                  </a:lnTo>
                  <a:lnTo>
                    <a:pt x="1215414" y="3713"/>
                  </a:lnTo>
                  <a:lnTo>
                    <a:pt x="1282998" y="5439"/>
                  </a:lnTo>
                  <a:lnTo>
                    <a:pt x="1348515" y="7296"/>
                  </a:lnTo>
                  <a:lnTo>
                    <a:pt x="1409832" y="9945"/>
                  </a:lnTo>
                  <a:lnTo>
                    <a:pt x="1468349" y="13122"/>
                  </a:lnTo>
                  <a:lnTo>
                    <a:pt x="1525000" y="16651"/>
                  </a:lnTo>
                  <a:lnTo>
                    <a:pt x="1573350" y="20414"/>
                  </a:lnTo>
                  <a:lnTo>
                    <a:pt x="1616166" y="24335"/>
                  </a:lnTo>
                  <a:lnTo>
                    <a:pt x="1655294" y="28360"/>
                  </a:lnTo>
                  <a:lnTo>
                    <a:pt x="1733550" y="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589">
              <a:extLst>
                <a:ext uri="{FF2B5EF4-FFF2-40B4-BE49-F238E27FC236}">
                  <a16:creationId xmlns:a16="http://schemas.microsoft.com/office/drawing/2014/main" xmlns="" id="{5A0016C0-7C66-426D-AB6A-A1CA0D2B3C8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575800" y="4133850"/>
              <a:ext cx="1327151" cy="95251"/>
            </a:xfrm>
            <a:custGeom>
              <a:avLst/>
              <a:gdLst/>
              <a:ahLst/>
              <a:cxnLst/>
              <a:rect l="0" t="0" r="0" b="0"/>
              <a:pathLst>
                <a:path w="1327151" h="95251">
                  <a:moveTo>
                    <a:pt x="0" y="95250"/>
                  </a:moveTo>
                  <a:lnTo>
                    <a:pt x="0" y="95250"/>
                  </a:lnTo>
                  <a:lnTo>
                    <a:pt x="18345" y="93838"/>
                  </a:lnTo>
                  <a:lnTo>
                    <a:pt x="48919" y="91487"/>
                  </a:lnTo>
                  <a:lnTo>
                    <a:pt x="87646" y="88508"/>
                  </a:lnTo>
                  <a:lnTo>
                    <a:pt x="139570" y="84405"/>
                  </a:lnTo>
                  <a:lnTo>
                    <a:pt x="200290" y="79553"/>
                  </a:lnTo>
                  <a:lnTo>
                    <a:pt x="266877" y="74202"/>
                  </a:lnTo>
                  <a:lnTo>
                    <a:pt x="344428" y="67107"/>
                  </a:lnTo>
                  <a:lnTo>
                    <a:pt x="429292" y="58849"/>
                  </a:lnTo>
                  <a:lnTo>
                    <a:pt x="519028" y="49816"/>
                  </a:lnTo>
                  <a:lnTo>
                    <a:pt x="614129" y="41677"/>
                  </a:lnTo>
                  <a:lnTo>
                    <a:pt x="712808" y="34135"/>
                  </a:lnTo>
                  <a:lnTo>
                    <a:pt x="813871" y="26990"/>
                  </a:lnTo>
                  <a:lnTo>
                    <a:pt x="915820" y="20815"/>
                  </a:lnTo>
                  <a:lnTo>
                    <a:pt x="1018358" y="15288"/>
                  </a:lnTo>
                  <a:lnTo>
                    <a:pt x="1121287" y="10192"/>
                  </a:lnTo>
                  <a:lnTo>
                    <a:pt x="1189908" y="6795"/>
                  </a:lnTo>
                  <a:lnTo>
                    <a:pt x="132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590">
              <a:extLst>
                <a:ext uri="{FF2B5EF4-FFF2-40B4-BE49-F238E27FC236}">
                  <a16:creationId xmlns:a16="http://schemas.microsoft.com/office/drawing/2014/main" xmlns="" id="{BEFD36BD-AFE5-4CC2-8DA4-3DF59536B8F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226550" y="3451384"/>
              <a:ext cx="194326" cy="3044667"/>
            </a:xfrm>
            <a:custGeom>
              <a:avLst/>
              <a:gdLst/>
              <a:ahLst/>
              <a:cxnLst/>
              <a:rect l="0" t="0" r="0" b="0"/>
              <a:pathLst>
                <a:path w="194326" h="3044667">
                  <a:moveTo>
                    <a:pt x="0" y="47466"/>
                  </a:moveTo>
                  <a:lnTo>
                    <a:pt x="0" y="47466"/>
                  </a:lnTo>
                  <a:lnTo>
                    <a:pt x="20104" y="13547"/>
                  </a:lnTo>
                  <a:lnTo>
                    <a:pt x="24354" y="0"/>
                  </a:lnTo>
                  <a:lnTo>
                    <a:pt x="24702" y="300"/>
                  </a:lnTo>
                  <a:lnTo>
                    <a:pt x="25090" y="4396"/>
                  </a:lnTo>
                  <a:lnTo>
                    <a:pt x="20332" y="48893"/>
                  </a:lnTo>
                  <a:lnTo>
                    <a:pt x="18914" y="80556"/>
                  </a:lnTo>
                  <a:lnTo>
                    <a:pt x="15932" y="120498"/>
                  </a:lnTo>
                  <a:lnTo>
                    <a:pt x="14150" y="144132"/>
                  </a:lnTo>
                  <a:lnTo>
                    <a:pt x="12256" y="169766"/>
                  </a:lnTo>
                  <a:lnTo>
                    <a:pt x="10286" y="196732"/>
                  </a:lnTo>
                  <a:lnTo>
                    <a:pt x="8975" y="228821"/>
                  </a:lnTo>
                  <a:lnTo>
                    <a:pt x="8100" y="264325"/>
                  </a:lnTo>
                  <a:lnTo>
                    <a:pt x="7517" y="302105"/>
                  </a:lnTo>
                  <a:lnTo>
                    <a:pt x="7833" y="342815"/>
                  </a:lnTo>
                  <a:lnTo>
                    <a:pt x="8749" y="385476"/>
                  </a:lnTo>
                  <a:lnTo>
                    <a:pt x="10066" y="429440"/>
                  </a:lnTo>
                  <a:lnTo>
                    <a:pt x="12355" y="477798"/>
                  </a:lnTo>
                  <a:lnTo>
                    <a:pt x="15292" y="529087"/>
                  </a:lnTo>
                  <a:lnTo>
                    <a:pt x="18661" y="582330"/>
                  </a:lnTo>
                  <a:lnTo>
                    <a:pt x="23730" y="641814"/>
                  </a:lnTo>
                  <a:lnTo>
                    <a:pt x="29931" y="705459"/>
                  </a:lnTo>
                  <a:lnTo>
                    <a:pt x="36887" y="771878"/>
                  </a:lnTo>
                  <a:lnTo>
                    <a:pt x="43642" y="842263"/>
                  </a:lnTo>
                  <a:lnTo>
                    <a:pt x="50261" y="915292"/>
                  </a:lnTo>
                  <a:lnTo>
                    <a:pt x="56790" y="990083"/>
                  </a:lnTo>
                  <a:lnTo>
                    <a:pt x="63967" y="1066755"/>
                  </a:lnTo>
                  <a:lnTo>
                    <a:pt x="71572" y="1144681"/>
                  </a:lnTo>
                  <a:lnTo>
                    <a:pt x="79464" y="1223443"/>
                  </a:lnTo>
                  <a:lnTo>
                    <a:pt x="88254" y="1305584"/>
                  </a:lnTo>
                  <a:lnTo>
                    <a:pt x="97641" y="1389977"/>
                  </a:lnTo>
                  <a:lnTo>
                    <a:pt x="107428" y="1475874"/>
                  </a:lnTo>
                  <a:lnTo>
                    <a:pt x="117480" y="1562772"/>
                  </a:lnTo>
                  <a:lnTo>
                    <a:pt x="127709" y="1650336"/>
                  </a:lnTo>
                  <a:lnTo>
                    <a:pt x="138055" y="1738346"/>
                  </a:lnTo>
                  <a:lnTo>
                    <a:pt x="148482" y="1823830"/>
                  </a:lnTo>
                  <a:lnTo>
                    <a:pt x="158959" y="1907631"/>
                  </a:lnTo>
                  <a:lnTo>
                    <a:pt x="169473" y="1990309"/>
                  </a:lnTo>
                  <a:lnTo>
                    <a:pt x="177188" y="2072239"/>
                  </a:lnTo>
                  <a:lnTo>
                    <a:pt x="183036" y="2153671"/>
                  </a:lnTo>
                  <a:lnTo>
                    <a:pt x="187640" y="2234769"/>
                  </a:lnTo>
                  <a:lnTo>
                    <a:pt x="190711" y="2312824"/>
                  </a:lnTo>
                  <a:lnTo>
                    <a:pt x="192756" y="2388849"/>
                  </a:lnTo>
                  <a:lnTo>
                    <a:pt x="194121" y="2463521"/>
                  </a:lnTo>
                  <a:lnTo>
                    <a:pt x="194325" y="2532352"/>
                  </a:lnTo>
                  <a:lnTo>
                    <a:pt x="193756" y="2597291"/>
                  </a:lnTo>
                  <a:lnTo>
                    <a:pt x="192670" y="2659633"/>
                  </a:lnTo>
                  <a:lnTo>
                    <a:pt x="189830" y="2716715"/>
                  </a:lnTo>
                  <a:lnTo>
                    <a:pt x="185820" y="2770294"/>
                  </a:lnTo>
                  <a:lnTo>
                    <a:pt x="181029" y="2821534"/>
                  </a:lnTo>
                  <a:lnTo>
                    <a:pt x="177131" y="2864867"/>
                  </a:lnTo>
                  <a:lnTo>
                    <a:pt x="173826" y="2902928"/>
                  </a:lnTo>
                  <a:lnTo>
                    <a:pt x="170917" y="2937474"/>
                  </a:lnTo>
                  <a:lnTo>
                    <a:pt x="167567" y="2964738"/>
                  </a:lnTo>
                  <a:lnTo>
                    <a:pt x="160082" y="3006321"/>
                  </a:lnTo>
                  <a:lnTo>
                    <a:pt x="152400" y="3044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0" name="SMARTInkShape-1591">
            <a:extLst>
              <a:ext uri="{FF2B5EF4-FFF2-40B4-BE49-F238E27FC236}">
                <a16:creationId xmlns:a16="http://schemas.microsoft.com/office/drawing/2014/main" xmlns="" id="{2C5E4F57-B724-427F-9AC0-AE7DD04921E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057639" y="3784600"/>
            <a:ext cx="104330" cy="186235"/>
          </a:xfrm>
          <a:custGeom>
            <a:avLst/>
            <a:gdLst/>
            <a:ahLst/>
            <a:cxnLst/>
            <a:rect l="0" t="0" r="0" b="0"/>
            <a:pathLst>
              <a:path w="104330" h="186235">
                <a:moveTo>
                  <a:pt x="60961" y="19050"/>
                </a:moveTo>
                <a:lnTo>
                  <a:pt x="60961" y="19050"/>
                </a:lnTo>
                <a:lnTo>
                  <a:pt x="55493" y="13583"/>
                </a:lnTo>
                <a:lnTo>
                  <a:pt x="51501" y="12961"/>
                </a:lnTo>
                <a:lnTo>
                  <a:pt x="42479" y="16148"/>
                </a:lnTo>
                <a:lnTo>
                  <a:pt x="27497" y="31674"/>
                </a:lnTo>
                <a:lnTo>
                  <a:pt x="9247" y="72344"/>
                </a:lnTo>
                <a:lnTo>
                  <a:pt x="1267" y="108688"/>
                </a:lnTo>
                <a:lnTo>
                  <a:pt x="0" y="144857"/>
                </a:lnTo>
                <a:lnTo>
                  <a:pt x="4705" y="164805"/>
                </a:lnTo>
                <a:lnTo>
                  <a:pt x="13380" y="179315"/>
                </a:lnTo>
                <a:lnTo>
                  <a:pt x="18657" y="185160"/>
                </a:lnTo>
                <a:lnTo>
                  <a:pt x="28525" y="186234"/>
                </a:lnTo>
                <a:lnTo>
                  <a:pt x="56423" y="179902"/>
                </a:lnTo>
                <a:lnTo>
                  <a:pt x="78699" y="167681"/>
                </a:lnTo>
                <a:lnTo>
                  <a:pt x="87603" y="160470"/>
                </a:lnTo>
                <a:lnTo>
                  <a:pt x="99378" y="141170"/>
                </a:lnTo>
                <a:lnTo>
                  <a:pt x="103506" y="130097"/>
                </a:lnTo>
                <a:lnTo>
                  <a:pt x="104329" y="106504"/>
                </a:lnTo>
                <a:lnTo>
                  <a:pt x="96858" y="69422"/>
                </a:lnTo>
                <a:lnTo>
                  <a:pt x="81692" y="22336"/>
                </a:lnTo>
                <a:lnTo>
                  <a:pt x="7366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SMARTInkShape-Group315">
            <a:extLst>
              <a:ext uri="{FF2B5EF4-FFF2-40B4-BE49-F238E27FC236}">
                <a16:creationId xmlns:a16="http://schemas.microsoft.com/office/drawing/2014/main" xmlns="" id="{B9ACC976-5B33-4F36-A406-EDC2BBC0ABB7}"/>
              </a:ext>
            </a:extLst>
          </p:cNvPr>
          <p:cNvGrpSpPr/>
          <p:nvPr/>
        </p:nvGrpSpPr>
        <p:grpSpPr>
          <a:xfrm>
            <a:off x="9012344" y="4554433"/>
            <a:ext cx="187751" cy="2100556"/>
            <a:chOff x="9012344" y="4554433"/>
            <a:chExt cx="187751" cy="2100556"/>
          </a:xfrm>
        </p:grpSpPr>
        <p:sp>
          <p:nvSpPr>
            <p:cNvPr id="261" name="SMARTInkShape-1592">
              <a:extLst>
                <a:ext uri="{FF2B5EF4-FFF2-40B4-BE49-F238E27FC236}">
                  <a16:creationId xmlns:a16="http://schemas.microsoft.com/office/drawing/2014/main" xmlns="" id="{7A733BFC-020B-46F1-832F-1F8E232BD55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047333" y="4554433"/>
              <a:ext cx="152762" cy="176954"/>
            </a:xfrm>
            <a:custGeom>
              <a:avLst/>
              <a:gdLst/>
              <a:ahLst/>
              <a:cxnLst/>
              <a:rect l="0" t="0" r="0" b="0"/>
              <a:pathLst>
                <a:path w="152762" h="176954">
                  <a:moveTo>
                    <a:pt x="71267" y="23917"/>
                  </a:moveTo>
                  <a:lnTo>
                    <a:pt x="71267" y="23917"/>
                  </a:lnTo>
                  <a:lnTo>
                    <a:pt x="71266" y="11708"/>
                  </a:lnTo>
                  <a:lnTo>
                    <a:pt x="69386" y="6025"/>
                  </a:lnTo>
                  <a:lnTo>
                    <a:pt x="67896" y="3523"/>
                  </a:lnTo>
                  <a:lnTo>
                    <a:pt x="66198" y="1854"/>
                  </a:lnTo>
                  <a:lnTo>
                    <a:pt x="62429" y="0"/>
                  </a:lnTo>
                  <a:lnTo>
                    <a:pt x="59730" y="916"/>
                  </a:lnTo>
                  <a:lnTo>
                    <a:pt x="52970" y="5698"/>
                  </a:lnTo>
                  <a:lnTo>
                    <a:pt x="32061" y="31816"/>
                  </a:lnTo>
                  <a:lnTo>
                    <a:pt x="15201" y="65063"/>
                  </a:lnTo>
                  <a:lnTo>
                    <a:pt x="5109" y="105174"/>
                  </a:lnTo>
                  <a:lnTo>
                    <a:pt x="0" y="131292"/>
                  </a:lnTo>
                  <a:lnTo>
                    <a:pt x="2904" y="151367"/>
                  </a:lnTo>
                  <a:lnTo>
                    <a:pt x="6641" y="159684"/>
                  </a:lnTo>
                  <a:lnTo>
                    <a:pt x="18321" y="170806"/>
                  </a:lnTo>
                  <a:lnTo>
                    <a:pt x="25386" y="174760"/>
                  </a:lnTo>
                  <a:lnTo>
                    <a:pt x="58927" y="176953"/>
                  </a:lnTo>
                  <a:lnTo>
                    <a:pt x="100145" y="163022"/>
                  </a:lnTo>
                  <a:lnTo>
                    <a:pt x="133524" y="137648"/>
                  </a:lnTo>
                  <a:lnTo>
                    <a:pt x="146679" y="114211"/>
                  </a:lnTo>
                  <a:lnTo>
                    <a:pt x="152761" y="87331"/>
                  </a:lnTo>
                  <a:lnTo>
                    <a:pt x="150761" y="58921"/>
                  </a:lnTo>
                  <a:lnTo>
                    <a:pt x="143286" y="37358"/>
                  </a:lnTo>
                  <a:lnTo>
                    <a:pt x="138330" y="28644"/>
                  </a:lnTo>
                  <a:lnTo>
                    <a:pt x="131497" y="22835"/>
                  </a:lnTo>
                  <a:lnTo>
                    <a:pt x="114499" y="16380"/>
                  </a:lnTo>
                  <a:lnTo>
                    <a:pt x="106438" y="17481"/>
                  </a:lnTo>
                  <a:lnTo>
                    <a:pt x="77617" y="3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593">
              <a:extLst>
                <a:ext uri="{FF2B5EF4-FFF2-40B4-BE49-F238E27FC236}">
                  <a16:creationId xmlns:a16="http://schemas.microsoft.com/office/drawing/2014/main" xmlns="" id="{D758763C-F6B0-4DC8-A873-32F84FF6CB9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051636" y="5163073"/>
              <a:ext cx="131146" cy="148248"/>
            </a:xfrm>
            <a:custGeom>
              <a:avLst/>
              <a:gdLst/>
              <a:ahLst/>
              <a:cxnLst/>
              <a:rect l="0" t="0" r="0" b="0"/>
              <a:pathLst>
                <a:path w="131146" h="148248">
                  <a:moveTo>
                    <a:pt x="47914" y="12177"/>
                  </a:moveTo>
                  <a:lnTo>
                    <a:pt x="47914" y="12177"/>
                  </a:lnTo>
                  <a:lnTo>
                    <a:pt x="44543" y="5435"/>
                  </a:lnTo>
                  <a:lnTo>
                    <a:pt x="42845" y="3449"/>
                  </a:lnTo>
                  <a:lnTo>
                    <a:pt x="39076" y="1242"/>
                  </a:lnTo>
                  <a:lnTo>
                    <a:pt x="32986" y="0"/>
                  </a:lnTo>
                  <a:lnTo>
                    <a:pt x="26933" y="3472"/>
                  </a:lnTo>
                  <a:lnTo>
                    <a:pt x="23343" y="6374"/>
                  </a:lnTo>
                  <a:lnTo>
                    <a:pt x="14920" y="23942"/>
                  </a:lnTo>
                  <a:lnTo>
                    <a:pt x="2095" y="64595"/>
                  </a:lnTo>
                  <a:lnTo>
                    <a:pt x="0" y="96696"/>
                  </a:lnTo>
                  <a:lnTo>
                    <a:pt x="4511" y="117945"/>
                  </a:lnTo>
                  <a:lnTo>
                    <a:pt x="14983" y="133503"/>
                  </a:lnTo>
                  <a:lnTo>
                    <a:pt x="21726" y="139628"/>
                  </a:lnTo>
                  <a:lnTo>
                    <a:pt x="40507" y="146433"/>
                  </a:lnTo>
                  <a:lnTo>
                    <a:pt x="51443" y="148247"/>
                  </a:lnTo>
                  <a:lnTo>
                    <a:pt x="74883" y="142738"/>
                  </a:lnTo>
                  <a:lnTo>
                    <a:pt x="98000" y="129471"/>
                  </a:lnTo>
                  <a:lnTo>
                    <a:pt x="117682" y="109463"/>
                  </a:lnTo>
                  <a:lnTo>
                    <a:pt x="128310" y="84578"/>
                  </a:lnTo>
                  <a:lnTo>
                    <a:pt x="131145" y="71028"/>
                  </a:lnTo>
                  <a:lnTo>
                    <a:pt x="128650" y="48445"/>
                  </a:lnTo>
                  <a:lnTo>
                    <a:pt x="125021" y="38473"/>
                  </a:lnTo>
                  <a:lnTo>
                    <a:pt x="119779" y="31118"/>
                  </a:lnTo>
                  <a:lnTo>
                    <a:pt x="106431" y="21066"/>
                  </a:lnTo>
                  <a:lnTo>
                    <a:pt x="85446" y="18008"/>
                  </a:lnTo>
                  <a:lnTo>
                    <a:pt x="47914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594">
              <a:extLst>
                <a:ext uri="{FF2B5EF4-FFF2-40B4-BE49-F238E27FC236}">
                  <a16:creationId xmlns:a16="http://schemas.microsoft.com/office/drawing/2014/main" xmlns="" id="{283C72E5-7204-40C5-B964-0E8552C3362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054115" y="5726081"/>
              <a:ext cx="145623" cy="138304"/>
            </a:xfrm>
            <a:custGeom>
              <a:avLst/>
              <a:gdLst/>
              <a:ahLst/>
              <a:cxnLst/>
              <a:rect l="0" t="0" r="0" b="0"/>
              <a:pathLst>
                <a:path w="145623" h="138304">
                  <a:moveTo>
                    <a:pt x="102585" y="39719"/>
                  </a:moveTo>
                  <a:lnTo>
                    <a:pt x="102585" y="39719"/>
                  </a:lnTo>
                  <a:lnTo>
                    <a:pt x="80216" y="8637"/>
                  </a:lnTo>
                  <a:lnTo>
                    <a:pt x="69361" y="1680"/>
                  </a:lnTo>
                  <a:lnTo>
                    <a:pt x="57480" y="0"/>
                  </a:lnTo>
                  <a:lnTo>
                    <a:pt x="51348" y="540"/>
                  </a:lnTo>
                  <a:lnTo>
                    <a:pt x="38890" y="6784"/>
                  </a:lnTo>
                  <a:lnTo>
                    <a:pt x="32605" y="11412"/>
                  </a:lnTo>
                  <a:lnTo>
                    <a:pt x="13646" y="41523"/>
                  </a:lnTo>
                  <a:lnTo>
                    <a:pt x="1365" y="81724"/>
                  </a:lnTo>
                  <a:lnTo>
                    <a:pt x="0" y="114802"/>
                  </a:lnTo>
                  <a:lnTo>
                    <a:pt x="3857" y="122936"/>
                  </a:lnTo>
                  <a:lnTo>
                    <a:pt x="17548" y="135736"/>
                  </a:lnTo>
                  <a:lnTo>
                    <a:pt x="27549" y="138303"/>
                  </a:lnTo>
                  <a:lnTo>
                    <a:pt x="51832" y="137392"/>
                  </a:lnTo>
                  <a:lnTo>
                    <a:pt x="93270" y="115461"/>
                  </a:lnTo>
                  <a:lnTo>
                    <a:pt x="126715" y="78781"/>
                  </a:lnTo>
                  <a:lnTo>
                    <a:pt x="144385" y="40003"/>
                  </a:lnTo>
                  <a:lnTo>
                    <a:pt x="145622" y="20090"/>
                  </a:lnTo>
                  <a:lnTo>
                    <a:pt x="143976" y="11816"/>
                  </a:lnTo>
                  <a:lnTo>
                    <a:pt x="139351" y="8417"/>
                  </a:lnTo>
                  <a:lnTo>
                    <a:pt x="132741" y="8268"/>
                  </a:lnTo>
                  <a:lnTo>
                    <a:pt x="108935" y="14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595">
              <a:extLst>
                <a:ext uri="{FF2B5EF4-FFF2-40B4-BE49-F238E27FC236}">
                  <a16:creationId xmlns:a16="http://schemas.microsoft.com/office/drawing/2014/main" xmlns="" id="{C3E7F655-7743-4992-A7FA-53EE9672642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022217" y="6158311"/>
              <a:ext cx="117397" cy="110814"/>
            </a:xfrm>
            <a:custGeom>
              <a:avLst/>
              <a:gdLst/>
              <a:ahLst/>
              <a:cxnLst/>
              <a:rect l="0" t="0" r="0" b="0"/>
              <a:pathLst>
                <a:path w="117397" h="110814">
                  <a:moveTo>
                    <a:pt x="77333" y="20239"/>
                  </a:moveTo>
                  <a:lnTo>
                    <a:pt x="77333" y="20239"/>
                  </a:lnTo>
                  <a:lnTo>
                    <a:pt x="70591" y="10126"/>
                  </a:lnTo>
                  <a:lnTo>
                    <a:pt x="59756" y="3280"/>
                  </a:lnTo>
                  <a:lnTo>
                    <a:pt x="52915" y="465"/>
                  </a:lnTo>
                  <a:lnTo>
                    <a:pt x="46236" y="0"/>
                  </a:lnTo>
                  <a:lnTo>
                    <a:pt x="33174" y="3248"/>
                  </a:lnTo>
                  <a:lnTo>
                    <a:pt x="20312" y="15040"/>
                  </a:lnTo>
                  <a:lnTo>
                    <a:pt x="8950" y="32745"/>
                  </a:lnTo>
                  <a:lnTo>
                    <a:pt x="0" y="65101"/>
                  </a:lnTo>
                  <a:lnTo>
                    <a:pt x="159" y="84158"/>
                  </a:lnTo>
                  <a:lnTo>
                    <a:pt x="6345" y="100153"/>
                  </a:lnTo>
                  <a:lnTo>
                    <a:pt x="10957" y="107382"/>
                  </a:lnTo>
                  <a:lnTo>
                    <a:pt x="18266" y="110790"/>
                  </a:lnTo>
                  <a:lnTo>
                    <a:pt x="37676" y="110813"/>
                  </a:lnTo>
                  <a:lnTo>
                    <a:pt x="60412" y="98594"/>
                  </a:lnTo>
                  <a:lnTo>
                    <a:pt x="93250" y="67915"/>
                  </a:lnTo>
                  <a:lnTo>
                    <a:pt x="109101" y="45662"/>
                  </a:lnTo>
                  <a:lnTo>
                    <a:pt x="116146" y="26364"/>
                  </a:lnTo>
                  <a:lnTo>
                    <a:pt x="117396" y="14024"/>
                  </a:lnTo>
                  <a:lnTo>
                    <a:pt x="116741" y="9745"/>
                  </a:lnTo>
                  <a:lnTo>
                    <a:pt x="112777" y="6893"/>
                  </a:lnTo>
                  <a:lnTo>
                    <a:pt x="98966" y="3725"/>
                  </a:lnTo>
                  <a:lnTo>
                    <a:pt x="82949" y="7960"/>
                  </a:lnTo>
                  <a:lnTo>
                    <a:pt x="58283" y="2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596">
              <a:extLst>
                <a:ext uri="{FF2B5EF4-FFF2-40B4-BE49-F238E27FC236}">
                  <a16:creationId xmlns:a16="http://schemas.microsoft.com/office/drawing/2014/main" xmlns="" id="{2FA3E80A-7461-4879-8239-00A2930E8DA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012344" y="6534489"/>
              <a:ext cx="105683" cy="120500"/>
            </a:xfrm>
            <a:custGeom>
              <a:avLst/>
              <a:gdLst/>
              <a:ahLst/>
              <a:cxnLst/>
              <a:rect l="0" t="0" r="0" b="0"/>
              <a:pathLst>
                <a:path w="105683" h="120500">
                  <a:moveTo>
                    <a:pt x="74506" y="12361"/>
                  </a:moveTo>
                  <a:lnTo>
                    <a:pt x="74506" y="12361"/>
                  </a:lnTo>
                  <a:lnTo>
                    <a:pt x="53491" y="804"/>
                  </a:lnTo>
                  <a:lnTo>
                    <a:pt x="43664" y="0"/>
                  </a:lnTo>
                  <a:lnTo>
                    <a:pt x="33986" y="5456"/>
                  </a:lnTo>
                  <a:lnTo>
                    <a:pt x="28443" y="9874"/>
                  </a:lnTo>
                  <a:lnTo>
                    <a:pt x="13899" y="32947"/>
                  </a:lnTo>
                  <a:lnTo>
                    <a:pt x="2118" y="76713"/>
                  </a:lnTo>
                  <a:lnTo>
                    <a:pt x="0" y="98582"/>
                  </a:lnTo>
                  <a:lnTo>
                    <a:pt x="1552" y="106530"/>
                  </a:lnTo>
                  <a:lnTo>
                    <a:pt x="4703" y="112536"/>
                  </a:lnTo>
                  <a:lnTo>
                    <a:pt x="8921" y="117243"/>
                  </a:lnTo>
                  <a:lnTo>
                    <a:pt x="15260" y="119677"/>
                  </a:lnTo>
                  <a:lnTo>
                    <a:pt x="31711" y="120499"/>
                  </a:lnTo>
                  <a:lnTo>
                    <a:pt x="50783" y="110987"/>
                  </a:lnTo>
                  <a:lnTo>
                    <a:pt x="79472" y="83917"/>
                  </a:lnTo>
                  <a:lnTo>
                    <a:pt x="95057" y="61802"/>
                  </a:lnTo>
                  <a:lnTo>
                    <a:pt x="104336" y="40215"/>
                  </a:lnTo>
                  <a:lnTo>
                    <a:pt x="105682" y="31636"/>
                  </a:lnTo>
                  <a:lnTo>
                    <a:pt x="103414" y="18340"/>
                  </a:lnTo>
                  <a:lnTo>
                    <a:pt x="98717" y="13525"/>
                  </a:lnTo>
                  <a:lnTo>
                    <a:pt x="84091" y="6293"/>
                  </a:lnTo>
                  <a:lnTo>
                    <a:pt x="56023" y="4996"/>
                  </a:lnTo>
                  <a:lnTo>
                    <a:pt x="17356" y="18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316">
            <a:extLst>
              <a:ext uri="{FF2B5EF4-FFF2-40B4-BE49-F238E27FC236}">
                <a16:creationId xmlns:a16="http://schemas.microsoft.com/office/drawing/2014/main" xmlns="" id="{41204BDA-9BE9-4DF8-9E65-F8DA4F0F4FA9}"/>
              </a:ext>
            </a:extLst>
          </p:cNvPr>
          <p:cNvGrpSpPr/>
          <p:nvPr/>
        </p:nvGrpSpPr>
        <p:grpSpPr>
          <a:xfrm>
            <a:off x="9601200" y="4548917"/>
            <a:ext cx="1401753" cy="437030"/>
            <a:chOff x="9601200" y="4548917"/>
            <a:chExt cx="1401753" cy="437030"/>
          </a:xfrm>
        </p:grpSpPr>
        <p:sp>
          <p:nvSpPr>
            <p:cNvPr id="267" name="SMARTInkShape-1597">
              <a:extLst>
                <a:ext uri="{FF2B5EF4-FFF2-40B4-BE49-F238E27FC236}">
                  <a16:creationId xmlns:a16="http://schemas.microsoft.com/office/drawing/2014/main" xmlns="" id="{80907E63-DCDC-4B2B-BB2E-215EF0B7343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601200" y="4637329"/>
              <a:ext cx="118597" cy="348618"/>
            </a:xfrm>
            <a:custGeom>
              <a:avLst/>
              <a:gdLst/>
              <a:ahLst/>
              <a:cxnLst/>
              <a:rect l="0" t="0" r="0" b="0"/>
              <a:pathLst>
                <a:path w="118597" h="348618">
                  <a:moveTo>
                    <a:pt x="0" y="112471"/>
                  </a:moveTo>
                  <a:lnTo>
                    <a:pt x="0" y="112471"/>
                  </a:lnTo>
                  <a:lnTo>
                    <a:pt x="0" y="115842"/>
                  </a:lnTo>
                  <a:lnTo>
                    <a:pt x="18840" y="151703"/>
                  </a:lnTo>
                  <a:lnTo>
                    <a:pt x="29805" y="192769"/>
                  </a:lnTo>
                  <a:lnTo>
                    <a:pt x="35120" y="225065"/>
                  </a:lnTo>
                  <a:lnTo>
                    <a:pt x="39832" y="260585"/>
                  </a:lnTo>
                  <a:lnTo>
                    <a:pt x="43082" y="306170"/>
                  </a:lnTo>
                  <a:lnTo>
                    <a:pt x="38863" y="348617"/>
                  </a:lnTo>
                  <a:lnTo>
                    <a:pt x="29411" y="306003"/>
                  </a:lnTo>
                  <a:lnTo>
                    <a:pt x="23654" y="270452"/>
                  </a:lnTo>
                  <a:lnTo>
                    <a:pt x="21096" y="224077"/>
                  </a:lnTo>
                  <a:lnTo>
                    <a:pt x="19959" y="176655"/>
                  </a:lnTo>
                  <a:lnTo>
                    <a:pt x="20865" y="131825"/>
                  </a:lnTo>
                  <a:lnTo>
                    <a:pt x="25971" y="93086"/>
                  </a:lnTo>
                  <a:lnTo>
                    <a:pt x="43521" y="46285"/>
                  </a:lnTo>
                  <a:lnTo>
                    <a:pt x="59854" y="15720"/>
                  </a:lnTo>
                  <a:lnTo>
                    <a:pt x="72933" y="4089"/>
                  </a:lnTo>
                  <a:lnTo>
                    <a:pt x="80372" y="0"/>
                  </a:lnTo>
                  <a:lnTo>
                    <a:pt x="87448" y="96"/>
                  </a:lnTo>
                  <a:lnTo>
                    <a:pt x="100954" y="7728"/>
                  </a:lnTo>
                  <a:lnTo>
                    <a:pt x="110251" y="22409"/>
                  </a:lnTo>
                  <a:lnTo>
                    <a:pt x="116028" y="41399"/>
                  </a:lnTo>
                  <a:lnTo>
                    <a:pt x="118596" y="63950"/>
                  </a:lnTo>
                  <a:lnTo>
                    <a:pt x="114093" y="86202"/>
                  </a:lnTo>
                  <a:lnTo>
                    <a:pt x="97775" y="118563"/>
                  </a:lnTo>
                  <a:lnTo>
                    <a:pt x="66977" y="154361"/>
                  </a:lnTo>
                  <a:lnTo>
                    <a:pt x="52346" y="162839"/>
                  </a:lnTo>
                  <a:lnTo>
                    <a:pt x="40904" y="165901"/>
                  </a:lnTo>
                  <a:lnTo>
                    <a:pt x="37853" y="165730"/>
                  </a:lnTo>
                  <a:lnTo>
                    <a:pt x="31750" y="16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598">
              <a:extLst>
                <a:ext uri="{FF2B5EF4-FFF2-40B4-BE49-F238E27FC236}">
                  <a16:creationId xmlns:a16="http://schemas.microsoft.com/office/drawing/2014/main" xmlns="" id="{D8F940F3-3994-4BB2-950C-BFD33C1F2A2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785350" y="473710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45434" y="1345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599">
              <a:extLst>
                <a:ext uri="{FF2B5EF4-FFF2-40B4-BE49-F238E27FC236}">
                  <a16:creationId xmlns:a16="http://schemas.microsoft.com/office/drawing/2014/main" xmlns="" id="{6C9BF18E-3B79-4482-A9F0-50606AAD6E0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950450" y="4654811"/>
              <a:ext cx="146051" cy="131818"/>
            </a:xfrm>
            <a:custGeom>
              <a:avLst/>
              <a:gdLst/>
              <a:ahLst/>
              <a:cxnLst/>
              <a:rect l="0" t="0" r="0" b="0"/>
              <a:pathLst>
                <a:path w="146051" h="131818">
                  <a:moveTo>
                    <a:pt x="0" y="6089"/>
                  </a:moveTo>
                  <a:lnTo>
                    <a:pt x="0" y="6089"/>
                  </a:lnTo>
                  <a:lnTo>
                    <a:pt x="5468" y="622"/>
                  </a:lnTo>
                  <a:lnTo>
                    <a:pt x="9459" y="0"/>
                  </a:lnTo>
                  <a:lnTo>
                    <a:pt x="18481" y="9929"/>
                  </a:lnTo>
                  <a:lnTo>
                    <a:pt x="40185" y="54041"/>
                  </a:lnTo>
                  <a:lnTo>
                    <a:pt x="59649" y="85914"/>
                  </a:lnTo>
                  <a:lnTo>
                    <a:pt x="93884" y="130226"/>
                  </a:lnTo>
                  <a:lnTo>
                    <a:pt x="97700" y="131817"/>
                  </a:lnTo>
                  <a:lnTo>
                    <a:pt x="99000" y="130124"/>
                  </a:lnTo>
                  <a:lnTo>
                    <a:pt x="108355" y="83773"/>
                  </a:lnTo>
                  <a:lnTo>
                    <a:pt x="118587" y="40412"/>
                  </a:lnTo>
                  <a:lnTo>
                    <a:pt x="122789" y="29340"/>
                  </a:lnTo>
                  <a:lnTo>
                    <a:pt x="126310" y="25823"/>
                  </a:lnTo>
                  <a:lnTo>
                    <a:pt x="14605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600">
              <a:extLst>
                <a:ext uri="{FF2B5EF4-FFF2-40B4-BE49-F238E27FC236}">
                  <a16:creationId xmlns:a16="http://schemas.microsoft.com/office/drawing/2014/main" xmlns="" id="{874D56CA-9630-44AF-A99A-3BE7C642E69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135049" y="4664580"/>
              <a:ext cx="75752" cy="112426"/>
            </a:xfrm>
            <a:custGeom>
              <a:avLst/>
              <a:gdLst/>
              <a:ahLst/>
              <a:cxnLst/>
              <a:rect l="0" t="0" r="0" b="0"/>
              <a:pathLst>
                <a:path w="75752" h="112426">
                  <a:moveTo>
                    <a:pt x="37651" y="28070"/>
                  </a:moveTo>
                  <a:lnTo>
                    <a:pt x="37651" y="28070"/>
                  </a:lnTo>
                  <a:lnTo>
                    <a:pt x="37651" y="15861"/>
                  </a:lnTo>
                  <a:lnTo>
                    <a:pt x="35770" y="10178"/>
                  </a:lnTo>
                  <a:lnTo>
                    <a:pt x="28813" y="782"/>
                  </a:lnTo>
                  <a:lnTo>
                    <a:pt x="26819" y="0"/>
                  </a:lnTo>
                  <a:lnTo>
                    <a:pt x="24785" y="185"/>
                  </a:lnTo>
                  <a:lnTo>
                    <a:pt x="22724" y="1013"/>
                  </a:lnTo>
                  <a:lnTo>
                    <a:pt x="13080" y="15663"/>
                  </a:lnTo>
                  <a:lnTo>
                    <a:pt x="2955" y="51672"/>
                  </a:lnTo>
                  <a:lnTo>
                    <a:pt x="224" y="93175"/>
                  </a:lnTo>
                  <a:lnTo>
                    <a:pt x="0" y="101106"/>
                  </a:lnTo>
                  <a:lnTo>
                    <a:pt x="1261" y="106394"/>
                  </a:lnTo>
                  <a:lnTo>
                    <a:pt x="3514" y="109919"/>
                  </a:lnTo>
                  <a:lnTo>
                    <a:pt x="6426" y="112269"/>
                  </a:lnTo>
                  <a:lnTo>
                    <a:pt x="9074" y="112425"/>
                  </a:lnTo>
                  <a:lnTo>
                    <a:pt x="11544" y="111118"/>
                  </a:lnTo>
                  <a:lnTo>
                    <a:pt x="23950" y="95510"/>
                  </a:lnTo>
                  <a:lnTo>
                    <a:pt x="46757" y="54753"/>
                  </a:lnTo>
                  <a:lnTo>
                    <a:pt x="47955" y="53620"/>
                  </a:lnTo>
                  <a:lnTo>
                    <a:pt x="48753" y="53570"/>
                  </a:lnTo>
                  <a:lnTo>
                    <a:pt x="53248" y="56871"/>
                  </a:lnTo>
                  <a:lnTo>
                    <a:pt x="59050" y="69059"/>
                  </a:lnTo>
                  <a:lnTo>
                    <a:pt x="62967" y="85660"/>
                  </a:lnTo>
                  <a:lnTo>
                    <a:pt x="64406" y="87630"/>
                  </a:lnTo>
                  <a:lnTo>
                    <a:pt x="66071" y="88943"/>
                  </a:lnTo>
                  <a:lnTo>
                    <a:pt x="67887" y="88408"/>
                  </a:lnTo>
                  <a:lnTo>
                    <a:pt x="75751" y="7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601">
              <a:extLst>
                <a:ext uri="{FF2B5EF4-FFF2-40B4-BE49-F238E27FC236}">
                  <a16:creationId xmlns:a16="http://schemas.microsoft.com/office/drawing/2014/main" xmlns="" id="{745952C4-C2E6-4700-8B7F-723C55BF53F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242550" y="4548917"/>
              <a:ext cx="25061" cy="219934"/>
            </a:xfrm>
            <a:custGeom>
              <a:avLst/>
              <a:gdLst/>
              <a:ahLst/>
              <a:cxnLst/>
              <a:rect l="0" t="0" r="0" b="0"/>
              <a:pathLst>
                <a:path w="25061" h="219934">
                  <a:moveTo>
                    <a:pt x="12700" y="61183"/>
                  </a:moveTo>
                  <a:lnTo>
                    <a:pt x="12700" y="61183"/>
                  </a:lnTo>
                  <a:lnTo>
                    <a:pt x="22826" y="14214"/>
                  </a:lnTo>
                  <a:lnTo>
                    <a:pt x="25060" y="0"/>
                  </a:lnTo>
                  <a:lnTo>
                    <a:pt x="21929" y="8482"/>
                  </a:lnTo>
                  <a:lnTo>
                    <a:pt x="18913" y="47637"/>
                  </a:lnTo>
                  <a:lnTo>
                    <a:pt x="14854" y="95034"/>
                  </a:lnTo>
                  <a:lnTo>
                    <a:pt x="11927" y="140279"/>
                  </a:lnTo>
                  <a:lnTo>
                    <a:pt x="4162" y="179398"/>
                  </a:lnTo>
                  <a:lnTo>
                    <a:pt x="0" y="219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602">
              <a:extLst>
                <a:ext uri="{FF2B5EF4-FFF2-40B4-BE49-F238E27FC236}">
                  <a16:creationId xmlns:a16="http://schemas.microsoft.com/office/drawing/2014/main" xmlns="" id="{A536A316-D22A-4B4D-A4BF-341FB4D8BE9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327858" y="4656618"/>
              <a:ext cx="162343" cy="109360"/>
            </a:xfrm>
            <a:custGeom>
              <a:avLst/>
              <a:gdLst/>
              <a:ahLst/>
              <a:cxnLst/>
              <a:rect l="0" t="0" r="0" b="0"/>
              <a:pathLst>
                <a:path w="162343" h="109360">
                  <a:moveTo>
                    <a:pt x="16292" y="16982"/>
                  </a:moveTo>
                  <a:lnTo>
                    <a:pt x="16292" y="16982"/>
                  </a:lnTo>
                  <a:lnTo>
                    <a:pt x="12921" y="16982"/>
                  </a:lnTo>
                  <a:lnTo>
                    <a:pt x="9385" y="18863"/>
                  </a:lnTo>
                  <a:lnTo>
                    <a:pt x="7454" y="20353"/>
                  </a:lnTo>
                  <a:lnTo>
                    <a:pt x="5307" y="27652"/>
                  </a:lnTo>
                  <a:lnTo>
                    <a:pt x="0" y="74300"/>
                  </a:lnTo>
                  <a:lnTo>
                    <a:pt x="2919" y="92526"/>
                  </a:lnTo>
                  <a:lnTo>
                    <a:pt x="6351" y="102533"/>
                  </a:lnTo>
                  <a:lnTo>
                    <a:pt x="8958" y="105766"/>
                  </a:lnTo>
                  <a:lnTo>
                    <a:pt x="15620" y="109359"/>
                  </a:lnTo>
                  <a:lnTo>
                    <a:pt x="19371" y="108905"/>
                  </a:lnTo>
                  <a:lnTo>
                    <a:pt x="27303" y="104639"/>
                  </a:lnTo>
                  <a:lnTo>
                    <a:pt x="48257" y="75193"/>
                  </a:lnTo>
                  <a:lnTo>
                    <a:pt x="64332" y="38515"/>
                  </a:lnTo>
                  <a:lnTo>
                    <a:pt x="66547" y="27768"/>
                  </a:lnTo>
                  <a:lnTo>
                    <a:pt x="66729" y="27701"/>
                  </a:lnTo>
                  <a:lnTo>
                    <a:pt x="72157" y="75196"/>
                  </a:lnTo>
                  <a:lnTo>
                    <a:pt x="77922" y="87225"/>
                  </a:lnTo>
                  <a:lnTo>
                    <a:pt x="82018" y="90534"/>
                  </a:lnTo>
                  <a:lnTo>
                    <a:pt x="84804" y="90712"/>
                  </a:lnTo>
                  <a:lnTo>
                    <a:pt x="91663" y="89026"/>
                  </a:lnTo>
                  <a:lnTo>
                    <a:pt x="99413" y="82163"/>
                  </a:lnTo>
                  <a:lnTo>
                    <a:pt x="137347" y="38738"/>
                  </a:lnTo>
                  <a:lnTo>
                    <a:pt x="144177" y="24535"/>
                  </a:lnTo>
                  <a:lnTo>
                    <a:pt x="149905" y="8402"/>
                  </a:lnTo>
                  <a:lnTo>
                    <a:pt x="151933" y="4911"/>
                  </a:lnTo>
                  <a:lnTo>
                    <a:pt x="152581" y="2585"/>
                  </a:lnTo>
                  <a:lnTo>
                    <a:pt x="152307" y="1034"/>
                  </a:lnTo>
                  <a:lnTo>
                    <a:pt x="151419" y="0"/>
                  </a:lnTo>
                  <a:lnTo>
                    <a:pt x="149416" y="722"/>
                  </a:lnTo>
                  <a:lnTo>
                    <a:pt x="143427" y="5287"/>
                  </a:lnTo>
                  <a:lnTo>
                    <a:pt x="132122" y="19161"/>
                  </a:lnTo>
                  <a:lnTo>
                    <a:pt x="123205" y="40048"/>
                  </a:lnTo>
                  <a:lnTo>
                    <a:pt x="122134" y="52164"/>
                  </a:lnTo>
                  <a:lnTo>
                    <a:pt x="125499" y="66917"/>
                  </a:lnTo>
                  <a:lnTo>
                    <a:pt x="127197" y="71439"/>
                  </a:lnTo>
                  <a:lnTo>
                    <a:pt x="130445" y="74454"/>
                  </a:lnTo>
                  <a:lnTo>
                    <a:pt x="139698" y="77802"/>
                  </a:lnTo>
                  <a:lnTo>
                    <a:pt x="162342" y="74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603">
              <a:extLst>
                <a:ext uri="{FF2B5EF4-FFF2-40B4-BE49-F238E27FC236}">
                  <a16:creationId xmlns:a16="http://schemas.microsoft.com/office/drawing/2014/main" xmlns="" id="{F0EAFFE4-EB22-41CF-B91F-E7B58C92C2F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674350" y="46799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8934" y="25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604">
              <a:extLst>
                <a:ext uri="{FF2B5EF4-FFF2-40B4-BE49-F238E27FC236}">
                  <a16:creationId xmlns:a16="http://schemas.microsoft.com/office/drawing/2014/main" xmlns="" id="{2F346030-AE58-421D-B177-DE1EBBFAF04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693399" y="4724400"/>
              <a:ext cx="146052" cy="24518"/>
            </a:xfrm>
            <a:custGeom>
              <a:avLst/>
              <a:gdLst/>
              <a:ahLst/>
              <a:cxnLst/>
              <a:rect l="0" t="0" r="0" b="0"/>
              <a:pathLst>
                <a:path w="146052" h="24518">
                  <a:moveTo>
                    <a:pt x="1" y="19050"/>
                  </a:moveTo>
                  <a:lnTo>
                    <a:pt x="1" y="19050"/>
                  </a:lnTo>
                  <a:lnTo>
                    <a:pt x="0" y="22421"/>
                  </a:lnTo>
                  <a:lnTo>
                    <a:pt x="2118" y="23414"/>
                  </a:lnTo>
                  <a:lnTo>
                    <a:pt x="10114" y="24517"/>
                  </a:lnTo>
                  <a:lnTo>
                    <a:pt x="52773" y="20156"/>
                  </a:lnTo>
                  <a:lnTo>
                    <a:pt x="93639" y="13812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605">
              <a:extLst>
                <a:ext uri="{FF2B5EF4-FFF2-40B4-BE49-F238E27FC236}">
                  <a16:creationId xmlns:a16="http://schemas.microsoft.com/office/drawing/2014/main" xmlns="" id="{3F3E14A2-700C-49FC-B4BB-4EBE1201039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901698" y="4630033"/>
              <a:ext cx="101255" cy="120346"/>
            </a:xfrm>
            <a:custGeom>
              <a:avLst/>
              <a:gdLst/>
              <a:ahLst/>
              <a:cxnLst/>
              <a:rect l="0" t="0" r="0" b="0"/>
              <a:pathLst>
                <a:path w="101255" h="120346">
                  <a:moveTo>
                    <a:pt x="71102" y="5467"/>
                  </a:moveTo>
                  <a:lnTo>
                    <a:pt x="71102" y="5467"/>
                  </a:lnTo>
                  <a:lnTo>
                    <a:pt x="50380" y="441"/>
                  </a:lnTo>
                  <a:lnTo>
                    <a:pt x="44587" y="0"/>
                  </a:lnTo>
                  <a:lnTo>
                    <a:pt x="32507" y="3272"/>
                  </a:lnTo>
                  <a:lnTo>
                    <a:pt x="20787" y="10136"/>
                  </a:lnTo>
                  <a:lnTo>
                    <a:pt x="10874" y="20242"/>
                  </a:lnTo>
                  <a:lnTo>
                    <a:pt x="733" y="47945"/>
                  </a:lnTo>
                  <a:lnTo>
                    <a:pt x="0" y="76222"/>
                  </a:lnTo>
                  <a:lnTo>
                    <a:pt x="4251" y="102475"/>
                  </a:lnTo>
                  <a:lnTo>
                    <a:pt x="7485" y="108944"/>
                  </a:lnTo>
                  <a:lnTo>
                    <a:pt x="16722" y="118014"/>
                  </a:lnTo>
                  <a:lnTo>
                    <a:pt x="22854" y="120010"/>
                  </a:lnTo>
                  <a:lnTo>
                    <a:pt x="37193" y="120345"/>
                  </a:lnTo>
                  <a:lnTo>
                    <a:pt x="64505" y="109825"/>
                  </a:lnTo>
                  <a:lnTo>
                    <a:pt x="78988" y="95358"/>
                  </a:lnTo>
                  <a:lnTo>
                    <a:pt x="99784" y="53954"/>
                  </a:lnTo>
                  <a:lnTo>
                    <a:pt x="101254" y="35483"/>
                  </a:lnTo>
                  <a:lnTo>
                    <a:pt x="99668" y="27595"/>
                  </a:lnTo>
                  <a:lnTo>
                    <a:pt x="92264" y="15066"/>
                  </a:lnTo>
                  <a:lnTo>
                    <a:pt x="87327" y="9750"/>
                  </a:lnTo>
                  <a:lnTo>
                    <a:pt x="80507" y="6911"/>
                  </a:lnTo>
                  <a:lnTo>
                    <a:pt x="45702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317">
            <a:extLst>
              <a:ext uri="{FF2B5EF4-FFF2-40B4-BE49-F238E27FC236}">
                <a16:creationId xmlns:a16="http://schemas.microsoft.com/office/drawing/2014/main" xmlns="" id="{251D45D6-C240-495C-8040-6CD4C325BD85}"/>
              </a:ext>
            </a:extLst>
          </p:cNvPr>
          <p:cNvGrpSpPr/>
          <p:nvPr/>
        </p:nvGrpSpPr>
        <p:grpSpPr>
          <a:xfrm>
            <a:off x="9537700" y="5266109"/>
            <a:ext cx="1504951" cy="528963"/>
            <a:chOff x="9537700" y="5266109"/>
            <a:chExt cx="1504951" cy="528963"/>
          </a:xfrm>
        </p:grpSpPr>
        <p:sp>
          <p:nvSpPr>
            <p:cNvPr id="277" name="SMARTInkShape-1606">
              <a:extLst>
                <a:ext uri="{FF2B5EF4-FFF2-40B4-BE49-F238E27FC236}">
                  <a16:creationId xmlns:a16="http://schemas.microsoft.com/office/drawing/2014/main" xmlns="" id="{A3433902-A157-4F81-B3F0-704E326CB4D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537700" y="5411720"/>
              <a:ext cx="222251" cy="17531"/>
            </a:xfrm>
            <a:custGeom>
              <a:avLst/>
              <a:gdLst/>
              <a:ahLst/>
              <a:cxnLst/>
              <a:rect l="0" t="0" r="0" b="0"/>
              <a:pathLst>
                <a:path w="222251" h="17531">
                  <a:moveTo>
                    <a:pt x="0" y="17530"/>
                  </a:moveTo>
                  <a:lnTo>
                    <a:pt x="0" y="17530"/>
                  </a:lnTo>
                  <a:lnTo>
                    <a:pt x="12960" y="12461"/>
                  </a:lnTo>
                  <a:lnTo>
                    <a:pt x="45468" y="6698"/>
                  </a:lnTo>
                  <a:lnTo>
                    <a:pt x="82062" y="2603"/>
                  </a:lnTo>
                  <a:lnTo>
                    <a:pt x="118552" y="312"/>
                  </a:lnTo>
                  <a:lnTo>
                    <a:pt x="153584" y="0"/>
                  </a:lnTo>
                  <a:lnTo>
                    <a:pt x="199396" y="3086"/>
                  </a:lnTo>
                  <a:lnTo>
                    <a:pt x="222250" y="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607">
              <a:extLst>
                <a:ext uri="{FF2B5EF4-FFF2-40B4-BE49-F238E27FC236}">
                  <a16:creationId xmlns:a16="http://schemas.microsoft.com/office/drawing/2014/main" xmlns="" id="{3C92F6D2-8E1B-4CB2-8E6D-E309EF5CD0D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570332" y="5461000"/>
              <a:ext cx="272169" cy="62618"/>
            </a:xfrm>
            <a:custGeom>
              <a:avLst/>
              <a:gdLst/>
              <a:ahLst/>
              <a:cxnLst/>
              <a:rect l="0" t="0" r="0" b="0"/>
              <a:pathLst>
                <a:path w="272169" h="62618">
                  <a:moveTo>
                    <a:pt x="5468" y="57150"/>
                  </a:moveTo>
                  <a:lnTo>
                    <a:pt x="5468" y="57150"/>
                  </a:lnTo>
                  <a:lnTo>
                    <a:pt x="0" y="62617"/>
                  </a:lnTo>
                  <a:lnTo>
                    <a:pt x="46323" y="61502"/>
                  </a:lnTo>
                  <a:lnTo>
                    <a:pt x="80776" y="56968"/>
                  </a:lnTo>
                  <a:lnTo>
                    <a:pt x="121958" y="47897"/>
                  </a:lnTo>
                  <a:lnTo>
                    <a:pt x="166132" y="36810"/>
                  </a:lnTo>
                  <a:lnTo>
                    <a:pt x="208107" y="24827"/>
                  </a:lnTo>
                  <a:lnTo>
                    <a:pt x="251306" y="8297"/>
                  </a:lnTo>
                  <a:lnTo>
                    <a:pt x="272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608">
              <a:extLst>
                <a:ext uri="{FF2B5EF4-FFF2-40B4-BE49-F238E27FC236}">
                  <a16:creationId xmlns:a16="http://schemas.microsoft.com/office/drawing/2014/main" xmlns="" id="{F583D6D7-96C7-4F51-8C8D-85EDD79AB24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769279" y="5334000"/>
              <a:ext cx="66929" cy="228601"/>
            </a:xfrm>
            <a:custGeom>
              <a:avLst/>
              <a:gdLst/>
              <a:ahLst/>
              <a:cxnLst/>
              <a:rect l="0" t="0" r="0" b="0"/>
              <a:pathLst>
                <a:path w="66929" h="228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0759" y="23536"/>
                  </a:lnTo>
                  <a:lnTo>
                    <a:pt x="53149" y="39388"/>
                  </a:lnTo>
                  <a:lnTo>
                    <a:pt x="63359" y="60544"/>
                  </a:lnTo>
                  <a:lnTo>
                    <a:pt x="66928" y="102998"/>
                  </a:lnTo>
                  <a:lnTo>
                    <a:pt x="56775" y="144582"/>
                  </a:lnTo>
                  <a:lnTo>
                    <a:pt x="34381" y="190079"/>
                  </a:lnTo>
                  <a:lnTo>
                    <a:pt x="11457" y="217150"/>
                  </a:lnTo>
                  <a:lnTo>
                    <a:pt x="4143" y="223511"/>
                  </a:lnTo>
                  <a:lnTo>
                    <a:pt x="3180" y="225207"/>
                  </a:lnTo>
                  <a:lnTo>
                    <a:pt x="337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609">
              <a:extLst>
                <a:ext uri="{FF2B5EF4-FFF2-40B4-BE49-F238E27FC236}">
                  <a16:creationId xmlns:a16="http://schemas.microsoft.com/office/drawing/2014/main" xmlns="" id="{8756EBD4-2A0E-4347-9BE7-59DFC01BC8C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30182" y="5266109"/>
              <a:ext cx="194077" cy="351718"/>
            </a:xfrm>
            <a:custGeom>
              <a:avLst/>
              <a:gdLst/>
              <a:ahLst/>
              <a:cxnLst/>
              <a:rect l="0" t="0" r="0" b="0"/>
              <a:pathLst>
                <a:path w="194077" h="351718">
                  <a:moveTo>
                    <a:pt x="34568" y="163141"/>
                  </a:moveTo>
                  <a:lnTo>
                    <a:pt x="34568" y="163141"/>
                  </a:lnTo>
                  <a:lnTo>
                    <a:pt x="31197" y="159770"/>
                  </a:lnTo>
                  <a:lnTo>
                    <a:pt x="30204" y="159482"/>
                  </a:lnTo>
                  <a:lnTo>
                    <a:pt x="29542" y="159996"/>
                  </a:lnTo>
                  <a:lnTo>
                    <a:pt x="29100" y="161045"/>
                  </a:lnTo>
                  <a:lnTo>
                    <a:pt x="26453" y="201165"/>
                  </a:lnTo>
                  <a:lnTo>
                    <a:pt x="21345" y="243081"/>
                  </a:lnTo>
                  <a:lnTo>
                    <a:pt x="17245" y="289368"/>
                  </a:lnTo>
                  <a:lnTo>
                    <a:pt x="12268" y="326836"/>
                  </a:lnTo>
                  <a:lnTo>
                    <a:pt x="4685" y="351717"/>
                  </a:lnTo>
                  <a:lnTo>
                    <a:pt x="3357" y="351653"/>
                  </a:lnTo>
                  <a:lnTo>
                    <a:pt x="0" y="344056"/>
                  </a:lnTo>
                  <a:lnTo>
                    <a:pt x="885" y="310427"/>
                  </a:lnTo>
                  <a:lnTo>
                    <a:pt x="7604" y="265525"/>
                  </a:lnTo>
                  <a:lnTo>
                    <a:pt x="12359" y="237747"/>
                  </a:lnTo>
                  <a:lnTo>
                    <a:pt x="20468" y="207234"/>
                  </a:lnTo>
                  <a:lnTo>
                    <a:pt x="30812" y="174898"/>
                  </a:lnTo>
                  <a:lnTo>
                    <a:pt x="42647" y="141346"/>
                  </a:lnTo>
                  <a:lnTo>
                    <a:pt x="54771" y="113333"/>
                  </a:lnTo>
                  <a:lnTo>
                    <a:pt x="79531" y="67156"/>
                  </a:lnTo>
                  <a:lnTo>
                    <a:pt x="110528" y="22910"/>
                  </a:lnTo>
                  <a:lnTo>
                    <a:pt x="128771" y="7212"/>
                  </a:lnTo>
                  <a:lnTo>
                    <a:pt x="137587" y="2038"/>
                  </a:lnTo>
                  <a:lnTo>
                    <a:pt x="146286" y="0"/>
                  </a:lnTo>
                  <a:lnTo>
                    <a:pt x="163478" y="1499"/>
                  </a:lnTo>
                  <a:lnTo>
                    <a:pt x="178644" y="14394"/>
                  </a:lnTo>
                  <a:lnTo>
                    <a:pt x="185653" y="23760"/>
                  </a:lnTo>
                  <a:lnTo>
                    <a:pt x="193439" y="51099"/>
                  </a:lnTo>
                  <a:lnTo>
                    <a:pt x="194076" y="84417"/>
                  </a:lnTo>
                  <a:lnTo>
                    <a:pt x="184953" y="120391"/>
                  </a:lnTo>
                  <a:lnTo>
                    <a:pt x="157208" y="166232"/>
                  </a:lnTo>
                  <a:lnTo>
                    <a:pt x="125547" y="196512"/>
                  </a:lnTo>
                  <a:lnTo>
                    <a:pt x="93823" y="212148"/>
                  </a:lnTo>
                  <a:lnTo>
                    <a:pt x="86066" y="213451"/>
                  </a:lnTo>
                  <a:lnTo>
                    <a:pt x="80189" y="212909"/>
                  </a:lnTo>
                  <a:lnTo>
                    <a:pt x="75565" y="211136"/>
                  </a:lnTo>
                  <a:lnTo>
                    <a:pt x="68546" y="205404"/>
                  </a:lnTo>
                  <a:lnTo>
                    <a:pt x="61662" y="196967"/>
                  </a:lnTo>
                  <a:lnTo>
                    <a:pt x="67212" y="202248"/>
                  </a:lnTo>
                  <a:lnTo>
                    <a:pt x="102075" y="247942"/>
                  </a:lnTo>
                  <a:lnTo>
                    <a:pt x="139004" y="295184"/>
                  </a:lnTo>
                  <a:lnTo>
                    <a:pt x="154178" y="315860"/>
                  </a:lnTo>
                  <a:lnTo>
                    <a:pt x="167918" y="328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610">
              <a:extLst>
                <a:ext uri="{FF2B5EF4-FFF2-40B4-BE49-F238E27FC236}">
                  <a16:creationId xmlns:a16="http://schemas.microsoft.com/office/drawing/2014/main" xmlns="" id="{2D1CE0D5-E0AB-4B06-97C2-2F4599446B4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74300" y="5507300"/>
              <a:ext cx="139701" cy="95958"/>
            </a:xfrm>
            <a:custGeom>
              <a:avLst/>
              <a:gdLst/>
              <a:ahLst/>
              <a:cxnLst/>
              <a:rect l="0" t="0" r="0" b="0"/>
              <a:pathLst>
                <a:path w="139701" h="95958">
                  <a:moveTo>
                    <a:pt x="0" y="36250"/>
                  </a:moveTo>
                  <a:lnTo>
                    <a:pt x="0" y="36250"/>
                  </a:lnTo>
                  <a:lnTo>
                    <a:pt x="3370" y="36250"/>
                  </a:lnTo>
                  <a:lnTo>
                    <a:pt x="6907" y="38131"/>
                  </a:lnTo>
                  <a:lnTo>
                    <a:pt x="18297" y="45088"/>
                  </a:lnTo>
                  <a:lnTo>
                    <a:pt x="29770" y="45352"/>
                  </a:lnTo>
                  <a:lnTo>
                    <a:pt x="56759" y="39773"/>
                  </a:lnTo>
                  <a:lnTo>
                    <a:pt x="65913" y="34052"/>
                  </a:lnTo>
                  <a:lnTo>
                    <a:pt x="69342" y="30552"/>
                  </a:lnTo>
                  <a:lnTo>
                    <a:pt x="73152" y="21017"/>
                  </a:lnTo>
                  <a:lnTo>
                    <a:pt x="74168" y="15512"/>
                  </a:lnTo>
                  <a:lnTo>
                    <a:pt x="72729" y="11136"/>
                  </a:lnTo>
                  <a:lnTo>
                    <a:pt x="65485" y="4392"/>
                  </a:lnTo>
                  <a:lnTo>
                    <a:pt x="53328" y="924"/>
                  </a:lnTo>
                  <a:lnTo>
                    <a:pt x="46135" y="0"/>
                  </a:lnTo>
                  <a:lnTo>
                    <a:pt x="32499" y="2735"/>
                  </a:lnTo>
                  <a:lnTo>
                    <a:pt x="25899" y="5439"/>
                  </a:lnTo>
                  <a:lnTo>
                    <a:pt x="14803" y="17853"/>
                  </a:lnTo>
                  <a:lnTo>
                    <a:pt x="6579" y="33718"/>
                  </a:lnTo>
                  <a:lnTo>
                    <a:pt x="2924" y="47825"/>
                  </a:lnTo>
                  <a:lnTo>
                    <a:pt x="4066" y="54550"/>
                  </a:lnTo>
                  <a:lnTo>
                    <a:pt x="10979" y="67667"/>
                  </a:lnTo>
                  <a:lnTo>
                    <a:pt x="36885" y="86951"/>
                  </a:lnTo>
                  <a:lnTo>
                    <a:pt x="74741" y="95957"/>
                  </a:lnTo>
                  <a:lnTo>
                    <a:pt x="113868" y="91884"/>
                  </a:lnTo>
                  <a:lnTo>
                    <a:pt x="139700" y="8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611">
              <a:extLst>
                <a:ext uri="{FF2B5EF4-FFF2-40B4-BE49-F238E27FC236}">
                  <a16:creationId xmlns:a16="http://schemas.microsoft.com/office/drawing/2014/main" xmlns="" id="{21D4C48E-905E-4971-94B8-ACC592FFA45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13547" y="5524500"/>
              <a:ext cx="63480" cy="270572"/>
            </a:xfrm>
            <a:custGeom>
              <a:avLst/>
              <a:gdLst/>
              <a:ahLst/>
              <a:cxnLst/>
              <a:rect l="0" t="0" r="0" b="0"/>
              <a:pathLst>
                <a:path w="63480" h="270572">
                  <a:moveTo>
                    <a:pt x="57603" y="0"/>
                  </a:moveTo>
                  <a:lnTo>
                    <a:pt x="57603" y="0"/>
                  </a:lnTo>
                  <a:lnTo>
                    <a:pt x="54233" y="3371"/>
                  </a:lnTo>
                  <a:lnTo>
                    <a:pt x="54459" y="10670"/>
                  </a:lnTo>
                  <a:lnTo>
                    <a:pt x="61553" y="55994"/>
                  </a:lnTo>
                  <a:lnTo>
                    <a:pt x="62886" y="87681"/>
                  </a:lnTo>
                  <a:lnTo>
                    <a:pt x="63479" y="124811"/>
                  </a:lnTo>
                  <a:lnTo>
                    <a:pt x="62331" y="163421"/>
                  </a:lnTo>
                  <a:lnTo>
                    <a:pt x="57117" y="199396"/>
                  </a:lnTo>
                  <a:lnTo>
                    <a:pt x="42878" y="244641"/>
                  </a:lnTo>
                  <a:lnTo>
                    <a:pt x="28623" y="268004"/>
                  </a:lnTo>
                  <a:lnTo>
                    <a:pt x="24172" y="270391"/>
                  </a:lnTo>
                  <a:lnTo>
                    <a:pt x="19793" y="270571"/>
                  </a:lnTo>
                  <a:lnTo>
                    <a:pt x="15463" y="269281"/>
                  </a:lnTo>
                  <a:lnTo>
                    <a:pt x="6889" y="256559"/>
                  </a:lnTo>
                  <a:lnTo>
                    <a:pt x="2627" y="247239"/>
                  </a:lnTo>
                  <a:lnTo>
                    <a:pt x="0" y="203784"/>
                  </a:lnTo>
                  <a:lnTo>
                    <a:pt x="45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612">
              <a:extLst>
                <a:ext uri="{FF2B5EF4-FFF2-40B4-BE49-F238E27FC236}">
                  <a16:creationId xmlns:a16="http://schemas.microsoft.com/office/drawing/2014/main" xmlns="" id="{722D1CAD-A2A2-4418-9700-70B616B15A7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510133" y="5461883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613">
              <a:extLst>
                <a:ext uri="{FF2B5EF4-FFF2-40B4-BE49-F238E27FC236}">
                  <a16:creationId xmlns:a16="http://schemas.microsoft.com/office/drawing/2014/main" xmlns="" id="{98301BA2-B8E5-4967-9478-80EA2F4D207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572750" y="5519454"/>
              <a:ext cx="298451" cy="157159"/>
            </a:xfrm>
            <a:custGeom>
              <a:avLst/>
              <a:gdLst/>
              <a:ahLst/>
              <a:cxnLst/>
              <a:rect l="0" t="0" r="0" b="0"/>
              <a:pathLst>
                <a:path w="298451" h="157159">
                  <a:moveTo>
                    <a:pt x="0" y="24096"/>
                  </a:moveTo>
                  <a:lnTo>
                    <a:pt x="0" y="24096"/>
                  </a:lnTo>
                  <a:lnTo>
                    <a:pt x="0" y="27467"/>
                  </a:lnTo>
                  <a:lnTo>
                    <a:pt x="2116" y="27754"/>
                  </a:lnTo>
                  <a:lnTo>
                    <a:pt x="45503" y="20609"/>
                  </a:lnTo>
                  <a:lnTo>
                    <a:pt x="71782" y="9845"/>
                  </a:lnTo>
                  <a:lnTo>
                    <a:pt x="74665" y="7539"/>
                  </a:lnTo>
                  <a:lnTo>
                    <a:pt x="75882" y="5297"/>
                  </a:lnTo>
                  <a:lnTo>
                    <a:pt x="75988" y="3097"/>
                  </a:lnTo>
                  <a:lnTo>
                    <a:pt x="74647" y="1630"/>
                  </a:lnTo>
                  <a:lnTo>
                    <a:pt x="69396" y="0"/>
                  </a:lnTo>
                  <a:lnTo>
                    <a:pt x="55134" y="2453"/>
                  </a:lnTo>
                  <a:lnTo>
                    <a:pt x="37502" y="14390"/>
                  </a:lnTo>
                  <a:lnTo>
                    <a:pt x="22244" y="38075"/>
                  </a:lnTo>
                  <a:lnTo>
                    <a:pt x="15528" y="67435"/>
                  </a:lnTo>
                  <a:lnTo>
                    <a:pt x="16908" y="95106"/>
                  </a:lnTo>
                  <a:lnTo>
                    <a:pt x="23743" y="108808"/>
                  </a:lnTo>
                  <a:lnTo>
                    <a:pt x="33129" y="118190"/>
                  </a:lnTo>
                  <a:lnTo>
                    <a:pt x="42005" y="122360"/>
                  </a:lnTo>
                  <a:lnTo>
                    <a:pt x="56299" y="118569"/>
                  </a:lnTo>
                  <a:lnTo>
                    <a:pt x="82297" y="102653"/>
                  </a:lnTo>
                  <a:lnTo>
                    <a:pt x="129214" y="60128"/>
                  </a:lnTo>
                  <a:lnTo>
                    <a:pt x="173301" y="28031"/>
                  </a:lnTo>
                  <a:lnTo>
                    <a:pt x="192146" y="20793"/>
                  </a:lnTo>
                  <a:lnTo>
                    <a:pt x="202049" y="20982"/>
                  </a:lnTo>
                  <a:lnTo>
                    <a:pt x="206666" y="22021"/>
                  </a:lnTo>
                  <a:lnTo>
                    <a:pt x="213678" y="26937"/>
                  </a:lnTo>
                  <a:lnTo>
                    <a:pt x="218440" y="33119"/>
                  </a:lnTo>
                  <a:lnTo>
                    <a:pt x="222101" y="42713"/>
                  </a:lnTo>
                  <a:lnTo>
                    <a:pt x="218835" y="43018"/>
                  </a:lnTo>
                  <a:lnTo>
                    <a:pt x="215323" y="41208"/>
                  </a:lnTo>
                  <a:lnTo>
                    <a:pt x="204535" y="33013"/>
                  </a:lnTo>
                  <a:lnTo>
                    <a:pt x="197679" y="31587"/>
                  </a:lnTo>
                  <a:lnTo>
                    <a:pt x="189926" y="34716"/>
                  </a:lnTo>
                  <a:lnTo>
                    <a:pt x="181073" y="42222"/>
                  </a:lnTo>
                  <a:lnTo>
                    <a:pt x="164895" y="63020"/>
                  </a:lnTo>
                  <a:lnTo>
                    <a:pt x="145438" y="108174"/>
                  </a:lnTo>
                  <a:lnTo>
                    <a:pt x="146013" y="125434"/>
                  </a:lnTo>
                  <a:lnTo>
                    <a:pt x="151678" y="141102"/>
                  </a:lnTo>
                  <a:lnTo>
                    <a:pt x="161251" y="152770"/>
                  </a:lnTo>
                  <a:lnTo>
                    <a:pt x="167473" y="155739"/>
                  </a:lnTo>
                  <a:lnTo>
                    <a:pt x="181913" y="157158"/>
                  </a:lnTo>
                  <a:lnTo>
                    <a:pt x="212650" y="150619"/>
                  </a:lnTo>
                  <a:lnTo>
                    <a:pt x="259550" y="121264"/>
                  </a:lnTo>
                  <a:lnTo>
                    <a:pt x="298450" y="8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614">
              <a:extLst>
                <a:ext uri="{FF2B5EF4-FFF2-40B4-BE49-F238E27FC236}">
                  <a16:creationId xmlns:a16="http://schemas.microsoft.com/office/drawing/2014/main" xmlns="" id="{BF7E2DA4-A48E-4263-B1C0-4F4E1B0642E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885861" y="5342116"/>
              <a:ext cx="123275" cy="358797"/>
            </a:xfrm>
            <a:custGeom>
              <a:avLst/>
              <a:gdLst/>
              <a:ahLst/>
              <a:cxnLst/>
              <a:rect l="0" t="0" r="0" b="0"/>
              <a:pathLst>
                <a:path w="123275" h="358797">
                  <a:moveTo>
                    <a:pt x="112339" y="10934"/>
                  </a:moveTo>
                  <a:lnTo>
                    <a:pt x="112339" y="10934"/>
                  </a:lnTo>
                  <a:lnTo>
                    <a:pt x="123274" y="0"/>
                  </a:lnTo>
                  <a:lnTo>
                    <a:pt x="100465" y="47226"/>
                  </a:lnTo>
                  <a:lnTo>
                    <a:pt x="81661" y="84919"/>
                  </a:lnTo>
                  <a:lnTo>
                    <a:pt x="59899" y="129894"/>
                  </a:lnTo>
                  <a:lnTo>
                    <a:pt x="49158" y="153740"/>
                  </a:lnTo>
                  <a:lnTo>
                    <a:pt x="38468" y="178104"/>
                  </a:lnTo>
                  <a:lnTo>
                    <a:pt x="22827" y="223992"/>
                  </a:lnTo>
                  <a:lnTo>
                    <a:pt x="11878" y="265787"/>
                  </a:lnTo>
                  <a:lnTo>
                    <a:pt x="4660" y="300826"/>
                  </a:lnTo>
                  <a:lnTo>
                    <a:pt x="0" y="338206"/>
                  </a:lnTo>
                  <a:lnTo>
                    <a:pt x="2674" y="352298"/>
                  </a:lnTo>
                  <a:lnTo>
                    <a:pt x="5363" y="357043"/>
                  </a:lnTo>
                  <a:lnTo>
                    <a:pt x="9270" y="358796"/>
                  </a:lnTo>
                  <a:lnTo>
                    <a:pt x="13993" y="358553"/>
                  </a:lnTo>
                  <a:lnTo>
                    <a:pt x="43524" y="344653"/>
                  </a:lnTo>
                  <a:lnTo>
                    <a:pt x="57297" y="329763"/>
                  </a:lnTo>
                  <a:lnTo>
                    <a:pt x="74239" y="30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615">
              <a:extLst>
                <a:ext uri="{FF2B5EF4-FFF2-40B4-BE49-F238E27FC236}">
                  <a16:creationId xmlns:a16="http://schemas.microsoft.com/office/drawing/2014/main" xmlns="" id="{FEF51B64-ED71-42EB-A5CC-01780F0F5CF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877550" y="55689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0"/>
                  </a:moveTo>
                  <a:lnTo>
                    <a:pt x="0" y="0"/>
                  </a:lnTo>
                  <a:lnTo>
                    <a:pt x="38300" y="6907"/>
                  </a:lnTo>
                  <a:lnTo>
                    <a:pt x="78139" y="12865"/>
                  </a:lnTo>
                  <a:lnTo>
                    <a:pt x="121225" y="19099"/>
                  </a:lnTo>
                  <a:lnTo>
                    <a:pt x="1651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318">
            <a:extLst>
              <a:ext uri="{FF2B5EF4-FFF2-40B4-BE49-F238E27FC236}">
                <a16:creationId xmlns:a16="http://schemas.microsoft.com/office/drawing/2014/main" xmlns="" id="{3234F4D5-A624-432C-9928-25E77BF0E374}"/>
              </a:ext>
            </a:extLst>
          </p:cNvPr>
          <p:cNvGrpSpPr/>
          <p:nvPr/>
        </p:nvGrpSpPr>
        <p:grpSpPr>
          <a:xfrm>
            <a:off x="9816915" y="2673689"/>
            <a:ext cx="1454336" cy="241863"/>
            <a:chOff x="9816915" y="2673689"/>
            <a:chExt cx="1454336" cy="241863"/>
          </a:xfrm>
        </p:grpSpPr>
        <p:sp>
          <p:nvSpPr>
            <p:cNvPr id="288" name="SMARTInkShape-1616">
              <a:extLst>
                <a:ext uri="{FF2B5EF4-FFF2-40B4-BE49-F238E27FC236}">
                  <a16:creationId xmlns:a16="http://schemas.microsoft.com/office/drawing/2014/main" xmlns="" id="{0900F281-9654-48B8-A188-CD9FA689712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816915" y="2673689"/>
              <a:ext cx="228786" cy="209212"/>
            </a:xfrm>
            <a:custGeom>
              <a:avLst/>
              <a:gdLst/>
              <a:ahLst/>
              <a:cxnLst/>
              <a:rect l="0" t="0" r="0" b="0"/>
              <a:pathLst>
                <a:path w="228786" h="209212">
                  <a:moveTo>
                    <a:pt x="228785" y="12361"/>
                  </a:moveTo>
                  <a:lnTo>
                    <a:pt x="228785" y="12361"/>
                  </a:lnTo>
                  <a:lnTo>
                    <a:pt x="228784" y="0"/>
                  </a:lnTo>
                  <a:lnTo>
                    <a:pt x="225414" y="30851"/>
                  </a:lnTo>
                  <a:lnTo>
                    <a:pt x="206462" y="71619"/>
                  </a:lnTo>
                  <a:lnTo>
                    <a:pt x="175134" y="112704"/>
                  </a:lnTo>
                  <a:lnTo>
                    <a:pt x="135669" y="144947"/>
                  </a:lnTo>
                  <a:lnTo>
                    <a:pt x="109084" y="155955"/>
                  </a:lnTo>
                  <a:lnTo>
                    <a:pt x="83156" y="159436"/>
                  </a:lnTo>
                  <a:lnTo>
                    <a:pt x="57523" y="156280"/>
                  </a:lnTo>
                  <a:lnTo>
                    <a:pt x="33900" y="142647"/>
                  </a:lnTo>
                  <a:lnTo>
                    <a:pt x="14462" y="122477"/>
                  </a:lnTo>
                  <a:lnTo>
                    <a:pt x="3474" y="99402"/>
                  </a:lnTo>
                  <a:lnTo>
                    <a:pt x="0" y="80679"/>
                  </a:lnTo>
                  <a:lnTo>
                    <a:pt x="61" y="72723"/>
                  </a:lnTo>
                  <a:lnTo>
                    <a:pt x="2924" y="66713"/>
                  </a:lnTo>
                  <a:lnTo>
                    <a:pt x="13631" y="58155"/>
                  </a:lnTo>
                  <a:lnTo>
                    <a:pt x="29679" y="55762"/>
                  </a:lnTo>
                  <a:lnTo>
                    <a:pt x="38898" y="56111"/>
                  </a:lnTo>
                  <a:lnTo>
                    <a:pt x="75470" y="70088"/>
                  </a:lnTo>
                  <a:lnTo>
                    <a:pt x="117584" y="95474"/>
                  </a:lnTo>
                  <a:lnTo>
                    <a:pt x="164513" y="134951"/>
                  </a:lnTo>
                  <a:lnTo>
                    <a:pt x="187164" y="161965"/>
                  </a:lnTo>
                  <a:lnTo>
                    <a:pt x="216085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617">
              <a:extLst>
                <a:ext uri="{FF2B5EF4-FFF2-40B4-BE49-F238E27FC236}">
                  <a16:creationId xmlns:a16="http://schemas.microsoft.com/office/drawing/2014/main" xmlns="" id="{3D1375AF-2189-43E4-9846-39BD7A6CAAA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153650" y="2769583"/>
              <a:ext cx="120651" cy="18068"/>
            </a:xfrm>
            <a:custGeom>
              <a:avLst/>
              <a:gdLst/>
              <a:ahLst/>
              <a:cxnLst/>
              <a:rect l="0" t="0" r="0" b="0"/>
              <a:pathLst>
                <a:path w="120651" h="18068">
                  <a:moveTo>
                    <a:pt x="0" y="18067"/>
                  </a:moveTo>
                  <a:lnTo>
                    <a:pt x="0" y="18067"/>
                  </a:lnTo>
                  <a:lnTo>
                    <a:pt x="3370" y="11325"/>
                  </a:lnTo>
                  <a:lnTo>
                    <a:pt x="8789" y="6134"/>
                  </a:lnTo>
                  <a:lnTo>
                    <a:pt x="12209" y="3761"/>
                  </a:lnTo>
                  <a:lnTo>
                    <a:pt x="30507" y="423"/>
                  </a:lnTo>
                  <a:lnTo>
                    <a:pt x="72114" y="0"/>
                  </a:lnTo>
                  <a:lnTo>
                    <a:pt x="120650" y="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618">
              <a:extLst>
                <a:ext uri="{FF2B5EF4-FFF2-40B4-BE49-F238E27FC236}">
                  <a16:creationId xmlns:a16="http://schemas.microsoft.com/office/drawing/2014/main" xmlns="" id="{A19B769C-C467-4BC0-BA8C-F045092FFB8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188092" y="2832100"/>
              <a:ext cx="168759" cy="24518"/>
            </a:xfrm>
            <a:custGeom>
              <a:avLst/>
              <a:gdLst/>
              <a:ahLst/>
              <a:cxnLst/>
              <a:rect l="0" t="0" r="0" b="0"/>
              <a:pathLst>
                <a:path w="168759" h="24518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1" y="24517"/>
                  </a:lnTo>
                  <a:lnTo>
                    <a:pt x="48940" y="21951"/>
                  </a:lnTo>
                  <a:lnTo>
                    <a:pt x="89825" y="13168"/>
                  </a:lnTo>
                  <a:lnTo>
                    <a:pt x="136589" y="4999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619">
              <a:extLst>
                <a:ext uri="{FF2B5EF4-FFF2-40B4-BE49-F238E27FC236}">
                  <a16:creationId xmlns:a16="http://schemas.microsoft.com/office/drawing/2014/main" xmlns="" id="{8A12F326-0EFE-47CA-86A6-8410E9B00E8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442346" y="2709249"/>
              <a:ext cx="111355" cy="173175"/>
            </a:xfrm>
            <a:custGeom>
              <a:avLst/>
              <a:gdLst/>
              <a:ahLst/>
              <a:cxnLst/>
              <a:rect l="0" t="0" r="0" b="0"/>
              <a:pathLst>
                <a:path w="111355" h="173175">
                  <a:moveTo>
                    <a:pt x="111354" y="33951"/>
                  </a:moveTo>
                  <a:lnTo>
                    <a:pt x="111354" y="33951"/>
                  </a:lnTo>
                  <a:lnTo>
                    <a:pt x="102565" y="20136"/>
                  </a:lnTo>
                  <a:lnTo>
                    <a:pt x="99144" y="16274"/>
                  </a:lnTo>
                  <a:lnTo>
                    <a:pt x="89700" y="11984"/>
                  </a:lnTo>
                  <a:lnTo>
                    <a:pt x="84217" y="10839"/>
                  </a:lnTo>
                  <a:lnTo>
                    <a:pt x="66838" y="17094"/>
                  </a:lnTo>
                  <a:lnTo>
                    <a:pt x="46414" y="29987"/>
                  </a:lnTo>
                  <a:lnTo>
                    <a:pt x="20458" y="57785"/>
                  </a:lnTo>
                  <a:lnTo>
                    <a:pt x="4616" y="92519"/>
                  </a:lnTo>
                  <a:lnTo>
                    <a:pt x="0" y="128210"/>
                  </a:lnTo>
                  <a:lnTo>
                    <a:pt x="3493" y="155875"/>
                  </a:lnTo>
                  <a:lnTo>
                    <a:pt x="9558" y="168338"/>
                  </a:lnTo>
                  <a:lnTo>
                    <a:pt x="14562" y="171520"/>
                  </a:lnTo>
                  <a:lnTo>
                    <a:pt x="27648" y="173174"/>
                  </a:lnTo>
                  <a:lnTo>
                    <a:pt x="44753" y="164032"/>
                  </a:lnTo>
                  <a:lnTo>
                    <a:pt x="63409" y="146798"/>
                  </a:lnTo>
                  <a:lnTo>
                    <a:pt x="88368" y="108623"/>
                  </a:lnTo>
                  <a:lnTo>
                    <a:pt x="103210" y="63288"/>
                  </a:lnTo>
                  <a:lnTo>
                    <a:pt x="103375" y="25240"/>
                  </a:lnTo>
                  <a:lnTo>
                    <a:pt x="98165" y="9853"/>
                  </a:lnTo>
                  <a:lnTo>
                    <a:pt x="94095" y="5186"/>
                  </a:lnTo>
                  <a:lnTo>
                    <a:pt x="83928" y="0"/>
                  </a:lnTo>
                  <a:lnTo>
                    <a:pt x="80370" y="28"/>
                  </a:lnTo>
                  <a:lnTo>
                    <a:pt x="77998" y="1458"/>
                  </a:lnTo>
                  <a:lnTo>
                    <a:pt x="73254" y="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620">
              <a:extLst>
                <a:ext uri="{FF2B5EF4-FFF2-40B4-BE49-F238E27FC236}">
                  <a16:creationId xmlns:a16="http://schemas.microsoft.com/office/drawing/2014/main" xmlns="" id="{DF895284-826A-43DE-A0BE-392DC909553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648950" y="280670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370" y="13191"/>
                  </a:lnTo>
                  <a:lnTo>
                    <a:pt x="8789" y="7509"/>
                  </a:lnTo>
                  <a:lnTo>
                    <a:pt x="15900" y="3337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621">
              <a:extLst>
                <a:ext uri="{FF2B5EF4-FFF2-40B4-BE49-F238E27FC236}">
                  <a16:creationId xmlns:a16="http://schemas.microsoft.com/office/drawing/2014/main" xmlns="" id="{F0CB6753-DF41-4A2B-A26A-49092C05D34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759801" y="2722146"/>
              <a:ext cx="128743" cy="149290"/>
            </a:xfrm>
            <a:custGeom>
              <a:avLst/>
              <a:gdLst/>
              <a:ahLst/>
              <a:cxnLst/>
              <a:rect l="0" t="0" r="0" b="0"/>
              <a:pathLst>
                <a:path w="128743" h="149290">
                  <a:moveTo>
                    <a:pt x="73299" y="27404"/>
                  </a:moveTo>
                  <a:lnTo>
                    <a:pt x="73299" y="27404"/>
                  </a:lnTo>
                  <a:lnTo>
                    <a:pt x="69929" y="17291"/>
                  </a:lnTo>
                  <a:lnTo>
                    <a:pt x="67524" y="14312"/>
                  </a:lnTo>
                  <a:lnTo>
                    <a:pt x="61090" y="11002"/>
                  </a:lnTo>
                  <a:lnTo>
                    <a:pt x="42792" y="12509"/>
                  </a:lnTo>
                  <a:lnTo>
                    <a:pt x="19495" y="24167"/>
                  </a:lnTo>
                  <a:lnTo>
                    <a:pt x="8700" y="38901"/>
                  </a:lnTo>
                  <a:lnTo>
                    <a:pt x="2254" y="57914"/>
                  </a:lnTo>
                  <a:lnTo>
                    <a:pt x="0" y="100850"/>
                  </a:lnTo>
                  <a:lnTo>
                    <a:pt x="4033" y="118608"/>
                  </a:lnTo>
                  <a:lnTo>
                    <a:pt x="12881" y="133556"/>
                  </a:lnTo>
                  <a:lnTo>
                    <a:pt x="25750" y="143492"/>
                  </a:lnTo>
                  <a:lnTo>
                    <a:pt x="33132" y="147129"/>
                  </a:lnTo>
                  <a:lnTo>
                    <a:pt x="50744" y="149289"/>
                  </a:lnTo>
                  <a:lnTo>
                    <a:pt x="60378" y="148878"/>
                  </a:lnTo>
                  <a:lnTo>
                    <a:pt x="78610" y="140894"/>
                  </a:lnTo>
                  <a:lnTo>
                    <a:pt x="96121" y="126527"/>
                  </a:lnTo>
                  <a:lnTo>
                    <a:pt x="113311" y="106031"/>
                  </a:lnTo>
                  <a:lnTo>
                    <a:pt x="128742" y="67321"/>
                  </a:lnTo>
                  <a:lnTo>
                    <a:pt x="127574" y="44674"/>
                  </a:lnTo>
                  <a:lnTo>
                    <a:pt x="119293" y="25907"/>
                  </a:lnTo>
                  <a:lnTo>
                    <a:pt x="106206" y="10511"/>
                  </a:lnTo>
                  <a:lnTo>
                    <a:pt x="89100" y="2257"/>
                  </a:lnTo>
                  <a:lnTo>
                    <a:pt x="73266" y="0"/>
                  </a:lnTo>
                  <a:lnTo>
                    <a:pt x="69043" y="1373"/>
                  </a:lnTo>
                  <a:lnTo>
                    <a:pt x="60599" y="8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622">
              <a:extLst>
                <a:ext uri="{FF2B5EF4-FFF2-40B4-BE49-F238E27FC236}">
                  <a16:creationId xmlns:a16="http://schemas.microsoft.com/office/drawing/2014/main" xmlns="" id="{BF2DE4BD-B240-4B4A-8502-8C1DD51197E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977417" y="2708748"/>
              <a:ext cx="107538" cy="206804"/>
            </a:xfrm>
            <a:custGeom>
              <a:avLst/>
              <a:gdLst/>
              <a:ahLst/>
              <a:cxnLst/>
              <a:rect l="0" t="0" r="0" b="0"/>
              <a:pathLst>
                <a:path w="107538" h="206804">
                  <a:moveTo>
                    <a:pt x="39833" y="28102"/>
                  </a:moveTo>
                  <a:lnTo>
                    <a:pt x="39833" y="28102"/>
                  </a:lnTo>
                  <a:lnTo>
                    <a:pt x="25330" y="6282"/>
                  </a:lnTo>
                  <a:lnTo>
                    <a:pt x="16689" y="765"/>
                  </a:lnTo>
                  <a:lnTo>
                    <a:pt x="13115" y="0"/>
                  </a:lnTo>
                  <a:lnTo>
                    <a:pt x="10027" y="195"/>
                  </a:lnTo>
                  <a:lnTo>
                    <a:pt x="7262" y="1030"/>
                  </a:lnTo>
                  <a:lnTo>
                    <a:pt x="2308" y="7604"/>
                  </a:lnTo>
                  <a:lnTo>
                    <a:pt x="0" y="12320"/>
                  </a:lnTo>
                  <a:lnTo>
                    <a:pt x="1197" y="26967"/>
                  </a:lnTo>
                  <a:lnTo>
                    <a:pt x="7845" y="45942"/>
                  </a:lnTo>
                  <a:lnTo>
                    <a:pt x="29572" y="81131"/>
                  </a:lnTo>
                  <a:lnTo>
                    <a:pt x="64935" y="121112"/>
                  </a:lnTo>
                  <a:lnTo>
                    <a:pt x="101680" y="163178"/>
                  </a:lnTo>
                  <a:lnTo>
                    <a:pt x="106465" y="171069"/>
                  </a:lnTo>
                  <a:lnTo>
                    <a:pt x="107537" y="178447"/>
                  </a:lnTo>
                  <a:lnTo>
                    <a:pt x="106135" y="185482"/>
                  </a:lnTo>
                  <a:lnTo>
                    <a:pt x="103084" y="192288"/>
                  </a:lnTo>
                  <a:lnTo>
                    <a:pt x="97523" y="197532"/>
                  </a:lnTo>
                  <a:lnTo>
                    <a:pt x="81936" y="205239"/>
                  </a:lnTo>
                  <a:lnTo>
                    <a:pt x="49956" y="206803"/>
                  </a:lnTo>
                  <a:lnTo>
                    <a:pt x="8083" y="193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623">
              <a:extLst>
                <a:ext uri="{FF2B5EF4-FFF2-40B4-BE49-F238E27FC236}">
                  <a16:creationId xmlns:a16="http://schemas.microsoft.com/office/drawing/2014/main" xmlns="" id="{2AA15381-11BE-4ACC-B720-942DFEC9AE6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029950" y="2686050"/>
              <a:ext cx="241301" cy="19051"/>
            </a:xfrm>
            <a:custGeom>
              <a:avLst/>
              <a:gdLst/>
              <a:ahLst/>
              <a:cxnLst/>
              <a:rect l="0" t="0" r="0" b="0"/>
              <a:pathLst>
                <a:path w="2413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0212"/>
                  </a:lnTo>
                  <a:lnTo>
                    <a:pt x="66845" y="6185"/>
                  </a:lnTo>
                  <a:lnTo>
                    <a:pt x="103792" y="2749"/>
                  </a:lnTo>
                  <a:lnTo>
                    <a:pt x="143732" y="1222"/>
                  </a:lnTo>
                  <a:lnTo>
                    <a:pt x="183119" y="54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9461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319">
            <a:extLst>
              <a:ext uri="{FF2B5EF4-FFF2-40B4-BE49-F238E27FC236}">
                <a16:creationId xmlns:a16="http://schemas.microsoft.com/office/drawing/2014/main" xmlns="" id="{86EA8C57-F21F-4C1B-8EA2-384446B755CF}"/>
              </a:ext>
            </a:extLst>
          </p:cNvPr>
          <p:cNvGrpSpPr/>
          <p:nvPr/>
        </p:nvGrpSpPr>
        <p:grpSpPr>
          <a:xfrm>
            <a:off x="819150" y="544489"/>
            <a:ext cx="920751" cy="461399"/>
            <a:chOff x="819150" y="544489"/>
            <a:chExt cx="920751" cy="461399"/>
          </a:xfrm>
        </p:grpSpPr>
        <p:sp>
          <p:nvSpPr>
            <p:cNvPr id="2" name="SMARTInkShape-1624">
              <a:extLst>
                <a:ext uri="{FF2B5EF4-FFF2-40B4-BE49-F238E27FC236}">
                  <a16:creationId xmlns:a16="http://schemas.microsoft.com/office/drawing/2014/main" xmlns="" id="{EA50D2B2-69D3-4624-8691-C2D39D5D941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625600" y="659851"/>
              <a:ext cx="114301" cy="128871"/>
            </a:xfrm>
            <a:custGeom>
              <a:avLst/>
              <a:gdLst/>
              <a:ahLst/>
              <a:cxnLst/>
              <a:rect l="0" t="0" r="0" b="0"/>
              <a:pathLst>
                <a:path w="114301" h="128871">
                  <a:moveTo>
                    <a:pt x="0" y="25949"/>
                  </a:moveTo>
                  <a:lnTo>
                    <a:pt x="0" y="25949"/>
                  </a:lnTo>
                  <a:lnTo>
                    <a:pt x="3371" y="25949"/>
                  </a:lnTo>
                  <a:lnTo>
                    <a:pt x="4364" y="26655"/>
                  </a:lnTo>
                  <a:lnTo>
                    <a:pt x="5026" y="27830"/>
                  </a:lnTo>
                  <a:lnTo>
                    <a:pt x="16424" y="75449"/>
                  </a:lnTo>
                  <a:lnTo>
                    <a:pt x="19525" y="119023"/>
                  </a:lnTo>
                  <a:lnTo>
                    <a:pt x="22319" y="126817"/>
                  </a:lnTo>
                  <a:lnTo>
                    <a:pt x="23346" y="128472"/>
                  </a:lnTo>
                  <a:lnTo>
                    <a:pt x="24031" y="128870"/>
                  </a:lnTo>
                  <a:lnTo>
                    <a:pt x="24487" y="128430"/>
                  </a:lnTo>
                  <a:lnTo>
                    <a:pt x="28691" y="88902"/>
                  </a:lnTo>
                  <a:lnTo>
                    <a:pt x="34215" y="48913"/>
                  </a:lnTo>
                  <a:lnTo>
                    <a:pt x="43691" y="18172"/>
                  </a:lnTo>
                  <a:lnTo>
                    <a:pt x="51403" y="6500"/>
                  </a:lnTo>
                  <a:lnTo>
                    <a:pt x="55436" y="2400"/>
                  </a:lnTo>
                  <a:lnTo>
                    <a:pt x="59535" y="372"/>
                  </a:lnTo>
                  <a:lnTo>
                    <a:pt x="67852" y="0"/>
                  </a:lnTo>
                  <a:lnTo>
                    <a:pt x="78134" y="5949"/>
                  </a:lnTo>
                  <a:lnTo>
                    <a:pt x="89054" y="16355"/>
                  </a:lnTo>
                  <a:lnTo>
                    <a:pt x="98611" y="30387"/>
                  </a:lnTo>
                  <a:lnTo>
                    <a:pt x="105183" y="57524"/>
                  </a:lnTo>
                  <a:lnTo>
                    <a:pt x="109467" y="99966"/>
                  </a:lnTo>
                  <a:lnTo>
                    <a:pt x="114300" y="121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625">
              <a:extLst>
                <a:ext uri="{FF2B5EF4-FFF2-40B4-BE49-F238E27FC236}">
                  <a16:creationId xmlns:a16="http://schemas.microsoft.com/office/drawing/2014/main" xmlns="" id="{6E7D79F1-E801-47A2-BEE8-579CEB2788E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540492" y="711200"/>
              <a:ext cx="62885" cy="103643"/>
            </a:xfrm>
            <a:custGeom>
              <a:avLst/>
              <a:gdLst/>
              <a:ahLst/>
              <a:cxnLst/>
              <a:rect l="0" t="0" r="0" b="0"/>
              <a:pathLst>
                <a:path w="62885" h="103643">
                  <a:moveTo>
                    <a:pt x="27958" y="0"/>
                  </a:moveTo>
                  <a:lnTo>
                    <a:pt x="27958" y="0"/>
                  </a:lnTo>
                  <a:lnTo>
                    <a:pt x="9007" y="25693"/>
                  </a:lnTo>
                  <a:lnTo>
                    <a:pt x="0" y="65860"/>
                  </a:lnTo>
                  <a:lnTo>
                    <a:pt x="1656" y="85951"/>
                  </a:lnTo>
                  <a:lnTo>
                    <a:pt x="4074" y="93284"/>
                  </a:lnTo>
                  <a:lnTo>
                    <a:pt x="7802" y="98173"/>
                  </a:lnTo>
                  <a:lnTo>
                    <a:pt x="17589" y="103605"/>
                  </a:lnTo>
                  <a:lnTo>
                    <a:pt x="23162" y="103642"/>
                  </a:lnTo>
                  <a:lnTo>
                    <a:pt x="34999" y="99920"/>
                  </a:lnTo>
                  <a:lnTo>
                    <a:pt x="53562" y="83150"/>
                  </a:lnTo>
                  <a:lnTo>
                    <a:pt x="60504" y="68235"/>
                  </a:lnTo>
                  <a:lnTo>
                    <a:pt x="62884" y="52905"/>
                  </a:lnTo>
                  <a:lnTo>
                    <a:pt x="61590" y="39035"/>
                  </a:lnTo>
                  <a:lnTo>
                    <a:pt x="54900" y="25816"/>
                  </a:lnTo>
                  <a:lnTo>
                    <a:pt x="45577" y="15002"/>
                  </a:lnTo>
                  <a:lnTo>
                    <a:pt x="36729" y="10195"/>
                  </a:lnTo>
                  <a:lnTo>
                    <a:pt x="27186" y="7489"/>
                  </a:lnTo>
                  <a:lnTo>
                    <a:pt x="26032" y="7815"/>
                  </a:lnTo>
                  <a:lnTo>
                    <a:pt x="25969" y="8738"/>
                  </a:lnTo>
                  <a:lnTo>
                    <a:pt x="279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26">
              <a:extLst>
                <a:ext uri="{FF2B5EF4-FFF2-40B4-BE49-F238E27FC236}">
                  <a16:creationId xmlns:a16="http://schemas.microsoft.com/office/drawing/2014/main" xmlns="" id="{AD976467-6A80-41D5-ABB3-00A5C974E5C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452791" y="694032"/>
              <a:ext cx="64860" cy="142281"/>
            </a:xfrm>
            <a:custGeom>
              <a:avLst/>
              <a:gdLst/>
              <a:ahLst/>
              <a:cxnLst/>
              <a:rect l="0" t="0" r="0" b="0"/>
              <a:pathLst>
                <a:path w="64860" h="142281">
                  <a:moveTo>
                    <a:pt x="64859" y="10818"/>
                  </a:moveTo>
                  <a:lnTo>
                    <a:pt x="64859" y="10818"/>
                  </a:lnTo>
                  <a:lnTo>
                    <a:pt x="58117" y="4076"/>
                  </a:lnTo>
                  <a:lnTo>
                    <a:pt x="49162" y="766"/>
                  </a:lnTo>
                  <a:lnTo>
                    <a:pt x="38833" y="0"/>
                  </a:lnTo>
                  <a:lnTo>
                    <a:pt x="29538" y="2012"/>
                  </a:lnTo>
                  <a:lnTo>
                    <a:pt x="13001" y="13853"/>
                  </a:lnTo>
                  <a:lnTo>
                    <a:pt x="1438" y="27396"/>
                  </a:lnTo>
                  <a:lnTo>
                    <a:pt x="0" y="32454"/>
                  </a:lnTo>
                  <a:lnTo>
                    <a:pt x="285" y="43717"/>
                  </a:lnTo>
                  <a:lnTo>
                    <a:pt x="4645" y="53897"/>
                  </a:lnTo>
                  <a:lnTo>
                    <a:pt x="18941" y="71931"/>
                  </a:lnTo>
                  <a:lnTo>
                    <a:pt x="45846" y="97578"/>
                  </a:lnTo>
                  <a:lnTo>
                    <a:pt x="49353" y="106057"/>
                  </a:lnTo>
                  <a:lnTo>
                    <a:pt x="50288" y="110294"/>
                  </a:lnTo>
                  <a:lnTo>
                    <a:pt x="47564" y="120646"/>
                  </a:lnTo>
                  <a:lnTo>
                    <a:pt x="41650" y="130892"/>
                  </a:lnTo>
                  <a:lnTo>
                    <a:pt x="34318" y="137797"/>
                  </a:lnTo>
                  <a:lnTo>
                    <a:pt x="24474" y="141336"/>
                  </a:lnTo>
                  <a:lnTo>
                    <a:pt x="18886" y="142280"/>
                  </a:lnTo>
                  <a:lnTo>
                    <a:pt x="14455" y="141498"/>
                  </a:lnTo>
                  <a:lnTo>
                    <a:pt x="1359" y="131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627">
              <a:extLst>
                <a:ext uri="{FF2B5EF4-FFF2-40B4-BE49-F238E27FC236}">
                  <a16:creationId xmlns:a16="http://schemas.microsoft.com/office/drawing/2014/main" xmlns="" id="{AEF4F227-6948-4813-9A41-72222962499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315333" y="730250"/>
              <a:ext cx="107068" cy="104693"/>
            </a:xfrm>
            <a:custGeom>
              <a:avLst/>
              <a:gdLst/>
              <a:ahLst/>
              <a:cxnLst/>
              <a:rect l="0" t="0" r="0" b="0"/>
              <a:pathLst>
                <a:path w="107068" h="104693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2142"/>
                  </a:lnTo>
                  <a:lnTo>
                    <a:pt x="0" y="10212"/>
                  </a:lnTo>
                  <a:lnTo>
                    <a:pt x="7035" y="13711"/>
                  </a:lnTo>
                  <a:lnTo>
                    <a:pt x="37423" y="39775"/>
                  </a:lnTo>
                  <a:lnTo>
                    <a:pt x="58895" y="68718"/>
                  </a:lnTo>
                  <a:lnTo>
                    <a:pt x="70348" y="95026"/>
                  </a:lnTo>
                  <a:lnTo>
                    <a:pt x="71299" y="99334"/>
                  </a:lnTo>
                  <a:lnTo>
                    <a:pt x="71227" y="102206"/>
                  </a:lnTo>
                  <a:lnTo>
                    <a:pt x="70474" y="104121"/>
                  </a:lnTo>
                  <a:lnTo>
                    <a:pt x="69266" y="104692"/>
                  </a:lnTo>
                  <a:lnTo>
                    <a:pt x="67755" y="104367"/>
                  </a:lnTo>
                  <a:lnTo>
                    <a:pt x="66042" y="103444"/>
                  </a:lnTo>
                  <a:lnTo>
                    <a:pt x="64139" y="94894"/>
                  </a:lnTo>
                  <a:lnTo>
                    <a:pt x="59159" y="54725"/>
                  </a:lnTo>
                  <a:lnTo>
                    <a:pt x="60610" y="39844"/>
                  </a:lnTo>
                  <a:lnTo>
                    <a:pt x="67369" y="28057"/>
                  </a:lnTo>
                  <a:lnTo>
                    <a:pt x="78135" y="18114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28">
              <a:extLst>
                <a:ext uri="{FF2B5EF4-FFF2-40B4-BE49-F238E27FC236}">
                  <a16:creationId xmlns:a16="http://schemas.microsoft.com/office/drawing/2014/main" xmlns="" id="{959FDFE9-7B99-49B4-A7E4-83A5AC45AA2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189234" y="769911"/>
              <a:ext cx="118867" cy="122985"/>
            </a:xfrm>
            <a:custGeom>
              <a:avLst/>
              <a:gdLst/>
              <a:ahLst/>
              <a:cxnLst/>
              <a:rect l="0" t="0" r="0" b="0"/>
              <a:pathLst>
                <a:path w="118867" h="122985">
                  <a:moveTo>
                    <a:pt x="74416" y="30189"/>
                  </a:moveTo>
                  <a:lnTo>
                    <a:pt x="74416" y="30189"/>
                  </a:lnTo>
                  <a:lnTo>
                    <a:pt x="47933" y="3706"/>
                  </a:lnTo>
                  <a:lnTo>
                    <a:pt x="41244" y="780"/>
                  </a:lnTo>
                  <a:lnTo>
                    <a:pt x="37485" y="0"/>
                  </a:lnTo>
                  <a:lnTo>
                    <a:pt x="33567" y="891"/>
                  </a:lnTo>
                  <a:lnTo>
                    <a:pt x="25452" y="5643"/>
                  </a:lnTo>
                  <a:lnTo>
                    <a:pt x="12949" y="19624"/>
                  </a:lnTo>
                  <a:lnTo>
                    <a:pt x="3679" y="43913"/>
                  </a:lnTo>
                  <a:lnTo>
                    <a:pt x="0" y="83021"/>
                  </a:lnTo>
                  <a:lnTo>
                    <a:pt x="2067" y="101177"/>
                  </a:lnTo>
                  <a:lnTo>
                    <a:pt x="7218" y="113010"/>
                  </a:lnTo>
                  <a:lnTo>
                    <a:pt x="10567" y="117153"/>
                  </a:lnTo>
                  <a:lnTo>
                    <a:pt x="19933" y="121756"/>
                  </a:lnTo>
                  <a:lnTo>
                    <a:pt x="25394" y="122984"/>
                  </a:lnTo>
                  <a:lnTo>
                    <a:pt x="31151" y="121686"/>
                  </a:lnTo>
                  <a:lnTo>
                    <a:pt x="43193" y="114599"/>
                  </a:lnTo>
                  <a:lnTo>
                    <a:pt x="51837" y="102512"/>
                  </a:lnTo>
                  <a:lnTo>
                    <a:pt x="57325" y="87027"/>
                  </a:lnTo>
                  <a:lnTo>
                    <a:pt x="61602" y="39542"/>
                  </a:lnTo>
                  <a:lnTo>
                    <a:pt x="61665" y="40931"/>
                  </a:lnTo>
                  <a:lnTo>
                    <a:pt x="96434" y="80527"/>
                  </a:lnTo>
                  <a:lnTo>
                    <a:pt x="118866" y="9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29">
              <a:extLst>
                <a:ext uri="{FF2B5EF4-FFF2-40B4-BE49-F238E27FC236}">
                  <a16:creationId xmlns:a16="http://schemas.microsoft.com/office/drawing/2014/main" xmlns="" id="{CDFC3925-ADEA-4041-A1C9-58FADA8B592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16000" y="796607"/>
              <a:ext cx="146051" cy="134636"/>
            </a:xfrm>
            <a:custGeom>
              <a:avLst/>
              <a:gdLst/>
              <a:ahLst/>
              <a:cxnLst/>
              <a:rect l="0" t="0" r="0" b="0"/>
              <a:pathLst>
                <a:path w="146051" h="134636">
                  <a:moveTo>
                    <a:pt x="0" y="54293"/>
                  </a:moveTo>
                  <a:lnTo>
                    <a:pt x="0" y="54293"/>
                  </a:lnTo>
                  <a:lnTo>
                    <a:pt x="0" y="50922"/>
                  </a:lnTo>
                  <a:lnTo>
                    <a:pt x="0" y="55568"/>
                  </a:lnTo>
                  <a:lnTo>
                    <a:pt x="1881" y="60269"/>
                  </a:lnTo>
                  <a:lnTo>
                    <a:pt x="3371" y="62510"/>
                  </a:lnTo>
                  <a:lnTo>
                    <a:pt x="15580" y="69036"/>
                  </a:lnTo>
                  <a:lnTo>
                    <a:pt x="29232" y="72067"/>
                  </a:lnTo>
                  <a:lnTo>
                    <a:pt x="45585" y="69594"/>
                  </a:lnTo>
                  <a:lnTo>
                    <a:pt x="55773" y="62505"/>
                  </a:lnTo>
                  <a:lnTo>
                    <a:pt x="64299" y="52298"/>
                  </a:lnTo>
                  <a:lnTo>
                    <a:pt x="70440" y="40706"/>
                  </a:lnTo>
                  <a:lnTo>
                    <a:pt x="71759" y="28499"/>
                  </a:lnTo>
                  <a:lnTo>
                    <a:pt x="68534" y="11608"/>
                  </a:lnTo>
                  <a:lnTo>
                    <a:pt x="66856" y="6786"/>
                  </a:lnTo>
                  <a:lnTo>
                    <a:pt x="64326" y="3572"/>
                  </a:lnTo>
                  <a:lnTo>
                    <a:pt x="57752" y="0"/>
                  </a:lnTo>
                  <a:lnTo>
                    <a:pt x="48246" y="294"/>
                  </a:lnTo>
                  <a:lnTo>
                    <a:pt x="42747" y="1361"/>
                  </a:lnTo>
                  <a:lnTo>
                    <a:pt x="34756" y="6308"/>
                  </a:lnTo>
                  <a:lnTo>
                    <a:pt x="28147" y="15328"/>
                  </a:lnTo>
                  <a:lnTo>
                    <a:pt x="17904" y="40239"/>
                  </a:lnTo>
                  <a:lnTo>
                    <a:pt x="14947" y="69963"/>
                  </a:lnTo>
                  <a:lnTo>
                    <a:pt x="18932" y="99701"/>
                  </a:lnTo>
                  <a:lnTo>
                    <a:pt x="25112" y="115397"/>
                  </a:lnTo>
                  <a:lnTo>
                    <a:pt x="34444" y="125665"/>
                  </a:lnTo>
                  <a:lnTo>
                    <a:pt x="39896" y="129391"/>
                  </a:lnTo>
                  <a:lnTo>
                    <a:pt x="61053" y="134635"/>
                  </a:lnTo>
                  <a:lnTo>
                    <a:pt x="102920" y="126268"/>
                  </a:lnTo>
                  <a:lnTo>
                    <a:pt x="146050" y="11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30">
              <a:extLst>
                <a:ext uri="{FF2B5EF4-FFF2-40B4-BE49-F238E27FC236}">
                  <a16:creationId xmlns:a16="http://schemas.microsoft.com/office/drawing/2014/main" xmlns="" id="{F936E8CB-820A-4887-B8C7-BC8E1A7E1EF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19150" y="544489"/>
              <a:ext cx="167001" cy="461399"/>
            </a:xfrm>
            <a:custGeom>
              <a:avLst/>
              <a:gdLst/>
              <a:ahLst/>
              <a:cxnLst/>
              <a:rect l="0" t="0" r="0" b="0"/>
              <a:pathLst>
                <a:path w="167001" h="461399">
                  <a:moveTo>
                    <a:pt x="0" y="122261"/>
                  </a:moveTo>
                  <a:lnTo>
                    <a:pt x="0" y="122261"/>
                  </a:lnTo>
                  <a:lnTo>
                    <a:pt x="0" y="116794"/>
                  </a:lnTo>
                  <a:lnTo>
                    <a:pt x="3371" y="119543"/>
                  </a:lnTo>
                  <a:lnTo>
                    <a:pt x="12209" y="128198"/>
                  </a:lnTo>
                  <a:lnTo>
                    <a:pt x="23765" y="153183"/>
                  </a:lnTo>
                  <a:lnTo>
                    <a:pt x="32755" y="197510"/>
                  </a:lnTo>
                  <a:lnTo>
                    <a:pt x="39487" y="238255"/>
                  </a:lnTo>
                  <a:lnTo>
                    <a:pt x="47183" y="283880"/>
                  </a:lnTo>
                  <a:lnTo>
                    <a:pt x="55307" y="330029"/>
                  </a:lnTo>
                  <a:lnTo>
                    <a:pt x="63622" y="368884"/>
                  </a:lnTo>
                  <a:lnTo>
                    <a:pt x="71315" y="401910"/>
                  </a:lnTo>
                  <a:lnTo>
                    <a:pt x="78908" y="441481"/>
                  </a:lnTo>
                  <a:lnTo>
                    <a:pt x="80765" y="460575"/>
                  </a:lnTo>
                  <a:lnTo>
                    <a:pt x="79949" y="461398"/>
                  </a:lnTo>
                  <a:lnTo>
                    <a:pt x="78699" y="460536"/>
                  </a:lnTo>
                  <a:lnTo>
                    <a:pt x="73570" y="428983"/>
                  </a:lnTo>
                  <a:lnTo>
                    <a:pt x="65859" y="389345"/>
                  </a:lnTo>
                  <a:lnTo>
                    <a:pt x="60839" y="365934"/>
                  </a:lnTo>
                  <a:lnTo>
                    <a:pt x="55376" y="339743"/>
                  </a:lnTo>
                  <a:lnTo>
                    <a:pt x="49617" y="311699"/>
                  </a:lnTo>
                  <a:lnTo>
                    <a:pt x="43662" y="282420"/>
                  </a:lnTo>
                  <a:lnTo>
                    <a:pt x="38985" y="253022"/>
                  </a:lnTo>
                  <a:lnTo>
                    <a:pt x="35163" y="223546"/>
                  </a:lnTo>
                  <a:lnTo>
                    <a:pt x="31908" y="194018"/>
                  </a:lnTo>
                  <a:lnTo>
                    <a:pt x="29739" y="168688"/>
                  </a:lnTo>
                  <a:lnTo>
                    <a:pt x="27328" y="125491"/>
                  </a:lnTo>
                  <a:lnTo>
                    <a:pt x="26257" y="91241"/>
                  </a:lnTo>
                  <a:lnTo>
                    <a:pt x="27535" y="50040"/>
                  </a:lnTo>
                  <a:lnTo>
                    <a:pt x="31993" y="28074"/>
                  </a:lnTo>
                  <a:lnTo>
                    <a:pt x="41030" y="11256"/>
                  </a:lnTo>
                  <a:lnTo>
                    <a:pt x="47815" y="5924"/>
                  </a:lnTo>
                  <a:lnTo>
                    <a:pt x="64760" y="0"/>
                  </a:lnTo>
                  <a:lnTo>
                    <a:pt x="85932" y="4893"/>
                  </a:lnTo>
                  <a:lnTo>
                    <a:pt x="108748" y="17886"/>
                  </a:lnTo>
                  <a:lnTo>
                    <a:pt x="130647" y="37772"/>
                  </a:lnTo>
                  <a:lnTo>
                    <a:pt x="156068" y="79510"/>
                  </a:lnTo>
                  <a:lnTo>
                    <a:pt x="164613" y="111257"/>
                  </a:lnTo>
                  <a:lnTo>
                    <a:pt x="167000" y="142770"/>
                  </a:lnTo>
                  <a:lnTo>
                    <a:pt x="163358" y="170887"/>
                  </a:lnTo>
                  <a:lnTo>
                    <a:pt x="146631" y="207146"/>
                  </a:lnTo>
                  <a:lnTo>
                    <a:pt x="117059" y="236861"/>
                  </a:lnTo>
                  <a:lnTo>
                    <a:pt x="84857" y="253426"/>
                  </a:lnTo>
                  <a:lnTo>
                    <a:pt x="56344" y="259432"/>
                  </a:lnTo>
                  <a:lnTo>
                    <a:pt x="25400" y="249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20">
            <a:extLst>
              <a:ext uri="{FF2B5EF4-FFF2-40B4-BE49-F238E27FC236}">
                <a16:creationId xmlns:a16="http://schemas.microsoft.com/office/drawing/2014/main" xmlns="" id="{5CE012F0-C9E7-4654-91BF-4138061EBD52}"/>
              </a:ext>
            </a:extLst>
          </p:cNvPr>
          <p:cNvGrpSpPr/>
          <p:nvPr/>
        </p:nvGrpSpPr>
        <p:grpSpPr>
          <a:xfrm>
            <a:off x="2201625" y="361566"/>
            <a:ext cx="1313654" cy="420991"/>
            <a:chOff x="2201625" y="361566"/>
            <a:chExt cx="1313654" cy="420991"/>
          </a:xfrm>
        </p:grpSpPr>
        <p:sp>
          <p:nvSpPr>
            <p:cNvPr id="10" name="SMARTInkShape-1631">
              <a:extLst>
                <a:ext uri="{FF2B5EF4-FFF2-40B4-BE49-F238E27FC236}">
                  <a16:creationId xmlns:a16="http://schemas.microsoft.com/office/drawing/2014/main" xmlns="" id="{C1D85762-4BE9-4A2F-BDEE-5187598023E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417444" y="501912"/>
              <a:ext cx="97835" cy="114820"/>
            </a:xfrm>
            <a:custGeom>
              <a:avLst/>
              <a:gdLst/>
              <a:ahLst/>
              <a:cxnLst/>
              <a:rect l="0" t="0" r="0" b="0"/>
              <a:pathLst>
                <a:path w="97835" h="114820">
                  <a:moveTo>
                    <a:pt x="5206" y="6088"/>
                  </a:moveTo>
                  <a:lnTo>
                    <a:pt x="5206" y="6088"/>
                  </a:lnTo>
                  <a:lnTo>
                    <a:pt x="11294" y="0"/>
                  </a:lnTo>
                  <a:lnTo>
                    <a:pt x="11533" y="38485"/>
                  </a:lnTo>
                  <a:lnTo>
                    <a:pt x="6482" y="77895"/>
                  </a:lnTo>
                  <a:lnTo>
                    <a:pt x="0" y="112092"/>
                  </a:lnTo>
                  <a:lnTo>
                    <a:pt x="324" y="114152"/>
                  </a:lnTo>
                  <a:lnTo>
                    <a:pt x="1246" y="114819"/>
                  </a:lnTo>
                  <a:lnTo>
                    <a:pt x="2565" y="114559"/>
                  </a:lnTo>
                  <a:lnTo>
                    <a:pt x="20554" y="71988"/>
                  </a:lnTo>
                  <a:lnTo>
                    <a:pt x="43829" y="27180"/>
                  </a:lnTo>
                  <a:lnTo>
                    <a:pt x="56238" y="12875"/>
                  </a:lnTo>
                  <a:lnTo>
                    <a:pt x="62511" y="9202"/>
                  </a:lnTo>
                  <a:lnTo>
                    <a:pt x="75125" y="7001"/>
                  </a:lnTo>
                  <a:lnTo>
                    <a:pt x="80746" y="8814"/>
                  </a:lnTo>
                  <a:lnTo>
                    <a:pt x="90755" y="16472"/>
                  </a:lnTo>
                  <a:lnTo>
                    <a:pt x="96145" y="30694"/>
                  </a:lnTo>
                  <a:lnTo>
                    <a:pt x="97834" y="48068"/>
                  </a:lnTo>
                  <a:lnTo>
                    <a:pt x="94113" y="73011"/>
                  </a:lnTo>
                  <a:lnTo>
                    <a:pt x="81406" y="10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32">
              <a:extLst>
                <a:ext uri="{FF2B5EF4-FFF2-40B4-BE49-F238E27FC236}">
                  <a16:creationId xmlns:a16="http://schemas.microsoft.com/office/drawing/2014/main" xmlns="" id="{07D04612-CF9F-4BFB-8813-1CA50A7B43E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298401" y="504629"/>
              <a:ext cx="77611" cy="104900"/>
            </a:xfrm>
            <a:custGeom>
              <a:avLst/>
              <a:gdLst/>
              <a:ahLst/>
              <a:cxnLst/>
              <a:rect l="0" t="0" r="0" b="0"/>
              <a:pathLst>
                <a:path w="77611" h="104900">
                  <a:moveTo>
                    <a:pt x="54399" y="3371"/>
                  </a:moveTo>
                  <a:lnTo>
                    <a:pt x="54399" y="3371"/>
                  </a:lnTo>
                  <a:lnTo>
                    <a:pt x="47657" y="0"/>
                  </a:lnTo>
                  <a:lnTo>
                    <a:pt x="40584" y="226"/>
                  </a:lnTo>
                  <a:lnTo>
                    <a:pt x="36722" y="1275"/>
                  </a:lnTo>
                  <a:lnTo>
                    <a:pt x="21174" y="12863"/>
                  </a:lnTo>
                  <a:lnTo>
                    <a:pt x="6533" y="33073"/>
                  </a:lnTo>
                  <a:lnTo>
                    <a:pt x="0" y="60306"/>
                  </a:lnTo>
                  <a:lnTo>
                    <a:pt x="4116" y="76653"/>
                  </a:lnTo>
                  <a:lnTo>
                    <a:pt x="20634" y="101024"/>
                  </a:lnTo>
                  <a:lnTo>
                    <a:pt x="25539" y="103751"/>
                  </a:lnTo>
                  <a:lnTo>
                    <a:pt x="36633" y="104899"/>
                  </a:lnTo>
                  <a:lnTo>
                    <a:pt x="58151" y="98208"/>
                  </a:lnTo>
                  <a:lnTo>
                    <a:pt x="68531" y="89265"/>
                  </a:lnTo>
                  <a:lnTo>
                    <a:pt x="72287" y="83917"/>
                  </a:lnTo>
                  <a:lnTo>
                    <a:pt x="76460" y="70449"/>
                  </a:lnTo>
                  <a:lnTo>
                    <a:pt x="77610" y="55056"/>
                  </a:lnTo>
                  <a:lnTo>
                    <a:pt x="74290" y="33345"/>
                  </a:lnTo>
                  <a:lnTo>
                    <a:pt x="67099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33">
              <a:extLst>
                <a:ext uri="{FF2B5EF4-FFF2-40B4-BE49-F238E27FC236}">
                  <a16:creationId xmlns:a16="http://schemas.microsoft.com/office/drawing/2014/main" xmlns="" id="{41BB8075-E229-401A-9DE8-FF30ED9783F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282950" y="450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34">
              <a:extLst>
                <a:ext uri="{FF2B5EF4-FFF2-40B4-BE49-F238E27FC236}">
                  <a16:creationId xmlns:a16="http://schemas.microsoft.com/office/drawing/2014/main" xmlns="" id="{277D48A9-F21F-4491-A548-20867ACA43F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245995" y="552450"/>
              <a:ext cx="11556" cy="77662"/>
            </a:xfrm>
            <a:custGeom>
              <a:avLst/>
              <a:gdLst/>
              <a:ahLst/>
              <a:cxnLst/>
              <a:rect l="0" t="0" r="0" b="0"/>
              <a:pathLst>
                <a:path w="11556" h="77662">
                  <a:moveTo>
                    <a:pt x="11555" y="0"/>
                  </a:moveTo>
                  <a:lnTo>
                    <a:pt x="11555" y="0"/>
                  </a:lnTo>
                  <a:lnTo>
                    <a:pt x="2717" y="24419"/>
                  </a:lnTo>
                  <a:lnTo>
                    <a:pt x="0" y="44159"/>
                  </a:lnTo>
                  <a:lnTo>
                    <a:pt x="2150" y="72399"/>
                  </a:lnTo>
                  <a:lnTo>
                    <a:pt x="1052" y="75782"/>
                  </a:lnTo>
                  <a:lnTo>
                    <a:pt x="1025" y="77333"/>
                  </a:lnTo>
                  <a:lnTo>
                    <a:pt x="1713" y="77661"/>
                  </a:lnTo>
                  <a:lnTo>
                    <a:pt x="520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35">
              <a:extLst>
                <a:ext uri="{FF2B5EF4-FFF2-40B4-BE49-F238E27FC236}">
                  <a16:creationId xmlns:a16="http://schemas.microsoft.com/office/drawing/2014/main" xmlns="" id="{F3500D42-F9AE-4FC5-94F4-3D11D3590EC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090482" y="508000"/>
              <a:ext cx="97219" cy="31751"/>
            </a:xfrm>
            <a:custGeom>
              <a:avLst/>
              <a:gdLst/>
              <a:ahLst/>
              <a:cxnLst/>
              <a:rect l="0" t="0" r="0" b="0"/>
              <a:pathLst>
                <a:path w="97219" h="31751">
                  <a:moveTo>
                    <a:pt x="21018" y="31750"/>
                  </a:moveTo>
                  <a:lnTo>
                    <a:pt x="21018" y="31750"/>
                  </a:lnTo>
                  <a:lnTo>
                    <a:pt x="75" y="25988"/>
                  </a:lnTo>
                  <a:lnTo>
                    <a:pt x="0" y="25792"/>
                  </a:lnTo>
                  <a:lnTo>
                    <a:pt x="40577" y="13214"/>
                  </a:lnTo>
                  <a:lnTo>
                    <a:pt x="97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36">
              <a:extLst>
                <a:ext uri="{FF2B5EF4-FFF2-40B4-BE49-F238E27FC236}">
                  <a16:creationId xmlns:a16="http://schemas.microsoft.com/office/drawing/2014/main" xmlns="" id="{1532E627-1CD9-4052-AEC7-0E37BBC864C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961954" y="361566"/>
              <a:ext cx="236234" cy="292749"/>
            </a:xfrm>
            <a:custGeom>
              <a:avLst/>
              <a:gdLst/>
              <a:ahLst/>
              <a:cxnLst/>
              <a:rect l="0" t="0" r="0" b="0"/>
              <a:pathLst>
                <a:path w="236234" h="292749">
                  <a:moveTo>
                    <a:pt x="73346" y="197234"/>
                  </a:moveTo>
                  <a:lnTo>
                    <a:pt x="73346" y="197234"/>
                  </a:lnTo>
                  <a:lnTo>
                    <a:pt x="73346" y="190492"/>
                  </a:lnTo>
                  <a:lnTo>
                    <a:pt x="71464" y="185301"/>
                  </a:lnTo>
                  <a:lnTo>
                    <a:pt x="69975" y="182928"/>
                  </a:lnTo>
                  <a:lnTo>
                    <a:pt x="65454" y="184169"/>
                  </a:lnTo>
                  <a:lnTo>
                    <a:pt x="34732" y="206439"/>
                  </a:lnTo>
                  <a:lnTo>
                    <a:pt x="19495" y="222492"/>
                  </a:lnTo>
                  <a:lnTo>
                    <a:pt x="4396" y="250657"/>
                  </a:lnTo>
                  <a:lnTo>
                    <a:pt x="0" y="275779"/>
                  </a:lnTo>
                  <a:lnTo>
                    <a:pt x="1472" y="287647"/>
                  </a:lnTo>
                  <a:lnTo>
                    <a:pt x="4263" y="290670"/>
                  </a:lnTo>
                  <a:lnTo>
                    <a:pt x="8241" y="291980"/>
                  </a:lnTo>
                  <a:lnTo>
                    <a:pt x="13009" y="292148"/>
                  </a:lnTo>
                  <a:lnTo>
                    <a:pt x="23952" y="286690"/>
                  </a:lnTo>
                  <a:lnTo>
                    <a:pt x="70490" y="243843"/>
                  </a:lnTo>
                  <a:lnTo>
                    <a:pt x="71442" y="244534"/>
                  </a:lnTo>
                  <a:lnTo>
                    <a:pt x="72500" y="249066"/>
                  </a:lnTo>
                  <a:lnTo>
                    <a:pt x="74590" y="264178"/>
                  </a:lnTo>
                  <a:lnTo>
                    <a:pt x="87128" y="284933"/>
                  </a:lnTo>
                  <a:lnTo>
                    <a:pt x="91000" y="289566"/>
                  </a:lnTo>
                  <a:lnTo>
                    <a:pt x="96405" y="291950"/>
                  </a:lnTo>
                  <a:lnTo>
                    <a:pt x="109935" y="292717"/>
                  </a:lnTo>
                  <a:lnTo>
                    <a:pt x="125356" y="285062"/>
                  </a:lnTo>
                  <a:lnTo>
                    <a:pt x="141617" y="270841"/>
                  </a:lnTo>
                  <a:lnTo>
                    <a:pt x="168050" y="234801"/>
                  </a:lnTo>
                  <a:lnTo>
                    <a:pt x="190226" y="194880"/>
                  </a:lnTo>
                  <a:lnTo>
                    <a:pt x="199949" y="170265"/>
                  </a:lnTo>
                  <a:lnTo>
                    <a:pt x="208548" y="143271"/>
                  </a:lnTo>
                  <a:lnTo>
                    <a:pt x="216397" y="114692"/>
                  </a:lnTo>
                  <a:lnTo>
                    <a:pt x="227000" y="69767"/>
                  </a:lnTo>
                  <a:lnTo>
                    <a:pt x="235055" y="24235"/>
                  </a:lnTo>
                  <a:lnTo>
                    <a:pt x="236233" y="7456"/>
                  </a:lnTo>
                  <a:lnTo>
                    <a:pt x="234405" y="0"/>
                  </a:lnTo>
                  <a:lnTo>
                    <a:pt x="232224" y="1539"/>
                  </a:lnTo>
                  <a:lnTo>
                    <a:pt x="216704" y="36883"/>
                  </a:lnTo>
                  <a:lnTo>
                    <a:pt x="205500" y="70933"/>
                  </a:lnTo>
                  <a:lnTo>
                    <a:pt x="193464" y="114289"/>
                  </a:lnTo>
                  <a:lnTo>
                    <a:pt x="182941" y="158018"/>
                  </a:lnTo>
                  <a:lnTo>
                    <a:pt x="173561" y="198855"/>
                  </a:lnTo>
                  <a:lnTo>
                    <a:pt x="164688" y="233467"/>
                  </a:lnTo>
                  <a:lnTo>
                    <a:pt x="158338" y="278605"/>
                  </a:lnTo>
                  <a:lnTo>
                    <a:pt x="160039" y="289373"/>
                  </a:lnTo>
                  <a:lnTo>
                    <a:pt x="162891" y="291821"/>
                  </a:lnTo>
                  <a:lnTo>
                    <a:pt x="166910" y="292748"/>
                  </a:lnTo>
                  <a:lnTo>
                    <a:pt x="171705" y="292660"/>
                  </a:lnTo>
                  <a:lnTo>
                    <a:pt x="182678" y="285036"/>
                  </a:lnTo>
                  <a:lnTo>
                    <a:pt x="188567" y="279052"/>
                  </a:lnTo>
                  <a:lnTo>
                    <a:pt x="200227" y="253775"/>
                  </a:lnTo>
                  <a:lnTo>
                    <a:pt x="206696" y="20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37">
              <a:extLst>
                <a:ext uri="{FF2B5EF4-FFF2-40B4-BE49-F238E27FC236}">
                  <a16:creationId xmlns:a16="http://schemas.microsoft.com/office/drawing/2014/main" xmlns="" id="{E4CA426D-3409-4C24-A30D-F3B4891352C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755900" y="401184"/>
              <a:ext cx="190001" cy="271917"/>
            </a:xfrm>
            <a:custGeom>
              <a:avLst/>
              <a:gdLst/>
              <a:ahLst/>
              <a:cxnLst/>
              <a:rect l="0" t="0" r="0" b="0"/>
              <a:pathLst>
                <a:path w="190001" h="271917">
                  <a:moveTo>
                    <a:pt x="0" y="202066"/>
                  </a:moveTo>
                  <a:lnTo>
                    <a:pt x="0" y="202066"/>
                  </a:lnTo>
                  <a:lnTo>
                    <a:pt x="3371" y="205437"/>
                  </a:lnTo>
                  <a:lnTo>
                    <a:pt x="6481" y="205019"/>
                  </a:lnTo>
                  <a:lnTo>
                    <a:pt x="35974" y="190478"/>
                  </a:lnTo>
                  <a:lnTo>
                    <a:pt x="53149" y="175114"/>
                  </a:lnTo>
                  <a:lnTo>
                    <a:pt x="63804" y="153785"/>
                  </a:lnTo>
                  <a:lnTo>
                    <a:pt x="65281" y="143449"/>
                  </a:lnTo>
                  <a:lnTo>
                    <a:pt x="64688" y="139704"/>
                  </a:lnTo>
                  <a:lnTo>
                    <a:pt x="62175" y="138619"/>
                  </a:lnTo>
                  <a:lnTo>
                    <a:pt x="53739" y="141177"/>
                  </a:lnTo>
                  <a:lnTo>
                    <a:pt x="33718" y="157292"/>
                  </a:lnTo>
                  <a:lnTo>
                    <a:pt x="16654" y="186683"/>
                  </a:lnTo>
                  <a:lnTo>
                    <a:pt x="8385" y="232424"/>
                  </a:lnTo>
                  <a:lnTo>
                    <a:pt x="7255" y="249425"/>
                  </a:lnTo>
                  <a:lnTo>
                    <a:pt x="9070" y="256216"/>
                  </a:lnTo>
                  <a:lnTo>
                    <a:pt x="16731" y="267525"/>
                  </a:lnTo>
                  <a:lnTo>
                    <a:pt x="23148" y="270400"/>
                  </a:lnTo>
                  <a:lnTo>
                    <a:pt x="39686" y="271713"/>
                  </a:lnTo>
                  <a:lnTo>
                    <a:pt x="72201" y="258372"/>
                  </a:lnTo>
                  <a:lnTo>
                    <a:pt x="108647" y="226432"/>
                  </a:lnTo>
                  <a:lnTo>
                    <a:pt x="129897" y="194080"/>
                  </a:lnTo>
                  <a:lnTo>
                    <a:pt x="148748" y="154772"/>
                  </a:lnTo>
                  <a:lnTo>
                    <a:pt x="166535" y="109080"/>
                  </a:lnTo>
                  <a:lnTo>
                    <a:pt x="180084" y="68076"/>
                  </a:lnTo>
                  <a:lnTo>
                    <a:pt x="190000" y="24547"/>
                  </a:lnTo>
                  <a:lnTo>
                    <a:pt x="189573" y="9574"/>
                  </a:lnTo>
                  <a:lnTo>
                    <a:pt x="187030" y="568"/>
                  </a:lnTo>
                  <a:lnTo>
                    <a:pt x="185365" y="0"/>
                  </a:lnTo>
                  <a:lnTo>
                    <a:pt x="183548" y="1739"/>
                  </a:lnTo>
                  <a:lnTo>
                    <a:pt x="175740" y="21825"/>
                  </a:lnTo>
                  <a:lnTo>
                    <a:pt x="164490" y="66581"/>
                  </a:lnTo>
                  <a:lnTo>
                    <a:pt x="157067" y="105867"/>
                  </a:lnTo>
                  <a:lnTo>
                    <a:pt x="151418" y="144494"/>
                  </a:lnTo>
                  <a:lnTo>
                    <a:pt x="150317" y="179066"/>
                  </a:lnTo>
                  <a:lnTo>
                    <a:pt x="155545" y="224414"/>
                  </a:lnTo>
                  <a:lnTo>
                    <a:pt x="162970" y="247982"/>
                  </a:lnTo>
                  <a:lnTo>
                    <a:pt x="184150" y="27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38">
              <a:extLst>
                <a:ext uri="{FF2B5EF4-FFF2-40B4-BE49-F238E27FC236}">
                  <a16:creationId xmlns:a16="http://schemas.microsoft.com/office/drawing/2014/main" xmlns="" id="{2CA13CF2-C1A6-48F2-A029-4374CE12F74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616200" y="565150"/>
              <a:ext cx="95251" cy="145685"/>
            </a:xfrm>
            <a:custGeom>
              <a:avLst/>
              <a:gdLst/>
              <a:ahLst/>
              <a:cxnLst/>
              <a:rect l="0" t="0" r="0" b="0"/>
              <a:pathLst>
                <a:path w="95251" h="145685">
                  <a:moveTo>
                    <a:pt x="0" y="12700"/>
                  </a:moveTo>
                  <a:lnTo>
                    <a:pt x="0" y="12700"/>
                  </a:lnTo>
                  <a:lnTo>
                    <a:pt x="6742" y="12700"/>
                  </a:lnTo>
                  <a:lnTo>
                    <a:pt x="21048" y="19442"/>
                  </a:lnTo>
                  <a:lnTo>
                    <a:pt x="38692" y="37119"/>
                  </a:lnTo>
                  <a:lnTo>
                    <a:pt x="53954" y="63601"/>
                  </a:lnTo>
                  <a:lnTo>
                    <a:pt x="60671" y="93790"/>
                  </a:lnTo>
                  <a:lnTo>
                    <a:pt x="58480" y="112711"/>
                  </a:lnTo>
                  <a:lnTo>
                    <a:pt x="51106" y="144168"/>
                  </a:lnTo>
                  <a:lnTo>
                    <a:pt x="49593" y="145501"/>
                  </a:lnTo>
                  <a:lnTo>
                    <a:pt x="47879" y="145684"/>
                  </a:lnTo>
                  <a:lnTo>
                    <a:pt x="44092" y="138361"/>
                  </a:lnTo>
                  <a:lnTo>
                    <a:pt x="42095" y="132458"/>
                  </a:lnTo>
                  <a:lnTo>
                    <a:pt x="42655" y="103923"/>
                  </a:lnTo>
                  <a:lnTo>
                    <a:pt x="55646" y="56355"/>
                  </a:lnTo>
                  <a:lnTo>
                    <a:pt x="80162" y="1560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39">
              <a:extLst>
                <a:ext uri="{FF2B5EF4-FFF2-40B4-BE49-F238E27FC236}">
                  <a16:creationId xmlns:a16="http://schemas.microsoft.com/office/drawing/2014/main" xmlns="" id="{A79A5D83-FB26-43F7-804D-86DFD78B6F2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463800" y="590550"/>
              <a:ext cx="107951" cy="120644"/>
            </a:xfrm>
            <a:custGeom>
              <a:avLst/>
              <a:gdLst/>
              <a:ahLst/>
              <a:cxnLst/>
              <a:rect l="0" t="0" r="0" b="0"/>
              <a:pathLst>
                <a:path w="107951" h="120644">
                  <a:moveTo>
                    <a:pt x="0" y="25400"/>
                  </a:moveTo>
                  <a:lnTo>
                    <a:pt x="0" y="25400"/>
                  </a:lnTo>
                  <a:lnTo>
                    <a:pt x="3371" y="18658"/>
                  </a:lnTo>
                  <a:lnTo>
                    <a:pt x="5070" y="16672"/>
                  </a:lnTo>
                  <a:lnTo>
                    <a:pt x="14927" y="9852"/>
                  </a:lnTo>
                  <a:lnTo>
                    <a:pt x="34683" y="10759"/>
                  </a:lnTo>
                  <a:lnTo>
                    <a:pt x="51163" y="19363"/>
                  </a:lnTo>
                  <a:lnTo>
                    <a:pt x="66483" y="33300"/>
                  </a:lnTo>
                  <a:lnTo>
                    <a:pt x="77996" y="51254"/>
                  </a:lnTo>
                  <a:lnTo>
                    <a:pt x="85669" y="81195"/>
                  </a:lnTo>
                  <a:lnTo>
                    <a:pt x="84572" y="105667"/>
                  </a:lnTo>
                  <a:lnTo>
                    <a:pt x="79685" y="115872"/>
                  </a:lnTo>
                  <a:lnTo>
                    <a:pt x="76407" y="119582"/>
                  </a:lnTo>
                  <a:lnTo>
                    <a:pt x="73516" y="120643"/>
                  </a:lnTo>
                  <a:lnTo>
                    <a:pt x="70883" y="119940"/>
                  </a:lnTo>
                  <a:lnTo>
                    <a:pt x="68422" y="118060"/>
                  </a:lnTo>
                  <a:lnTo>
                    <a:pt x="65687" y="108445"/>
                  </a:lnTo>
                  <a:lnTo>
                    <a:pt x="67303" y="69164"/>
                  </a:lnTo>
                  <a:lnTo>
                    <a:pt x="79208" y="3491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40">
              <a:extLst>
                <a:ext uri="{FF2B5EF4-FFF2-40B4-BE49-F238E27FC236}">
                  <a16:creationId xmlns:a16="http://schemas.microsoft.com/office/drawing/2014/main" xmlns="" id="{5A33D1CC-6792-4DED-8E45-9A7C7030493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351113" y="632519"/>
              <a:ext cx="81076" cy="122698"/>
            </a:xfrm>
            <a:custGeom>
              <a:avLst/>
              <a:gdLst/>
              <a:ahLst/>
              <a:cxnLst/>
              <a:rect l="0" t="0" r="0" b="0"/>
              <a:pathLst>
                <a:path w="81076" h="122698">
                  <a:moveTo>
                    <a:pt x="49187" y="15181"/>
                  </a:moveTo>
                  <a:lnTo>
                    <a:pt x="49187" y="15181"/>
                  </a:lnTo>
                  <a:lnTo>
                    <a:pt x="45816" y="8439"/>
                  </a:lnTo>
                  <a:lnTo>
                    <a:pt x="40398" y="3248"/>
                  </a:lnTo>
                  <a:lnTo>
                    <a:pt x="36978" y="875"/>
                  </a:lnTo>
                  <a:lnTo>
                    <a:pt x="33286" y="0"/>
                  </a:lnTo>
                  <a:lnTo>
                    <a:pt x="25422" y="908"/>
                  </a:lnTo>
                  <a:lnTo>
                    <a:pt x="17223" y="7426"/>
                  </a:lnTo>
                  <a:lnTo>
                    <a:pt x="13061" y="12128"/>
                  </a:lnTo>
                  <a:lnTo>
                    <a:pt x="3832" y="35600"/>
                  </a:lnTo>
                  <a:lnTo>
                    <a:pt x="0" y="68268"/>
                  </a:lnTo>
                  <a:lnTo>
                    <a:pt x="5607" y="98016"/>
                  </a:lnTo>
                  <a:lnTo>
                    <a:pt x="16177" y="112204"/>
                  </a:lnTo>
                  <a:lnTo>
                    <a:pt x="22947" y="117963"/>
                  </a:lnTo>
                  <a:lnTo>
                    <a:pt x="29577" y="121097"/>
                  </a:lnTo>
                  <a:lnTo>
                    <a:pt x="42588" y="122697"/>
                  </a:lnTo>
                  <a:lnTo>
                    <a:pt x="55426" y="117294"/>
                  </a:lnTo>
                  <a:lnTo>
                    <a:pt x="67482" y="107131"/>
                  </a:lnTo>
                  <a:lnTo>
                    <a:pt x="77544" y="93207"/>
                  </a:lnTo>
                  <a:lnTo>
                    <a:pt x="81075" y="75730"/>
                  </a:lnTo>
                  <a:lnTo>
                    <a:pt x="77593" y="42507"/>
                  </a:lnTo>
                  <a:lnTo>
                    <a:pt x="70279" y="30618"/>
                  </a:lnTo>
                  <a:lnTo>
                    <a:pt x="60678" y="22042"/>
                  </a:lnTo>
                  <a:lnTo>
                    <a:pt x="48045" y="17214"/>
                  </a:lnTo>
                  <a:lnTo>
                    <a:pt x="40931" y="15783"/>
                  </a:lnTo>
                  <a:lnTo>
                    <a:pt x="40861" y="15582"/>
                  </a:lnTo>
                  <a:lnTo>
                    <a:pt x="42837" y="15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41">
              <a:extLst>
                <a:ext uri="{FF2B5EF4-FFF2-40B4-BE49-F238E27FC236}">
                  <a16:creationId xmlns:a16="http://schemas.microsoft.com/office/drawing/2014/main" xmlns="" id="{04672EA8-A034-49A2-838E-B3FC5BB5DB9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201625" y="448232"/>
              <a:ext cx="122476" cy="334325"/>
            </a:xfrm>
            <a:custGeom>
              <a:avLst/>
              <a:gdLst/>
              <a:ahLst/>
              <a:cxnLst/>
              <a:rect l="0" t="0" r="0" b="0"/>
              <a:pathLst>
                <a:path w="122476" h="334325">
                  <a:moveTo>
                    <a:pt x="109775" y="34368"/>
                  </a:moveTo>
                  <a:lnTo>
                    <a:pt x="109775" y="34368"/>
                  </a:lnTo>
                  <a:lnTo>
                    <a:pt x="109775" y="7885"/>
                  </a:lnTo>
                  <a:lnTo>
                    <a:pt x="108364" y="5424"/>
                  </a:lnTo>
                  <a:lnTo>
                    <a:pt x="103033" y="808"/>
                  </a:lnTo>
                  <a:lnTo>
                    <a:pt x="99636" y="0"/>
                  </a:lnTo>
                  <a:lnTo>
                    <a:pt x="92098" y="984"/>
                  </a:lnTo>
                  <a:lnTo>
                    <a:pt x="73179" y="12247"/>
                  </a:lnTo>
                  <a:lnTo>
                    <a:pt x="49700" y="35731"/>
                  </a:lnTo>
                  <a:lnTo>
                    <a:pt x="28240" y="78516"/>
                  </a:lnTo>
                  <a:lnTo>
                    <a:pt x="16858" y="113256"/>
                  </a:lnTo>
                  <a:lnTo>
                    <a:pt x="7801" y="150568"/>
                  </a:lnTo>
                  <a:lnTo>
                    <a:pt x="1423" y="190670"/>
                  </a:lnTo>
                  <a:lnTo>
                    <a:pt x="0" y="228249"/>
                  </a:lnTo>
                  <a:lnTo>
                    <a:pt x="3836" y="262354"/>
                  </a:lnTo>
                  <a:lnTo>
                    <a:pt x="21863" y="303238"/>
                  </a:lnTo>
                  <a:lnTo>
                    <a:pt x="37071" y="321788"/>
                  </a:lnTo>
                  <a:lnTo>
                    <a:pt x="57001" y="331443"/>
                  </a:lnTo>
                  <a:lnTo>
                    <a:pt x="79264" y="334324"/>
                  </a:lnTo>
                  <a:lnTo>
                    <a:pt x="122475" y="326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21">
            <a:extLst>
              <a:ext uri="{FF2B5EF4-FFF2-40B4-BE49-F238E27FC236}">
                <a16:creationId xmlns:a16="http://schemas.microsoft.com/office/drawing/2014/main" xmlns="" id="{E9FE3F12-23C4-45CE-8753-B2CCF7F95AAA}"/>
              </a:ext>
            </a:extLst>
          </p:cNvPr>
          <p:cNvGrpSpPr/>
          <p:nvPr/>
        </p:nvGrpSpPr>
        <p:grpSpPr>
          <a:xfrm>
            <a:off x="1143000" y="228600"/>
            <a:ext cx="4394201" cy="971551"/>
            <a:chOff x="1143000" y="228600"/>
            <a:chExt cx="4394201" cy="971551"/>
          </a:xfrm>
        </p:grpSpPr>
        <p:sp>
          <p:nvSpPr>
            <p:cNvPr id="22" name="SMARTInkShape-1642">
              <a:extLst>
                <a:ext uri="{FF2B5EF4-FFF2-40B4-BE49-F238E27FC236}">
                  <a16:creationId xmlns:a16="http://schemas.microsoft.com/office/drawing/2014/main" xmlns="" id="{72BC2BFF-C21D-4AD0-ADBD-0D26F75B65B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530850" y="514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643">
              <a:extLst>
                <a:ext uri="{FF2B5EF4-FFF2-40B4-BE49-F238E27FC236}">
                  <a16:creationId xmlns:a16="http://schemas.microsoft.com/office/drawing/2014/main" xmlns="" id="{84388857-7077-40D2-894E-EF6DD647DC6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505450" y="4572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706" y="10139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644">
              <a:extLst>
                <a:ext uri="{FF2B5EF4-FFF2-40B4-BE49-F238E27FC236}">
                  <a16:creationId xmlns:a16="http://schemas.microsoft.com/office/drawing/2014/main" xmlns="" id="{2B3DEAF7-2A3A-4A17-BCA6-511FBA3B913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379384" y="742950"/>
              <a:ext cx="3808567" cy="457201"/>
            </a:xfrm>
            <a:custGeom>
              <a:avLst/>
              <a:gdLst/>
              <a:ahLst/>
              <a:cxnLst/>
              <a:rect l="0" t="0" r="0" b="0"/>
              <a:pathLst>
                <a:path w="3808567" h="457201">
                  <a:moveTo>
                    <a:pt x="23966" y="457200"/>
                  </a:moveTo>
                  <a:lnTo>
                    <a:pt x="23966" y="457200"/>
                  </a:lnTo>
                  <a:lnTo>
                    <a:pt x="7111" y="450458"/>
                  </a:lnTo>
                  <a:lnTo>
                    <a:pt x="2851" y="446355"/>
                  </a:lnTo>
                  <a:lnTo>
                    <a:pt x="718" y="441504"/>
                  </a:lnTo>
                  <a:lnTo>
                    <a:pt x="0" y="436152"/>
                  </a:lnTo>
                  <a:lnTo>
                    <a:pt x="3756" y="431174"/>
                  </a:lnTo>
                  <a:lnTo>
                    <a:pt x="19217" y="421879"/>
                  </a:lnTo>
                  <a:lnTo>
                    <a:pt x="51489" y="411163"/>
                  </a:lnTo>
                  <a:lnTo>
                    <a:pt x="98993" y="400050"/>
                  </a:lnTo>
                  <a:lnTo>
                    <a:pt x="130428" y="395111"/>
                  </a:lnTo>
                  <a:lnTo>
                    <a:pt x="164791" y="390407"/>
                  </a:lnTo>
                  <a:lnTo>
                    <a:pt x="205338" y="385861"/>
                  </a:lnTo>
                  <a:lnTo>
                    <a:pt x="250008" y="381418"/>
                  </a:lnTo>
                  <a:lnTo>
                    <a:pt x="297428" y="377045"/>
                  </a:lnTo>
                  <a:lnTo>
                    <a:pt x="353029" y="372014"/>
                  </a:lnTo>
                  <a:lnTo>
                    <a:pt x="414086" y="366542"/>
                  </a:lnTo>
                  <a:lnTo>
                    <a:pt x="478779" y="360778"/>
                  </a:lnTo>
                  <a:lnTo>
                    <a:pt x="550130" y="353408"/>
                  </a:lnTo>
                  <a:lnTo>
                    <a:pt x="625920" y="344966"/>
                  </a:lnTo>
                  <a:lnTo>
                    <a:pt x="704668" y="335811"/>
                  </a:lnTo>
                  <a:lnTo>
                    <a:pt x="791034" y="325474"/>
                  </a:lnTo>
                  <a:lnTo>
                    <a:pt x="882478" y="314349"/>
                  </a:lnTo>
                  <a:lnTo>
                    <a:pt x="977307" y="302700"/>
                  </a:lnTo>
                  <a:lnTo>
                    <a:pt x="1079332" y="289994"/>
                  </a:lnTo>
                  <a:lnTo>
                    <a:pt x="1186155" y="276585"/>
                  </a:lnTo>
                  <a:lnTo>
                    <a:pt x="1296175" y="262707"/>
                  </a:lnTo>
                  <a:lnTo>
                    <a:pt x="1409033" y="249221"/>
                  </a:lnTo>
                  <a:lnTo>
                    <a:pt x="1523783" y="235997"/>
                  </a:lnTo>
                  <a:lnTo>
                    <a:pt x="1639794" y="222948"/>
                  </a:lnTo>
                  <a:lnTo>
                    <a:pt x="1755940" y="210721"/>
                  </a:lnTo>
                  <a:lnTo>
                    <a:pt x="1872177" y="199042"/>
                  </a:lnTo>
                  <a:lnTo>
                    <a:pt x="1988473" y="187728"/>
                  </a:lnTo>
                  <a:lnTo>
                    <a:pt x="2105515" y="177363"/>
                  </a:lnTo>
                  <a:lnTo>
                    <a:pt x="2223054" y="167631"/>
                  </a:lnTo>
                  <a:lnTo>
                    <a:pt x="2340925" y="158321"/>
                  </a:lnTo>
                  <a:lnTo>
                    <a:pt x="2454783" y="149291"/>
                  </a:lnTo>
                  <a:lnTo>
                    <a:pt x="2565966" y="140450"/>
                  </a:lnTo>
                  <a:lnTo>
                    <a:pt x="2675366" y="131733"/>
                  </a:lnTo>
                  <a:lnTo>
                    <a:pt x="2780049" y="123100"/>
                  </a:lnTo>
                  <a:lnTo>
                    <a:pt x="2881588" y="114522"/>
                  </a:lnTo>
                  <a:lnTo>
                    <a:pt x="2981031" y="105981"/>
                  </a:lnTo>
                  <a:lnTo>
                    <a:pt x="3074842" y="98171"/>
                  </a:lnTo>
                  <a:lnTo>
                    <a:pt x="3164900" y="90847"/>
                  </a:lnTo>
                  <a:lnTo>
                    <a:pt x="3252455" y="83848"/>
                  </a:lnTo>
                  <a:lnTo>
                    <a:pt x="3330581" y="76360"/>
                  </a:lnTo>
                  <a:lnTo>
                    <a:pt x="3402421" y="68545"/>
                  </a:lnTo>
                  <a:lnTo>
                    <a:pt x="3470069" y="60514"/>
                  </a:lnTo>
                  <a:lnTo>
                    <a:pt x="3527868" y="53748"/>
                  </a:lnTo>
                  <a:lnTo>
                    <a:pt x="3579101" y="47826"/>
                  </a:lnTo>
                  <a:lnTo>
                    <a:pt x="3625956" y="42468"/>
                  </a:lnTo>
                  <a:lnTo>
                    <a:pt x="3664248" y="36778"/>
                  </a:lnTo>
                  <a:lnTo>
                    <a:pt x="3696832" y="30869"/>
                  </a:lnTo>
                  <a:lnTo>
                    <a:pt x="3725609" y="24813"/>
                  </a:lnTo>
                  <a:lnTo>
                    <a:pt x="3765111" y="14320"/>
                  </a:lnTo>
                  <a:lnTo>
                    <a:pt x="3808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645">
              <a:extLst>
                <a:ext uri="{FF2B5EF4-FFF2-40B4-BE49-F238E27FC236}">
                  <a16:creationId xmlns:a16="http://schemas.microsoft.com/office/drawing/2014/main" xmlns="" id="{37E91BDE-0A91-4B0D-8EE9-4150C877002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43000" y="730250"/>
              <a:ext cx="3962401" cy="361951"/>
            </a:xfrm>
            <a:custGeom>
              <a:avLst/>
              <a:gdLst/>
              <a:ahLst/>
              <a:cxnLst/>
              <a:rect l="0" t="0" r="0" b="0"/>
              <a:pathLst>
                <a:path w="3962401" h="361951">
                  <a:moveTo>
                    <a:pt x="0" y="361950"/>
                  </a:moveTo>
                  <a:lnTo>
                    <a:pt x="0" y="361950"/>
                  </a:lnTo>
                  <a:lnTo>
                    <a:pt x="19755" y="358422"/>
                  </a:lnTo>
                  <a:lnTo>
                    <a:pt x="52681" y="352543"/>
                  </a:lnTo>
                  <a:lnTo>
                    <a:pt x="94388" y="345095"/>
                  </a:lnTo>
                  <a:lnTo>
                    <a:pt x="146886" y="335897"/>
                  </a:lnTo>
                  <a:lnTo>
                    <a:pt x="206580" y="325531"/>
                  </a:lnTo>
                  <a:lnTo>
                    <a:pt x="271070" y="314387"/>
                  </a:lnTo>
                  <a:lnTo>
                    <a:pt x="344402" y="302725"/>
                  </a:lnTo>
                  <a:lnTo>
                    <a:pt x="423629" y="290717"/>
                  </a:lnTo>
                  <a:lnTo>
                    <a:pt x="506786" y="278478"/>
                  </a:lnTo>
                  <a:lnTo>
                    <a:pt x="598207" y="265380"/>
                  </a:lnTo>
                  <a:lnTo>
                    <a:pt x="695138" y="251709"/>
                  </a:lnTo>
                  <a:lnTo>
                    <a:pt x="795742" y="237656"/>
                  </a:lnTo>
                  <a:lnTo>
                    <a:pt x="903028" y="224054"/>
                  </a:lnTo>
                  <a:lnTo>
                    <a:pt x="1014769" y="210753"/>
                  </a:lnTo>
                  <a:lnTo>
                    <a:pt x="1129479" y="197652"/>
                  </a:lnTo>
                  <a:lnTo>
                    <a:pt x="1251108" y="184684"/>
                  </a:lnTo>
                  <a:lnTo>
                    <a:pt x="1377350" y="171806"/>
                  </a:lnTo>
                  <a:lnTo>
                    <a:pt x="1506667" y="158987"/>
                  </a:lnTo>
                  <a:lnTo>
                    <a:pt x="1637328" y="146914"/>
                  </a:lnTo>
                  <a:lnTo>
                    <a:pt x="1768885" y="135337"/>
                  </a:lnTo>
                  <a:lnTo>
                    <a:pt x="1901040" y="124091"/>
                  </a:lnTo>
                  <a:lnTo>
                    <a:pt x="2034299" y="113772"/>
                  </a:lnTo>
                  <a:lnTo>
                    <a:pt x="2168294" y="104070"/>
                  </a:lnTo>
                  <a:lnTo>
                    <a:pt x="2302779" y="94780"/>
                  </a:lnTo>
                  <a:lnTo>
                    <a:pt x="2438297" y="86470"/>
                  </a:lnTo>
                  <a:lnTo>
                    <a:pt x="2574503" y="78813"/>
                  </a:lnTo>
                  <a:lnTo>
                    <a:pt x="2711169" y="71592"/>
                  </a:lnTo>
                  <a:lnTo>
                    <a:pt x="2841790" y="63956"/>
                  </a:lnTo>
                  <a:lnTo>
                    <a:pt x="2968382" y="56043"/>
                  </a:lnTo>
                  <a:lnTo>
                    <a:pt x="3092288" y="47945"/>
                  </a:lnTo>
                  <a:lnTo>
                    <a:pt x="3208053" y="41136"/>
                  </a:lnTo>
                  <a:lnTo>
                    <a:pt x="3318391" y="35185"/>
                  </a:lnTo>
                  <a:lnTo>
                    <a:pt x="3425111" y="29807"/>
                  </a:lnTo>
                  <a:lnTo>
                    <a:pt x="3520246" y="24810"/>
                  </a:lnTo>
                  <a:lnTo>
                    <a:pt x="3607659" y="20068"/>
                  </a:lnTo>
                  <a:lnTo>
                    <a:pt x="3689922" y="15495"/>
                  </a:lnTo>
                  <a:lnTo>
                    <a:pt x="3756759" y="11741"/>
                  </a:lnTo>
                  <a:lnTo>
                    <a:pt x="3813312" y="8533"/>
                  </a:lnTo>
                  <a:lnTo>
                    <a:pt x="3863008" y="5689"/>
                  </a:lnTo>
                  <a:lnTo>
                    <a:pt x="3896138" y="3792"/>
                  </a:lnTo>
                  <a:lnTo>
                    <a:pt x="396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646">
              <a:extLst>
                <a:ext uri="{FF2B5EF4-FFF2-40B4-BE49-F238E27FC236}">
                  <a16:creationId xmlns:a16="http://schemas.microsoft.com/office/drawing/2014/main" xmlns="" id="{070A1123-CEF3-4448-BC67-39B7EB69758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152829" y="406400"/>
              <a:ext cx="124022" cy="31751"/>
            </a:xfrm>
            <a:custGeom>
              <a:avLst/>
              <a:gdLst/>
              <a:ahLst/>
              <a:cxnLst/>
              <a:rect l="0" t="0" r="0" b="0"/>
              <a:pathLst>
                <a:path w="1240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8454" y="26680"/>
                  </a:lnTo>
                  <a:lnTo>
                    <a:pt x="49274" y="16823"/>
                  </a:lnTo>
                  <a:lnTo>
                    <a:pt x="93094" y="718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647">
              <a:extLst>
                <a:ext uri="{FF2B5EF4-FFF2-40B4-BE49-F238E27FC236}">
                  <a16:creationId xmlns:a16="http://schemas.microsoft.com/office/drawing/2014/main" xmlns="" id="{DFE23C54-2E45-40F6-BAA4-014BF749464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179982" y="228600"/>
              <a:ext cx="96869" cy="336352"/>
            </a:xfrm>
            <a:custGeom>
              <a:avLst/>
              <a:gdLst/>
              <a:ahLst/>
              <a:cxnLst/>
              <a:rect l="0" t="0" r="0" b="0"/>
              <a:pathLst>
                <a:path w="96869" h="336352">
                  <a:moveTo>
                    <a:pt x="96868" y="0"/>
                  </a:moveTo>
                  <a:lnTo>
                    <a:pt x="96868" y="0"/>
                  </a:lnTo>
                  <a:lnTo>
                    <a:pt x="80013" y="37081"/>
                  </a:lnTo>
                  <a:lnTo>
                    <a:pt x="66094" y="77864"/>
                  </a:lnTo>
                  <a:lnTo>
                    <a:pt x="52851" y="123506"/>
                  </a:lnTo>
                  <a:lnTo>
                    <a:pt x="39910" y="169662"/>
                  </a:lnTo>
                  <a:lnTo>
                    <a:pt x="27104" y="214165"/>
                  </a:lnTo>
                  <a:lnTo>
                    <a:pt x="15767" y="255345"/>
                  </a:lnTo>
                  <a:lnTo>
                    <a:pt x="5418" y="302768"/>
                  </a:lnTo>
                  <a:lnTo>
                    <a:pt x="0" y="326619"/>
                  </a:lnTo>
                  <a:lnTo>
                    <a:pt x="1245" y="331340"/>
                  </a:lnTo>
                  <a:lnTo>
                    <a:pt x="3486" y="335194"/>
                  </a:lnTo>
                  <a:lnTo>
                    <a:pt x="7097" y="336351"/>
                  </a:lnTo>
                  <a:lnTo>
                    <a:pt x="16753" y="333875"/>
                  </a:lnTo>
                  <a:lnTo>
                    <a:pt x="5241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648">
              <a:extLst>
                <a:ext uri="{FF2B5EF4-FFF2-40B4-BE49-F238E27FC236}">
                  <a16:creationId xmlns:a16="http://schemas.microsoft.com/office/drawing/2014/main" xmlns="" id="{E08A5F32-FB54-4AC7-9205-1AD461A523A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000335" y="426144"/>
              <a:ext cx="98716" cy="127177"/>
            </a:xfrm>
            <a:custGeom>
              <a:avLst/>
              <a:gdLst/>
              <a:ahLst/>
              <a:cxnLst/>
              <a:rect l="0" t="0" r="0" b="0"/>
              <a:pathLst>
                <a:path w="98716" h="127177">
                  <a:moveTo>
                    <a:pt x="22515" y="12006"/>
                  </a:moveTo>
                  <a:lnTo>
                    <a:pt x="22515" y="12006"/>
                  </a:lnTo>
                  <a:lnTo>
                    <a:pt x="19144" y="15377"/>
                  </a:lnTo>
                  <a:lnTo>
                    <a:pt x="13676" y="27586"/>
                  </a:lnTo>
                  <a:lnTo>
                    <a:pt x="8442" y="73795"/>
                  </a:lnTo>
                  <a:lnTo>
                    <a:pt x="2021" y="120511"/>
                  </a:lnTo>
                  <a:lnTo>
                    <a:pt x="0" y="126553"/>
                  </a:lnTo>
                  <a:lnTo>
                    <a:pt x="450" y="127176"/>
                  </a:lnTo>
                  <a:lnTo>
                    <a:pt x="1455" y="126886"/>
                  </a:lnTo>
                  <a:lnTo>
                    <a:pt x="19954" y="83002"/>
                  </a:lnTo>
                  <a:lnTo>
                    <a:pt x="42313" y="38259"/>
                  </a:lnTo>
                  <a:lnTo>
                    <a:pt x="63742" y="5354"/>
                  </a:lnTo>
                  <a:lnTo>
                    <a:pt x="69050" y="1927"/>
                  </a:lnTo>
                  <a:lnTo>
                    <a:pt x="80591" y="0"/>
                  </a:lnTo>
                  <a:lnTo>
                    <a:pt x="84515" y="2591"/>
                  </a:lnTo>
                  <a:lnTo>
                    <a:pt x="87132" y="7141"/>
                  </a:lnTo>
                  <a:lnTo>
                    <a:pt x="96040" y="47741"/>
                  </a:lnTo>
                  <a:lnTo>
                    <a:pt x="98186" y="86693"/>
                  </a:lnTo>
                  <a:lnTo>
                    <a:pt x="98715" y="113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49">
              <a:extLst>
                <a:ext uri="{FF2B5EF4-FFF2-40B4-BE49-F238E27FC236}">
                  <a16:creationId xmlns:a16="http://schemas.microsoft.com/office/drawing/2014/main" xmlns="" id="{22272326-0E44-4559-B875-2CD37E83A22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885468" y="421864"/>
              <a:ext cx="99283" cy="147073"/>
            </a:xfrm>
            <a:custGeom>
              <a:avLst/>
              <a:gdLst/>
              <a:ahLst/>
              <a:cxnLst/>
              <a:rect l="0" t="0" r="0" b="0"/>
              <a:pathLst>
                <a:path w="99283" h="147073">
                  <a:moveTo>
                    <a:pt x="10382" y="54386"/>
                  </a:moveTo>
                  <a:lnTo>
                    <a:pt x="10382" y="54386"/>
                  </a:lnTo>
                  <a:lnTo>
                    <a:pt x="7011" y="54386"/>
                  </a:lnTo>
                  <a:lnTo>
                    <a:pt x="6018" y="55092"/>
                  </a:lnTo>
                  <a:lnTo>
                    <a:pt x="5356" y="56267"/>
                  </a:lnTo>
                  <a:lnTo>
                    <a:pt x="4915" y="57757"/>
                  </a:lnTo>
                  <a:lnTo>
                    <a:pt x="6031" y="59456"/>
                  </a:lnTo>
                  <a:lnTo>
                    <a:pt x="11035" y="63224"/>
                  </a:lnTo>
                  <a:lnTo>
                    <a:pt x="21786" y="65942"/>
                  </a:lnTo>
                  <a:lnTo>
                    <a:pt x="31678" y="62814"/>
                  </a:lnTo>
                  <a:lnTo>
                    <a:pt x="41720" y="56721"/>
                  </a:lnTo>
                  <a:lnTo>
                    <a:pt x="51339" y="45357"/>
                  </a:lnTo>
                  <a:lnTo>
                    <a:pt x="56337" y="37203"/>
                  </a:lnTo>
                  <a:lnTo>
                    <a:pt x="59746" y="21308"/>
                  </a:lnTo>
                  <a:lnTo>
                    <a:pt x="56781" y="11227"/>
                  </a:lnTo>
                  <a:lnTo>
                    <a:pt x="54014" y="6563"/>
                  </a:lnTo>
                  <a:lnTo>
                    <a:pt x="50759" y="3454"/>
                  </a:lnTo>
                  <a:lnTo>
                    <a:pt x="43379" y="0"/>
                  </a:lnTo>
                  <a:lnTo>
                    <a:pt x="38730" y="1195"/>
                  </a:lnTo>
                  <a:lnTo>
                    <a:pt x="27920" y="8168"/>
                  </a:lnTo>
                  <a:lnTo>
                    <a:pt x="19823" y="20204"/>
                  </a:lnTo>
                  <a:lnTo>
                    <a:pt x="5505" y="57669"/>
                  </a:lnTo>
                  <a:lnTo>
                    <a:pt x="0" y="93459"/>
                  </a:lnTo>
                  <a:lnTo>
                    <a:pt x="5111" y="124132"/>
                  </a:lnTo>
                  <a:lnTo>
                    <a:pt x="13683" y="136655"/>
                  </a:lnTo>
                  <a:lnTo>
                    <a:pt x="18933" y="140982"/>
                  </a:lnTo>
                  <a:lnTo>
                    <a:pt x="32292" y="145790"/>
                  </a:lnTo>
                  <a:lnTo>
                    <a:pt x="39805" y="147072"/>
                  </a:lnTo>
                  <a:lnTo>
                    <a:pt x="46931" y="145810"/>
                  </a:lnTo>
                  <a:lnTo>
                    <a:pt x="99282" y="11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50">
              <a:extLst>
                <a:ext uri="{FF2B5EF4-FFF2-40B4-BE49-F238E27FC236}">
                  <a16:creationId xmlns:a16="http://schemas.microsoft.com/office/drawing/2014/main" xmlns="" id="{DA5690E8-AD1A-42C6-914C-B510DB12763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821651" y="425450"/>
              <a:ext cx="10700" cy="152401"/>
            </a:xfrm>
            <a:custGeom>
              <a:avLst/>
              <a:gdLst/>
              <a:ahLst/>
              <a:cxnLst/>
              <a:rect l="0" t="0" r="0" b="0"/>
              <a:pathLst>
                <a:path w="10700" h="152401">
                  <a:moveTo>
                    <a:pt x="10699" y="0"/>
                  </a:moveTo>
                  <a:lnTo>
                    <a:pt x="10699" y="0"/>
                  </a:lnTo>
                  <a:lnTo>
                    <a:pt x="7328" y="0"/>
                  </a:lnTo>
                  <a:lnTo>
                    <a:pt x="6335" y="1411"/>
                  </a:lnTo>
                  <a:lnTo>
                    <a:pt x="4937" y="12256"/>
                  </a:lnTo>
                  <a:lnTo>
                    <a:pt x="4427" y="59739"/>
                  </a:lnTo>
                  <a:lnTo>
                    <a:pt x="0" y="102686"/>
                  </a:lnTo>
                  <a:lnTo>
                    <a:pt x="275" y="135315"/>
                  </a:lnTo>
                  <a:lnTo>
                    <a:pt x="434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651">
              <a:extLst>
                <a:ext uri="{FF2B5EF4-FFF2-40B4-BE49-F238E27FC236}">
                  <a16:creationId xmlns:a16="http://schemas.microsoft.com/office/drawing/2014/main" xmlns="" id="{99D014F4-F7B3-4D80-81A4-8ED0AE2D3C2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826000" y="324112"/>
              <a:ext cx="25401" cy="6089"/>
            </a:xfrm>
            <a:custGeom>
              <a:avLst/>
              <a:gdLst/>
              <a:ahLst/>
              <a:cxnLst/>
              <a:rect l="0" t="0" r="0" b="0"/>
              <a:pathLst>
                <a:path w="25401" h="60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838" y="0"/>
                  </a:lnTo>
                  <a:lnTo>
                    <a:pt x="254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52">
              <a:extLst>
                <a:ext uri="{FF2B5EF4-FFF2-40B4-BE49-F238E27FC236}">
                  <a16:creationId xmlns:a16="http://schemas.microsoft.com/office/drawing/2014/main" xmlns="" id="{31AA1E33-05DC-4B8C-99EC-370440E444A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808843" y="443308"/>
              <a:ext cx="67958" cy="134155"/>
            </a:xfrm>
            <a:custGeom>
              <a:avLst/>
              <a:gdLst/>
              <a:ahLst/>
              <a:cxnLst/>
              <a:rect l="0" t="0" r="0" b="0"/>
              <a:pathLst>
                <a:path w="67958" h="134155">
                  <a:moveTo>
                    <a:pt x="10807" y="32942"/>
                  </a:moveTo>
                  <a:lnTo>
                    <a:pt x="10807" y="32942"/>
                  </a:lnTo>
                  <a:lnTo>
                    <a:pt x="5340" y="32942"/>
                  </a:lnTo>
                  <a:lnTo>
                    <a:pt x="8089" y="36313"/>
                  </a:lnTo>
                  <a:lnTo>
                    <a:pt x="20115" y="41780"/>
                  </a:lnTo>
                  <a:lnTo>
                    <a:pt x="29290" y="42044"/>
                  </a:lnTo>
                  <a:lnTo>
                    <a:pt x="37366" y="39810"/>
                  </a:lnTo>
                  <a:lnTo>
                    <a:pt x="43307" y="36465"/>
                  </a:lnTo>
                  <a:lnTo>
                    <a:pt x="60103" y="14565"/>
                  </a:lnTo>
                  <a:lnTo>
                    <a:pt x="62721" y="10107"/>
                  </a:lnTo>
                  <a:lnTo>
                    <a:pt x="62350" y="6430"/>
                  </a:lnTo>
                  <a:lnTo>
                    <a:pt x="59985" y="3273"/>
                  </a:lnTo>
                  <a:lnTo>
                    <a:pt x="56293" y="463"/>
                  </a:lnTo>
                  <a:lnTo>
                    <a:pt x="51714" y="0"/>
                  </a:lnTo>
                  <a:lnTo>
                    <a:pt x="40982" y="3249"/>
                  </a:lnTo>
                  <a:lnTo>
                    <a:pt x="23040" y="19754"/>
                  </a:lnTo>
                  <a:lnTo>
                    <a:pt x="7689" y="49260"/>
                  </a:lnTo>
                  <a:lnTo>
                    <a:pt x="0" y="91382"/>
                  </a:lnTo>
                  <a:lnTo>
                    <a:pt x="79" y="117442"/>
                  </a:lnTo>
                  <a:lnTo>
                    <a:pt x="5098" y="129529"/>
                  </a:lnTo>
                  <a:lnTo>
                    <a:pt x="9823" y="132611"/>
                  </a:lnTo>
                  <a:lnTo>
                    <a:pt x="22599" y="134154"/>
                  </a:lnTo>
                  <a:lnTo>
                    <a:pt x="67957" y="12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653">
              <a:extLst>
                <a:ext uri="{FF2B5EF4-FFF2-40B4-BE49-F238E27FC236}">
                  <a16:creationId xmlns:a16="http://schemas.microsoft.com/office/drawing/2014/main" xmlns="" id="{33413471-A52D-4C60-BB84-1A7CEFDF166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692161" y="442018"/>
              <a:ext cx="76690" cy="136657"/>
            </a:xfrm>
            <a:custGeom>
              <a:avLst/>
              <a:gdLst/>
              <a:ahLst/>
              <a:cxnLst/>
              <a:rect l="0" t="0" r="0" b="0"/>
              <a:pathLst>
                <a:path w="76690" h="136657">
                  <a:moveTo>
                    <a:pt x="70339" y="15182"/>
                  </a:moveTo>
                  <a:lnTo>
                    <a:pt x="70339" y="15182"/>
                  </a:lnTo>
                  <a:lnTo>
                    <a:pt x="61500" y="876"/>
                  </a:lnTo>
                  <a:lnTo>
                    <a:pt x="58802" y="0"/>
                  </a:lnTo>
                  <a:lnTo>
                    <a:pt x="52041" y="909"/>
                  </a:lnTo>
                  <a:lnTo>
                    <a:pt x="33559" y="12129"/>
                  </a:lnTo>
                  <a:lnTo>
                    <a:pt x="16951" y="35601"/>
                  </a:lnTo>
                  <a:lnTo>
                    <a:pt x="3093" y="68269"/>
                  </a:lnTo>
                  <a:lnTo>
                    <a:pt x="0" y="88636"/>
                  </a:lnTo>
                  <a:lnTo>
                    <a:pt x="1683" y="106389"/>
                  </a:lnTo>
                  <a:lnTo>
                    <a:pt x="12379" y="131270"/>
                  </a:lnTo>
                  <a:lnTo>
                    <a:pt x="14766" y="134908"/>
                  </a:lnTo>
                  <a:lnTo>
                    <a:pt x="19179" y="136627"/>
                  </a:lnTo>
                  <a:lnTo>
                    <a:pt x="31608" y="136656"/>
                  </a:lnTo>
                  <a:lnTo>
                    <a:pt x="76689" y="11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654">
              <a:extLst>
                <a:ext uri="{FF2B5EF4-FFF2-40B4-BE49-F238E27FC236}">
                  <a16:creationId xmlns:a16="http://schemas.microsoft.com/office/drawing/2014/main" xmlns="" id="{691BA556-80E2-4FB3-8622-BF2C0005632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667250" y="4064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5069" y="794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55">
              <a:extLst>
                <a:ext uri="{FF2B5EF4-FFF2-40B4-BE49-F238E27FC236}">
                  <a16:creationId xmlns:a16="http://schemas.microsoft.com/office/drawing/2014/main" xmlns="" id="{B2D163DF-32FE-43F3-AE6B-BD362036718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27921" y="315532"/>
              <a:ext cx="110400" cy="276256"/>
            </a:xfrm>
            <a:custGeom>
              <a:avLst/>
              <a:gdLst/>
              <a:ahLst/>
              <a:cxnLst/>
              <a:rect l="0" t="0" r="0" b="0"/>
              <a:pathLst>
                <a:path w="110400" h="276256">
                  <a:moveTo>
                    <a:pt x="88529" y="21018"/>
                  </a:moveTo>
                  <a:lnTo>
                    <a:pt x="88529" y="21018"/>
                  </a:lnTo>
                  <a:lnTo>
                    <a:pt x="85158" y="10905"/>
                  </a:lnTo>
                  <a:lnTo>
                    <a:pt x="79740" y="4059"/>
                  </a:lnTo>
                  <a:lnTo>
                    <a:pt x="76320" y="1245"/>
                  </a:lnTo>
                  <a:lnTo>
                    <a:pt x="73334" y="75"/>
                  </a:lnTo>
                  <a:lnTo>
                    <a:pt x="70637" y="0"/>
                  </a:lnTo>
                  <a:lnTo>
                    <a:pt x="68135" y="656"/>
                  </a:lnTo>
                  <a:lnTo>
                    <a:pt x="54499" y="15063"/>
                  </a:lnTo>
                  <a:lnTo>
                    <a:pt x="43795" y="43948"/>
                  </a:lnTo>
                  <a:lnTo>
                    <a:pt x="42897" y="86060"/>
                  </a:lnTo>
                  <a:lnTo>
                    <a:pt x="43554" y="119775"/>
                  </a:lnTo>
                  <a:lnTo>
                    <a:pt x="43140" y="155221"/>
                  </a:lnTo>
                  <a:lnTo>
                    <a:pt x="40604" y="189790"/>
                  </a:lnTo>
                  <a:lnTo>
                    <a:pt x="35210" y="234243"/>
                  </a:lnTo>
                  <a:lnTo>
                    <a:pt x="27066" y="269864"/>
                  </a:lnTo>
                  <a:lnTo>
                    <a:pt x="22877" y="276255"/>
                  </a:lnTo>
                  <a:lnTo>
                    <a:pt x="20772" y="275843"/>
                  </a:lnTo>
                  <a:lnTo>
                    <a:pt x="16552" y="269740"/>
                  </a:lnTo>
                  <a:lnTo>
                    <a:pt x="5978" y="231903"/>
                  </a:lnTo>
                  <a:lnTo>
                    <a:pt x="0" y="186449"/>
                  </a:lnTo>
                  <a:lnTo>
                    <a:pt x="582" y="184222"/>
                  </a:lnTo>
                  <a:lnTo>
                    <a:pt x="1676" y="182737"/>
                  </a:lnTo>
                  <a:lnTo>
                    <a:pt x="3110" y="181747"/>
                  </a:lnTo>
                  <a:lnTo>
                    <a:pt x="18613" y="180354"/>
                  </a:lnTo>
                  <a:lnTo>
                    <a:pt x="62353" y="184871"/>
                  </a:lnTo>
                  <a:lnTo>
                    <a:pt x="84536" y="183867"/>
                  </a:lnTo>
                  <a:lnTo>
                    <a:pt x="101303" y="180578"/>
                  </a:lnTo>
                  <a:lnTo>
                    <a:pt x="103395" y="181719"/>
                  </a:lnTo>
                  <a:lnTo>
                    <a:pt x="104789" y="183891"/>
                  </a:lnTo>
                  <a:lnTo>
                    <a:pt x="110399" y="200887"/>
                  </a:lnTo>
                  <a:lnTo>
                    <a:pt x="107961" y="247034"/>
                  </a:lnTo>
                  <a:lnTo>
                    <a:pt x="107579" y="255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56">
              <a:extLst>
                <a:ext uri="{FF2B5EF4-FFF2-40B4-BE49-F238E27FC236}">
                  <a16:creationId xmlns:a16="http://schemas.microsoft.com/office/drawing/2014/main" xmlns="" id="{9FEA72E1-69C3-407C-B04B-6CD62B4E8E8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413250" y="46355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57150"/>
                  </a:moveTo>
                  <a:lnTo>
                    <a:pt x="0" y="57150"/>
                  </a:lnTo>
                  <a:lnTo>
                    <a:pt x="10139" y="43352"/>
                  </a:lnTo>
                  <a:lnTo>
                    <a:pt x="56704" y="145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657">
              <a:extLst>
                <a:ext uri="{FF2B5EF4-FFF2-40B4-BE49-F238E27FC236}">
                  <a16:creationId xmlns:a16="http://schemas.microsoft.com/office/drawing/2014/main" xmlns="" id="{9CC3924C-DBF7-4497-9513-8465FE9641A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432300" y="307873"/>
              <a:ext cx="88901" cy="282678"/>
            </a:xfrm>
            <a:custGeom>
              <a:avLst/>
              <a:gdLst/>
              <a:ahLst/>
              <a:cxnLst/>
              <a:rect l="0" t="0" r="0" b="0"/>
              <a:pathLst>
                <a:path w="88901" h="282678">
                  <a:moveTo>
                    <a:pt x="88900" y="41377"/>
                  </a:moveTo>
                  <a:lnTo>
                    <a:pt x="88900" y="41377"/>
                  </a:lnTo>
                  <a:lnTo>
                    <a:pt x="83125" y="18146"/>
                  </a:lnTo>
                  <a:lnTo>
                    <a:pt x="76691" y="7298"/>
                  </a:lnTo>
                  <a:lnTo>
                    <a:pt x="72294" y="3841"/>
                  </a:lnTo>
                  <a:lnTo>
                    <a:pt x="61764" y="0"/>
                  </a:lnTo>
                  <a:lnTo>
                    <a:pt x="48147" y="3937"/>
                  </a:lnTo>
                  <a:lnTo>
                    <a:pt x="40564" y="7950"/>
                  </a:lnTo>
                  <a:lnTo>
                    <a:pt x="30258" y="23699"/>
                  </a:lnTo>
                  <a:lnTo>
                    <a:pt x="26522" y="33825"/>
                  </a:lnTo>
                  <a:lnTo>
                    <a:pt x="26134" y="58246"/>
                  </a:lnTo>
                  <a:lnTo>
                    <a:pt x="33849" y="101644"/>
                  </a:lnTo>
                  <a:lnTo>
                    <a:pt x="40444" y="133779"/>
                  </a:lnTo>
                  <a:lnTo>
                    <a:pt x="45727" y="166876"/>
                  </a:lnTo>
                  <a:lnTo>
                    <a:pt x="48545" y="200401"/>
                  </a:lnTo>
                  <a:lnTo>
                    <a:pt x="48250" y="243482"/>
                  </a:lnTo>
                  <a:lnTo>
                    <a:pt x="46984" y="254430"/>
                  </a:lnTo>
                  <a:lnTo>
                    <a:pt x="43317" y="263140"/>
                  </a:lnTo>
                  <a:lnTo>
                    <a:pt x="31716" y="276581"/>
                  </a:lnTo>
                  <a:lnTo>
                    <a:pt x="25378" y="280024"/>
                  </a:lnTo>
                  <a:lnTo>
                    <a:pt x="0" y="28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658">
              <a:extLst>
                <a:ext uri="{FF2B5EF4-FFF2-40B4-BE49-F238E27FC236}">
                  <a16:creationId xmlns:a16="http://schemas.microsoft.com/office/drawing/2014/main" xmlns="" id="{4BAA5E95-3EB7-4055-A31A-24BB085CD6A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310745" y="447260"/>
              <a:ext cx="89806" cy="138062"/>
            </a:xfrm>
            <a:custGeom>
              <a:avLst/>
              <a:gdLst/>
              <a:ahLst/>
              <a:cxnLst/>
              <a:rect l="0" t="0" r="0" b="0"/>
              <a:pathLst>
                <a:path w="89806" h="138062">
                  <a:moveTo>
                    <a:pt x="7255" y="67090"/>
                  </a:moveTo>
                  <a:lnTo>
                    <a:pt x="7255" y="67090"/>
                  </a:lnTo>
                  <a:lnTo>
                    <a:pt x="7255" y="63719"/>
                  </a:lnTo>
                  <a:lnTo>
                    <a:pt x="11018" y="60182"/>
                  </a:lnTo>
                  <a:lnTo>
                    <a:pt x="40479" y="37052"/>
                  </a:lnTo>
                  <a:lnTo>
                    <a:pt x="48597" y="26929"/>
                  </a:lnTo>
                  <a:lnTo>
                    <a:pt x="53851" y="16079"/>
                  </a:lnTo>
                  <a:lnTo>
                    <a:pt x="56187" y="6554"/>
                  </a:lnTo>
                  <a:lnTo>
                    <a:pt x="56104" y="3449"/>
                  </a:lnTo>
                  <a:lnTo>
                    <a:pt x="55343" y="1379"/>
                  </a:lnTo>
                  <a:lnTo>
                    <a:pt x="54130" y="0"/>
                  </a:lnTo>
                  <a:lnTo>
                    <a:pt x="35568" y="8171"/>
                  </a:lnTo>
                  <a:lnTo>
                    <a:pt x="14468" y="30739"/>
                  </a:lnTo>
                  <a:lnTo>
                    <a:pt x="1552" y="63140"/>
                  </a:lnTo>
                  <a:lnTo>
                    <a:pt x="0" y="96180"/>
                  </a:lnTo>
                  <a:lnTo>
                    <a:pt x="7379" y="121570"/>
                  </a:lnTo>
                  <a:lnTo>
                    <a:pt x="14601" y="131991"/>
                  </a:lnTo>
                  <a:lnTo>
                    <a:pt x="18502" y="135757"/>
                  </a:lnTo>
                  <a:lnTo>
                    <a:pt x="32245" y="138061"/>
                  </a:lnTo>
                  <a:lnTo>
                    <a:pt x="40848" y="137687"/>
                  </a:lnTo>
                  <a:lnTo>
                    <a:pt x="59815" y="127865"/>
                  </a:lnTo>
                  <a:lnTo>
                    <a:pt x="89805" y="105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659">
              <a:extLst>
                <a:ext uri="{FF2B5EF4-FFF2-40B4-BE49-F238E27FC236}">
                  <a16:creationId xmlns:a16="http://schemas.microsoft.com/office/drawing/2014/main" xmlns="" id="{ECFFCEFF-2094-4DBA-A5D1-A5515AE6A3F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166277" y="493853"/>
              <a:ext cx="94585" cy="89788"/>
            </a:xfrm>
            <a:custGeom>
              <a:avLst/>
              <a:gdLst/>
              <a:ahLst/>
              <a:cxnLst/>
              <a:rect l="0" t="0" r="0" b="0"/>
              <a:pathLst>
                <a:path w="94585" h="89788">
                  <a:moveTo>
                    <a:pt x="62823" y="14147"/>
                  </a:moveTo>
                  <a:lnTo>
                    <a:pt x="62823" y="14147"/>
                  </a:lnTo>
                  <a:lnTo>
                    <a:pt x="39679" y="8680"/>
                  </a:lnTo>
                  <a:lnTo>
                    <a:pt x="23510" y="11429"/>
                  </a:lnTo>
                  <a:lnTo>
                    <a:pt x="11484" y="22347"/>
                  </a:lnTo>
                  <a:lnTo>
                    <a:pt x="5314" y="30197"/>
                  </a:lnTo>
                  <a:lnTo>
                    <a:pt x="339" y="46445"/>
                  </a:lnTo>
                  <a:lnTo>
                    <a:pt x="0" y="54729"/>
                  </a:lnTo>
                  <a:lnTo>
                    <a:pt x="5268" y="69578"/>
                  </a:lnTo>
                  <a:lnTo>
                    <a:pt x="9637" y="76501"/>
                  </a:lnTo>
                  <a:lnTo>
                    <a:pt x="22016" y="86075"/>
                  </a:lnTo>
                  <a:lnTo>
                    <a:pt x="29268" y="89615"/>
                  </a:lnTo>
                  <a:lnTo>
                    <a:pt x="44852" y="89787"/>
                  </a:lnTo>
                  <a:lnTo>
                    <a:pt x="60480" y="84454"/>
                  </a:lnTo>
                  <a:lnTo>
                    <a:pt x="74482" y="75028"/>
                  </a:lnTo>
                  <a:lnTo>
                    <a:pt x="90893" y="54450"/>
                  </a:lnTo>
                  <a:lnTo>
                    <a:pt x="94584" y="40526"/>
                  </a:lnTo>
                  <a:lnTo>
                    <a:pt x="94580" y="33850"/>
                  </a:lnTo>
                  <a:lnTo>
                    <a:pt x="88932" y="20787"/>
                  </a:lnTo>
                  <a:lnTo>
                    <a:pt x="75733" y="5296"/>
                  </a:lnTo>
                  <a:lnTo>
                    <a:pt x="71429" y="1896"/>
                  </a:lnTo>
                  <a:lnTo>
                    <a:pt x="67855" y="335"/>
                  </a:lnTo>
                  <a:lnTo>
                    <a:pt x="64766" y="0"/>
                  </a:lnTo>
                  <a:lnTo>
                    <a:pt x="62002" y="483"/>
                  </a:lnTo>
                  <a:lnTo>
                    <a:pt x="60864" y="1510"/>
                  </a:lnTo>
                  <a:lnTo>
                    <a:pt x="60811" y="2900"/>
                  </a:lnTo>
                  <a:lnTo>
                    <a:pt x="62823" y="7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660">
              <a:extLst>
                <a:ext uri="{FF2B5EF4-FFF2-40B4-BE49-F238E27FC236}">
                  <a16:creationId xmlns:a16="http://schemas.microsoft.com/office/drawing/2014/main" xmlns="" id="{E8F267D4-B77A-4773-ABF8-D044B98586A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979400" y="298161"/>
              <a:ext cx="160801" cy="329536"/>
            </a:xfrm>
            <a:custGeom>
              <a:avLst/>
              <a:gdLst/>
              <a:ahLst/>
              <a:cxnLst/>
              <a:rect l="0" t="0" r="0" b="0"/>
              <a:pathLst>
                <a:path w="160801" h="329536">
                  <a:moveTo>
                    <a:pt x="154450" y="70139"/>
                  </a:moveTo>
                  <a:lnTo>
                    <a:pt x="154450" y="70139"/>
                  </a:lnTo>
                  <a:lnTo>
                    <a:pt x="160211" y="28226"/>
                  </a:lnTo>
                  <a:lnTo>
                    <a:pt x="160538" y="17174"/>
                  </a:lnTo>
                  <a:lnTo>
                    <a:pt x="158509" y="12251"/>
                  </a:lnTo>
                  <a:lnTo>
                    <a:pt x="150610" y="3018"/>
                  </a:lnTo>
                  <a:lnTo>
                    <a:pt x="144834" y="698"/>
                  </a:lnTo>
                  <a:lnTo>
                    <a:pt x="130891" y="0"/>
                  </a:lnTo>
                  <a:lnTo>
                    <a:pt x="100432" y="13687"/>
                  </a:lnTo>
                  <a:lnTo>
                    <a:pt x="64596" y="52472"/>
                  </a:lnTo>
                  <a:lnTo>
                    <a:pt x="41607" y="90039"/>
                  </a:lnTo>
                  <a:lnTo>
                    <a:pt x="21042" y="133311"/>
                  </a:lnTo>
                  <a:lnTo>
                    <a:pt x="4846" y="180765"/>
                  </a:lnTo>
                  <a:lnTo>
                    <a:pt x="0" y="222553"/>
                  </a:lnTo>
                  <a:lnTo>
                    <a:pt x="3961" y="258528"/>
                  </a:lnTo>
                  <a:lnTo>
                    <a:pt x="15129" y="288629"/>
                  </a:lnTo>
                  <a:lnTo>
                    <a:pt x="35144" y="308592"/>
                  </a:lnTo>
                  <a:lnTo>
                    <a:pt x="60503" y="321463"/>
                  </a:lnTo>
                  <a:lnTo>
                    <a:pt x="88237" y="329535"/>
                  </a:lnTo>
                  <a:lnTo>
                    <a:pt x="131617" y="327933"/>
                  </a:lnTo>
                  <a:lnTo>
                    <a:pt x="160800" y="324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322">
            <a:extLst>
              <a:ext uri="{FF2B5EF4-FFF2-40B4-BE49-F238E27FC236}">
                <a16:creationId xmlns:a16="http://schemas.microsoft.com/office/drawing/2014/main" xmlns="" id="{3C615640-01BA-43E9-945E-A41091C25E45}"/>
              </a:ext>
            </a:extLst>
          </p:cNvPr>
          <p:cNvGrpSpPr/>
          <p:nvPr/>
        </p:nvGrpSpPr>
        <p:grpSpPr>
          <a:xfrm>
            <a:off x="1552092" y="1480669"/>
            <a:ext cx="791059" cy="437032"/>
            <a:chOff x="1552092" y="1480669"/>
            <a:chExt cx="791059" cy="437032"/>
          </a:xfrm>
        </p:grpSpPr>
        <p:sp>
          <p:nvSpPr>
            <p:cNvPr id="42" name="SMARTInkShape-1661">
              <a:extLst>
                <a:ext uri="{FF2B5EF4-FFF2-40B4-BE49-F238E27FC236}">
                  <a16:creationId xmlns:a16="http://schemas.microsoft.com/office/drawing/2014/main" xmlns="" id="{7B9A7AE9-7A41-4F62-B50F-E8236B1250B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241672" y="1657030"/>
              <a:ext cx="101479" cy="131310"/>
            </a:xfrm>
            <a:custGeom>
              <a:avLst/>
              <a:gdLst/>
              <a:ahLst/>
              <a:cxnLst/>
              <a:rect l="0" t="0" r="0" b="0"/>
              <a:pathLst>
                <a:path w="101479" h="131310">
                  <a:moveTo>
                    <a:pt x="6228" y="70170"/>
                  </a:moveTo>
                  <a:lnTo>
                    <a:pt x="6228" y="70170"/>
                  </a:lnTo>
                  <a:lnTo>
                    <a:pt x="9599" y="70170"/>
                  </a:lnTo>
                  <a:lnTo>
                    <a:pt x="18437" y="66799"/>
                  </a:lnTo>
                  <a:lnTo>
                    <a:pt x="33364" y="54590"/>
                  </a:lnTo>
                  <a:lnTo>
                    <a:pt x="47821" y="34196"/>
                  </a:lnTo>
                  <a:lnTo>
                    <a:pt x="54300" y="13650"/>
                  </a:lnTo>
                  <a:lnTo>
                    <a:pt x="53934" y="4363"/>
                  </a:lnTo>
                  <a:lnTo>
                    <a:pt x="52849" y="898"/>
                  </a:lnTo>
                  <a:lnTo>
                    <a:pt x="50008" y="0"/>
                  </a:lnTo>
                  <a:lnTo>
                    <a:pt x="41208" y="2765"/>
                  </a:lnTo>
                  <a:lnTo>
                    <a:pt x="20983" y="18997"/>
                  </a:lnTo>
                  <a:lnTo>
                    <a:pt x="3858" y="48422"/>
                  </a:lnTo>
                  <a:lnTo>
                    <a:pt x="0" y="69912"/>
                  </a:lnTo>
                  <a:lnTo>
                    <a:pt x="2049" y="90516"/>
                  </a:lnTo>
                  <a:lnTo>
                    <a:pt x="10015" y="109081"/>
                  </a:lnTo>
                  <a:lnTo>
                    <a:pt x="22493" y="121095"/>
                  </a:lnTo>
                  <a:lnTo>
                    <a:pt x="37445" y="128081"/>
                  </a:lnTo>
                  <a:lnTo>
                    <a:pt x="62436" y="131309"/>
                  </a:lnTo>
                  <a:lnTo>
                    <a:pt x="101478" y="127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662">
              <a:extLst>
                <a:ext uri="{FF2B5EF4-FFF2-40B4-BE49-F238E27FC236}">
                  <a16:creationId xmlns:a16="http://schemas.microsoft.com/office/drawing/2014/main" xmlns="" id="{A35D179D-E89F-4133-970D-48FD9075CCF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139950" y="1689100"/>
              <a:ext cx="76201" cy="123433"/>
            </a:xfrm>
            <a:custGeom>
              <a:avLst/>
              <a:gdLst/>
              <a:ahLst/>
              <a:cxnLst/>
              <a:rect l="0" t="0" r="0" b="0"/>
              <a:pathLst>
                <a:path w="76201" h="12343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3371" y="18559"/>
                  </a:lnTo>
                  <a:lnTo>
                    <a:pt x="32603" y="63524"/>
                  </a:lnTo>
                  <a:lnTo>
                    <a:pt x="40940" y="93768"/>
                  </a:lnTo>
                  <a:lnTo>
                    <a:pt x="40039" y="114958"/>
                  </a:lnTo>
                  <a:lnTo>
                    <a:pt x="37080" y="121648"/>
                  </a:lnTo>
                  <a:lnTo>
                    <a:pt x="35303" y="123432"/>
                  </a:lnTo>
                  <a:lnTo>
                    <a:pt x="32708" y="122505"/>
                  </a:lnTo>
                  <a:lnTo>
                    <a:pt x="26061" y="115830"/>
                  </a:lnTo>
                  <a:lnTo>
                    <a:pt x="17756" y="96801"/>
                  </a:lnTo>
                  <a:lnTo>
                    <a:pt x="20940" y="63175"/>
                  </a:lnTo>
                  <a:lnTo>
                    <a:pt x="30944" y="41719"/>
                  </a:lnTo>
                  <a:lnTo>
                    <a:pt x="44797" y="241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663">
              <a:extLst>
                <a:ext uri="{FF2B5EF4-FFF2-40B4-BE49-F238E27FC236}">
                  <a16:creationId xmlns:a16="http://schemas.microsoft.com/office/drawing/2014/main" xmlns="" id="{85F8A451-B34E-4653-87A7-7BEE56EE3C9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961427" y="1727200"/>
              <a:ext cx="83274" cy="19051"/>
            </a:xfrm>
            <a:custGeom>
              <a:avLst/>
              <a:gdLst/>
              <a:ahLst/>
              <a:cxnLst/>
              <a:rect l="0" t="0" r="0" b="0"/>
              <a:pathLst>
                <a:path w="83274" h="19051">
                  <a:moveTo>
                    <a:pt x="19773" y="19050"/>
                  </a:moveTo>
                  <a:lnTo>
                    <a:pt x="19773" y="19050"/>
                  </a:lnTo>
                  <a:lnTo>
                    <a:pt x="0" y="19050"/>
                  </a:lnTo>
                  <a:lnTo>
                    <a:pt x="241" y="18344"/>
                  </a:lnTo>
                  <a:lnTo>
                    <a:pt x="12104" y="13980"/>
                  </a:lnTo>
                  <a:lnTo>
                    <a:pt x="48885" y="6185"/>
                  </a:lnTo>
                  <a:lnTo>
                    <a:pt x="83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664">
              <a:extLst>
                <a:ext uri="{FF2B5EF4-FFF2-40B4-BE49-F238E27FC236}">
                  <a16:creationId xmlns:a16="http://schemas.microsoft.com/office/drawing/2014/main" xmlns="" id="{5157106C-EE3B-49D0-A271-B64ACA5B8C9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885950" y="1480669"/>
              <a:ext cx="195258" cy="437032"/>
            </a:xfrm>
            <a:custGeom>
              <a:avLst/>
              <a:gdLst/>
              <a:ahLst/>
              <a:cxnLst/>
              <a:rect l="0" t="0" r="0" b="0"/>
              <a:pathLst>
                <a:path w="195258" h="437032">
                  <a:moveTo>
                    <a:pt x="0" y="437031"/>
                  </a:moveTo>
                  <a:lnTo>
                    <a:pt x="0" y="437031"/>
                  </a:lnTo>
                  <a:lnTo>
                    <a:pt x="3371" y="437031"/>
                  </a:lnTo>
                  <a:lnTo>
                    <a:pt x="12209" y="420176"/>
                  </a:lnTo>
                  <a:lnTo>
                    <a:pt x="23765" y="386097"/>
                  </a:lnTo>
                  <a:lnTo>
                    <a:pt x="37609" y="349483"/>
                  </a:lnTo>
                  <a:lnTo>
                    <a:pt x="54815" y="302871"/>
                  </a:lnTo>
                  <a:lnTo>
                    <a:pt x="63354" y="275624"/>
                  </a:lnTo>
                  <a:lnTo>
                    <a:pt x="71869" y="246877"/>
                  </a:lnTo>
                  <a:lnTo>
                    <a:pt x="80368" y="216422"/>
                  </a:lnTo>
                  <a:lnTo>
                    <a:pt x="88857" y="184831"/>
                  </a:lnTo>
                  <a:lnTo>
                    <a:pt x="97338" y="152481"/>
                  </a:lnTo>
                  <a:lnTo>
                    <a:pt x="105109" y="122448"/>
                  </a:lnTo>
                  <a:lnTo>
                    <a:pt x="112406" y="93959"/>
                  </a:lnTo>
                  <a:lnTo>
                    <a:pt x="119387" y="66500"/>
                  </a:lnTo>
                  <a:lnTo>
                    <a:pt x="129026" y="30345"/>
                  </a:lnTo>
                  <a:lnTo>
                    <a:pt x="138419" y="3735"/>
                  </a:lnTo>
                  <a:lnTo>
                    <a:pt x="140962" y="0"/>
                  </a:lnTo>
                  <a:lnTo>
                    <a:pt x="142658" y="1038"/>
                  </a:lnTo>
                  <a:lnTo>
                    <a:pt x="147261" y="41222"/>
                  </a:lnTo>
                  <a:lnTo>
                    <a:pt x="150822" y="82610"/>
                  </a:lnTo>
                  <a:lnTo>
                    <a:pt x="154756" y="129228"/>
                  </a:lnTo>
                  <a:lnTo>
                    <a:pt x="156793" y="154217"/>
                  </a:lnTo>
                  <a:lnTo>
                    <a:pt x="158856" y="180050"/>
                  </a:lnTo>
                  <a:lnTo>
                    <a:pt x="160938" y="206444"/>
                  </a:lnTo>
                  <a:lnTo>
                    <a:pt x="167013" y="252703"/>
                  </a:lnTo>
                  <a:lnTo>
                    <a:pt x="174417" y="291608"/>
                  </a:lnTo>
                  <a:lnTo>
                    <a:pt x="185813" y="331227"/>
                  </a:lnTo>
                  <a:lnTo>
                    <a:pt x="193266" y="350021"/>
                  </a:lnTo>
                  <a:lnTo>
                    <a:pt x="194461" y="350802"/>
                  </a:lnTo>
                  <a:lnTo>
                    <a:pt x="195257" y="349912"/>
                  </a:lnTo>
                  <a:lnTo>
                    <a:pt x="190500" y="329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665">
              <a:extLst>
                <a:ext uri="{FF2B5EF4-FFF2-40B4-BE49-F238E27FC236}">
                  <a16:creationId xmlns:a16="http://schemas.microsoft.com/office/drawing/2014/main" xmlns="" id="{DFB6760C-7B68-4D81-9C9F-354C62A3F07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552092" y="1720850"/>
              <a:ext cx="232259" cy="53911"/>
            </a:xfrm>
            <a:custGeom>
              <a:avLst/>
              <a:gdLst/>
              <a:ahLst/>
              <a:cxnLst/>
              <a:rect l="0" t="0" r="0" b="0"/>
              <a:pathLst>
                <a:path w="232259" h="53911">
                  <a:moveTo>
                    <a:pt x="3658" y="44450"/>
                  </a:moveTo>
                  <a:lnTo>
                    <a:pt x="3658" y="44450"/>
                  </a:lnTo>
                  <a:lnTo>
                    <a:pt x="287" y="47821"/>
                  </a:lnTo>
                  <a:lnTo>
                    <a:pt x="0" y="48814"/>
                  </a:lnTo>
                  <a:lnTo>
                    <a:pt x="514" y="49476"/>
                  </a:lnTo>
                  <a:lnTo>
                    <a:pt x="9779" y="53910"/>
                  </a:lnTo>
                  <a:lnTo>
                    <a:pt x="51956" y="50735"/>
                  </a:lnTo>
                  <a:lnTo>
                    <a:pt x="84391" y="44656"/>
                  </a:lnTo>
                  <a:lnTo>
                    <a:pt x="118091" y="35369"/>
                  </a:lnTo>
                  <a:lnTo>
                    <a:pt x="153295" y="24186"/>
                  </a:lnTo>
                  <a:lnTo>
                    <a:pt x="192459" y="12160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323">
            <a:extLst>
              <a:ext uri="{FF2B5EF4-FFF2-40B4-BE49-F238E27FC236}">
                <a16:creationId xmlns:a16="http://schemas.microsoft.com/office/drawing/2014/main" xmlns="" id="{BF65C9BA-DD41-4AC9-BFA9-DB4FEEC9F660}"/>
              </a:ext>
            </a:extLst>
          </p:cNvPr>
          <p:cNvGrpSpPr/>
          <p:nvPr/>
        </p:nvGrpSpPr>
        <p:grpSpPr>
          <a:xfrm>
            <a:off x="2984500" y="1422400"/>
            <a:ext cx="247651" cy="298451"/>
            <a:chOff x="2984500" y="1422400"/>
            <a:chExt cx="247651" cy="298451"/>
          </a:xfrm>
        </p:grpSpPr>
        <p:sp>
          <p:nvSpPr>
            <p:cNvPr id="48" name="SMARTInkShape-1666">
              <a:extLst>
                <a:ext uri="{FF2B5EF4-FFF2-40B4-BE49-F238E27FC236}">
                  <a16:creationId xmlns:a16="http://schemas.microsoft.com/office/drawing/2014/main" xmlns="" id="{F168B900-4287-433B-9C27-69BA55DD33C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984500" y="1454150"/>
              <a:ext cx="196851" cy="241301"/>
            </a:xfrm>
            <a:custGeom>
              <a:avLst/>
              <a:gdLst/>
              <a:ahLst/>
              <a:cxnLst/>
              <a:rect l="0" t="0" r="0" b="0"/>
              <a:pathLst>
                <a:path w="196851" h="241301">
                  <a:moveTo>
                    <a:pt x="0" y="0"/>
                  </a:moveTo>
                  <a:lnTo>
                    <a:pt x="0" y="0"/>
                  </a:lnTo>
                  <a:lnTo>
                    <a:pt x="39999" y="39999"/>
                  </a:lnTo>
                  <a:lnTo>
                    <a:pt x="76763" y="83505"/>
                  </a:lnTo>
                  <a:lnTo>
                    <a:pt x="103731" y="117547"/>
                  </a:lnTo>
                  <a:lnTo>
                    <a:pt x="130769" y="152432"/>
                  </a:lnTo>
                  <a:lnTo>
                    <a:pt x="164414" y="197722"/>
                  </a:lnTo>
                  <a:lnTo>
                    <a:pt x="1968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667">
              <a:extLst>
                <a:ext uri="{FF2B5EF4-FFF2-40B4-BE49-F238E27FC236}">
                  <a16:creationId xmlns:a16="http://schemas.microsoft.com/office/drawing/2014/main" xmlns="" id="{98EC51B8-A701-4BCE-9B28-5CCCDA495B3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016250" y="1422400"/>
              <a:ext cx="215901" cy="298451"/>
            </a:xfrm>
            <a:custGeom>
              <a:avLst/>
              <a:gdLst/>
              <a:ahLst/>
              <a:cxnLst/>
              <a:rect l="0" t="0" r="0" b="0"/>
              <a:pathLst>
                <a:path w="215901" h="298451">
                  <a:moveTo>
                    <a:pt x="215900" y="0"/>
                  </a:moveTo>
                  <a:lnTo>
                    <a:pt x="215900" y="0"/>
                  </a:lnTo>
                  <a:lnTo>
                    <a:pt x="168338" y="42095"/>
                  </a:lnTo>
                  <a:lnTo>
                    <a:pt x="125686" y="84126"/>
                  </a:lnTo>
                  <a:lnTo>
                    <a:pt x="93725" y="119704"/>
                  </a:lnTo>
                  <a:lnTo>
                    <a:pt x="62117" y="158329"/>
                  </a:lnTo>
                  <a:lnTo>
                    <a:pt x="33958" y="196663"/>
                  </a:lnTo>
                  <a:lnTo>
                    <a:pt x="11159" y="24383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1668">
            <a:extLst>
              <a:ext uri="{FF2B5EF4-FFF2-40B4-BE49-F238E27FC236}">
                <a16:creationId xmlns:a16="http://schemas.microsoft.com/office/drawing/2014/main" xmlns="" id="{FAD57520-6F26-4AD9-962E-9D9B179708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60701" y="1419860"/>
            <a:ext cx="123900" cy="307341"/>
          </a:xfrm>
          <a:custGeom>
            <a:avLst/>
            <a:gdLst/>
            <a:ahLst/>
            <a:cxnLst/>
            <a:rect l="0" t="0" r="0" b="0"/>
            <a:pathLst>
              <a:path w="123900" h="307341">
                <a:moveTo>
                  <a:pt x="123899" y="180340"/>
                </a:moveTo>
                <a:lnTo>
                  <a:pt x="123899" y="180340"/>
                </a:lnTo>
                <a:lnTo>
                  <a:pt x="117157" y="180340"/>
                </a:lnTo>
                <a:lnTo>
                  <a:pt x="111965" y="178458"/>
                </a:lnTo>
                <a:lnTo>
                  <a:pt x="109593" y="176969"/>
                </a:lnTo>
                <a:lnTo>
                  <a:pt x="80847" y="144366"/>
                </a:lnTo>
                <a:lnTo>
                  <a:pt x="71133" y="122959"/>
                </a:lnTo>
                <a:lnTo>
                  <a:pt x="65875" y="96982"/>
                </a:lnTo>
                <a:lnTo>
                  <a:pt x="67588" y="56001"/>
                </a:lnTo>
                <a:lnTo>
                  <a:pt x="77424" y="23006"/>
                </a:lnTo>
                <a:lnTo>
                  <a:pt x="87721" y="9049"/>
                </a:lnTo>
                <a:lnTo>
                  <a:pt x="99353" y="1905"/>
                </a:lnTo>
                <a:lnTo>
                  <a:pt x="105419" y="0"/>
                </a:lnTo>
                <a:lnTo>
                  <a:pt x="110168" y="141"/>
                </a:lnTo>
                <a:lnTo>
                  <a:pt x="114040" y="1646"/>
                </a:lnTo>
                <a:lnTo>
                  <a:pt x="117325" y="4061"/>
                </a:lnTo>
                <a:lnTo>
                  <a:pt x="120977" y="16151"/>
                </a:lnTo>
                <a:lnTo>
                  <a:pt x="121951" y="24314"/>
                </a:lnTo>
                <a:lnTo>
                  <a:pt x="109837" y="59400"/>
                </a:lnTo>
                <a:lnTo>
                  <a:pt x="81632" y="104446"/>
                </a:lnTo>
                <a:lnTo>
                  <a:pt x="49835" y="146799"/>
                </a:lnTo>
                <a:lnTo>
                  <a:pt x="18331" y="193261"/>
                </a:lnTo>
                <a:lnTo>
                  <a:pt x="1551" y="226584"/>
                </a:lnTo>
                <a:lnTo>
                  <a:pt x="0" y="232336"/>
                </a:lnTo>
                <a:lnTo>
                  <a:pt x="377" y="236876"/>
                </a:lnTo>
                <a:lnTo>
                  <a:pt x="2040" y="240609"/>
                </a:lnTo>
                <a:lnTo>
                  <a:pt x="4560" y="243802"/>
                </a:lnTo>
                <a:lnTo>
                  <a:pt x="8356" y="245226"/>
                </a:lnTo>
                <a:lnTo>
                  <a:pt x="52110" y="243868"/>
                </a:lnTo>
                <a:lnTo>
                  <a:pt x="50007" y="243845"/>
                </a:lnTo>
                <a:lnTo>
                  <a:pt x="90562" y="244545"/>
                </a:lnTo>
                <a:lnTo>
                  <a:pt x="93207" y="245721"/>
                </a:lnTo>
                <a:lnTo>
                  <a:pt x="94971" y="247211"/>
                </a:lnTo>
                <a:lnTo>
                  <a:pt x="96931" y="254510"/>
                </a:lnTo>
                <a:lnTo>
                  <a:pt x="100340" y="297732"/>
                </a:lnTo>
                <a:lnTo>
                  <a:pt x="104849" y="307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325">
            <a:extLst>
              <a:ext uri="{FF2B5EF4-FFF2-40B4-BE49-F238E27FC236}">
                <a16:creationId xmlns:a16="http://schemas.microsoft.com/office/drawing/2014/main" xmlns="" id="{EC8C57A7-1058-4CB0-BAEE-165C6903DC69}"/>
              </a:ext>
            </a:extLst>
          </p:cNvPr>
          <p:cNvGrpSpPr/>
          <p:nvPr/>
        </p:nvGrpSpPr>
        <p:grpSpPr>
          <a:xfrm>
            <a:off x="4292600" y="1369779"/>
            <a:ext cx="228601" cy="344722"/>
            <a:chOff x="4292600" y="1369779"/>
            <a:chExt cx="228601" cy="344722"/>
          </a:xfrm>
        </p:grpSpPr>
        <p:sp>
          <p:nvSpPr>
            <p:cNvPr id="52" name="SMARTInkShape-1669">
              <a:extLst>
                <a:ext uri="{FF2B5EF4-FFF2-40B4-BE49-F238E27FC236}">
                  <a16:creationId xmlns:a16="http://schemas.microsoft.com/office/drawing/2014/main" xmlns="" id="{0960FD29-36A0-4FAA-A422-1D94803EC26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370026" y="1374579"/>
              <a:ext cx="151175" cy="339922"/>
            </a:xfrm>
            <a:custGeom>
              <a:avLst/>
              <a:gdLst/>
              <a:ahLst/>
              <a:cxnLst/>
              <a:rect l="0" t="0" r="0" b="0"/>
              <a:pathLst>
                <a:path w="151175" h="339922">
                  <a:moveTo>
                    <a:pt x="151174" y="3371"/>
                  </a:moveTo>
                  <a:lnTo>
                    <a:pt x="151174" y="3371"/>
                  </a:lnTo>
                  <a:lnTo>
                    <a:pt x="137690" y="0"/>
                  </a:lnTo>
                  <a:lnTo>
                    <a:pt x="112450" y="4646"/>
                  </a:lnTo>
                  <a:lnTo>
                    <a:pt x="82629" y="18330"/>
                  </a:lnTo>
                  <a:lnTo>
                    <a:pt x="65677" y="35420"/>
                  </a:lnTo>
                  <a:lnTo>
                    <a:pt x="37546" y="80884"/>
                  </a:lnTo>
                  <a:lnTo>
                    <a:pt x="21394" y="121431"/>
                  </a:lnTo>
                  <a:lnTo>
                    <a:pt x="7671" y="168095"/>
                  </a:lnTo>
                  <a:lnTo>
                    <a:pt x="2728" y="200995"/>
                  </a:lnTo>
                  <a:lnTo>
                    <a:pt x="531" y="233726"/>
                  </a:lnTo>
                  <a:lnTo>
                    <a:pt x="0" y="278509"/>
                  </a:lnTo>
                  <a:lnTo>
                    <a:pt x="5784" y="320316"/>
                  </a:lnTo>
                  <a:lnTo>
                    <a:pt x="11474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670">
              <a:extLst>
                <a:ext uri="{FF2B5EF4-FFF2-40B4-BE49-F238E27FC236}">
                  <a16:creationId xmlns:a16="http://schemas.microsoft.com/office/drawing/2014/main" xmlns="" id="{3708A51B-2FCC-490F-8059-A4A8CFED96B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92600" y="1369779"/>
              <a:ext cx="95251" cy="173272"/>
            </a:xfrm>
            <a:custGeom>
              <a:avLst/>
              <a:gdLst/>
              <a:ahLst/>
              <a:cxnLst/>
              <a:rect l="0" t="0" r="0" b="0"/>
              <a:pathLst>
                <a:path w="95251" h="1732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9"/>
                  </a:lnTo>
                  <a:lnTo>
                    <a:pt x="1881" y="0"/>
                  </a:lnTo>
                  <a:lnTo>
                    <a:pt x="3371" y="607"/>
                  </a:lnTo>
                  <a:lnTo>
                    <a:pt x="12209" y="8203"/>
                  </a:lnTo>
                  <a:lnTo>
                    <a:pt x="32202" y="48760"/>
                  </a:lnTo>
                  <a:lnTo>
                    <a:pt x="46779" y="89263"/>
                  </a:lnTo>
                  <a:lnTo>
                    <a:pt x="64895" y="127684"/>
                  </a:lnTo>
                  <a:lnTo>
                    <a:pt x="95250" y="17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326">
            <a:extLst>
              <a:ext uri="{FF2B5EF4-FFF2-40B4-BE49-F238E27FC236}">
                <a16:creationId xmlns:a16="http://schemas.microsoft.com/office/drawing/2014/main" xmlns="" id="{1ABBDD8C-9811-425A-B59D-F36B243678EF}"/>
              </a:ext>
            </a:extLst>
          </p:cNvPr>
          <p:cNvGrpSpPr/>
          <p:nvPr/>
        </p:nvGrpSpPr>
        <p:grpSpPr>
          <a:xfrm>
            <a:off x="5118225" y="1292029"/>
            <a:ext cx="857046" cy="559240"/>
            <a:chOff x="5118225" y="1292029"/>
            <a:chExt cx="857046" cy="559240"/>
          </a:xfrm>
        </p:grpSpPr>
        <p:sp>
          <p:nvSpPr>
            <p:cNvPr id="55" name="SMARTInkShape-1671">
              <a:extLst>
                <a:ext uri="{FF2B5EF4-FFF2-40B4-BE49-F238E27FC236}">
                  <a16:creationId xmlns:a16="http://schemas.microsoft.com/office/drawing/2014/main" xmlns="" id="{22C81436-AD22-4F76-831F-88386C7B79B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854700" y="1507929"/>
              <a:ext cx="120571" cy="343340"/>
            </a:xfrm>
            <a:custGeom>
              <a:avLst/>
              <a:gdLst/>
              <a:ahLst/>
              <a:cxnLst/>
              <a:rect l="0" t="0" r="0" b="0"/>
              <a:pathLst>
                <a:path w="120571" h="343340">
                  <a:moveTo>
                    <a:pt x="50800" y="3371"/>
                  </a:moveTo>
                  <a:lnTo>
                    <a:pt x="50800" y="3371"/>
                  </a:lnTo>
                  <a:lnTo>
                    <a:pt x="47429" y="0"/>
                  </a:lnTo>
                  <a:lnTo>
                    <a:pt x="45025" y="418"/>
                  </a:lnTo>
                  <a:lnTo>
                    <a:pt x="38591" y="4646"/>
                  </a:lnTo>
                  <a:lnTo>
                    <a:pt x="32908" y="14991"/>
                  </a:lnTo>
                  <a:lnTo>
                    <a:pt x="27625" y="36683"/>
                  </a:lnTo>
                  <a:lnTo>
                    <a:pt x="26883" y="44629"/>
                  </a:lnTo>
                  <a:lnTo>
                    <a:pt x="28505" y="51337"/>
                  </a:lnTo>
                  <a:lnTo>
                    <a:pt x="35952" y="62554"/>
                  </a:lnTo>
                  <a:lnTo>
                    <a:pt x="42313" y="65404"/>
                  </a:lnTo>
                  <a:lnTo>
                    <a:pt x="58787" y="66689"/>
                  </a:lnTo>
                  <a:lnTo>
                    <a:pt x="66708" y="63928"/>
                  </a:lnTo>
                  <a:lnTo>
                    <a:pt x="87969" y="46557"/>
                  </a:lnTo>
                  <a:lnTo>
                    <a:pt x="116074" y="15461"/>
                  </a:lnTo>
                  <a:lnTo>
                    <a:pt x="117600" y="14958"/>
                  </a:lnTo>
                  <a:lnTo>
                    <a:pt x="118616" y="15329"/>
                  </a:lnTo>
                  <a:lnTo>
                    <a:pt x="120248" y="49164"/>
                  </a:lnTo>
                  <a:lnTo>
                    <a:pt x="120472" y="82520"/>
                  </a:lnTo>
                  <a:lnTo>
                    <a:pt x="120570" y="122745"/>
                  </a:lnTo>
                  <a:lnTo>
                    <a:pt x="119909" y="167198"/>
                  </a:lnTo>
                  <a:lnTo>
                    <a:pt x="118745" y="190906"/>
                  </a:lnTo>
                  <a:lnTo>
                    <a:pt x="114159" y="237003"/>
                  </a:lnTo>
                  <a:lnTo>
                    <a:pt x="105065" y="276306"/>
                  </a:lnTo>
                  <a:lnTo>
                    <a:pt x="81303" y="320053"/>
                  </a:lnTo>
                  <a:lnTo>
                    <a:pt x="63886" y="336500"/>
                  </a:lnTo>
                  <a:lnTo>
                    <a:pt x="55291" y="341874"/>
                  </a:lnTo>
                  <a:lnTo>
                    <a:pt x="46739" y="343339"/>
                  </a:lnTo>
                  <a:lnTo>
                    <a:pt x="29710" y="339324"/>
                  </a:lnTo>
                  <a:lnTo>
                    <a:pt x="22629" y="331762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672">
              <a:extLst>
                <a:ext uri="{FF2B5EF4-FFF2-40B4-BE49-F238E27FC236}">
                  <a16:creationId xmlns:a16="http://schemas.microsoft.com/office/drawing/2014/main" xmlns="" id="{C2DA7A45-1926-4C07-98CD-C508328282B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816600" y="1292029"/>
              <a:ext cx="70243" cy="333572"/>
            </a:xfrm>
            <a:custGeom>
              <a:avLst/>
              <a:gdLst/>
              <a:ahLst/>
              <a:cxnLst/>
              <a:rect l="0" t="0" r="0" b="0"/>
              <a:pathLst>
                <a:path w="70243" h="333572">
                  <a:moveTo>
                    <a:pt x="63500" y="3371"/>
                  </a:moveTo>
                  <a:lnTo>
                    <a:pt x="63500" y="3371"/>
                  </a:lnTo>
                  <a:lnTo>
                    <a:pt x="70242" y="0"/>
                  </a:lnTo>
                  <a:lnTo>
                    <a:pt x="69405" y="1124"/>
                  </a:lnTo>
                  <a:lnTo>
                    <a:pt x="60951" y="8017"/>
                  </a:lnTo>
                  <a:lnTo>
                    <a:pt x="47065" y="37281"/>
                  </a:lnTo>
                  <a:lnTo>
                    <a:pt x="40203" y="70888"/>
                  </a:lnTo>
                  <a:lnTo>
                    <a:pt x="33391" y="111695"/>
                  </a:lnTo>
                  <a:lnTo>
                    <a:pt x="23307" y="155702"/>
                  </a:lnTo>
                  <a:lnTo>
                    <a:pt x="13651" y="201131"/>
                  </a:lnTo>
                  <a:lnTo>
                    <a:pt x="6067" y="244370"/>
                  </a:lnTo>
                  <a:lnTo>
                    <a:pt x="2696" y="280050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673">
              <a:extLst>
                <a:ext uri="{FF2B5EF4-FFF2-40B4-BE49-F238E27FC236}">
                  <a16:creationId xmlns:a16="http://schemas.microsoft.com/office/drawing/2014/main" xmlns="" id="{B91CF929-F6A4-4DE3-B1BA-AFC8C1B828F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684133" y="1479550"/>
              <a:ext cx="113418" cy="149742"/>
            </a:xfrm>
            <a:custGeom>
              <a:avLst/>
              <a:gdLst/>
              <a:ahLst/>
              <a:cxnLst/>
              <a:rect l="0" t="0" r="0" b="0"/>
              <a:pathLst>
                <a:path w="113418" h="149742">
                  <a:moveTo>
                    <a:pt x="5467" y="31750"/>
                  </a:moveTo>
                  <a:lnTo>
                    <a:pt x="5467" y="31750"/>
                  </a:lnTo>
                  <a:lnTo>
                    <a:pt x="0" y="15348"/>
                  </a:lnTo>
                  <a:lnTo>
                    <a:pt x="1116" y="15171"/>
                  </a:lnTo>
                  <a:lnTo>
                    <a:pt x="6120" y="16855"/>
                  </a:lnTo>
                  <a:lnTo>
                    <a:pt x="25900" y="39600"/>
                  </a:lnTo>
                  <a:lnTo>
                    <a:pt x="48309" y="81095"/>
                  </a:lnTo>
                  <a:lnTo>
                    <a:pt x="54847" y="105892"/>
                  </a:lnTo>
                  <a:lnTo>
                    <a:pt x="53049" y="126321"/>
                  </a:lnTo>
                  <a:lnTo>
                    <a:pt x="47545" y="141044"/>
                  </a:lnTo>
                  <a:lnTo>
                    <a:pt x="44103" y="146946"/>
                  </a:lnTo>
                  <a:lnTo>
                    <a:pt x="41102" y="149470"/>
                  </a:lnTo>
                  <a:lnTo>
                    <a:pt x="38396" y="149741"/>
                  </a:lnTo>
                  <a:lnTo>
                    <a:pt x="35886" y="148511"/>
                  </a:lnTo>
                  <a:lnTo>
                    <a:pt x="31216" y="139617"/>
                  </a:lnTo>
                  <a:lnTo>
                    <a:pt x="28983" y="133295"/>
                  </a:lnTo>
                  <a:lnTo>
                    <a:pt x="29211" y="107542"/>
                  </a:lnTo>
                  <a:lnTo>
                    <a:pt x="43860" y="77569"/>
                  </a:lnTo>
                  <a:lnTo>
                    <a:pt x="78458" y="36541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74">
              <a:extLst>
                <a:ext uri="{FF2B5EF4-FFF2-40B4-BE49-F238E27FC236}">
                  <a16:creationId xmlns:a16="http://schemas.microsoft.com/office/drawing/2014/main" xmlns="" id="{DED9C7E7-0320-4318-B6F1-D92064DF323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525251" y="1504460"/>
              <a:ext cx="138950" cy="121659"/>
            </a:xfrm>
            <a:custGeom>
              <a:avLst/>
              <a:gdLst/>
              <a:ahLst/>
              <a:cxnLst/>
              <a:rect l="0" t="0" r="0" b="0"/>
              <a:pathLst>
                <a:path w="138950" h="121659">
                  <a:moveTo>
                    <a:pt x="88149" y="44940"/>
                  </a:moveTo>
                  <a:lnTo>
                    <a:pt x="88149" y="44940"/>
                  </a:lnTo>
                  <a:lnTo>
                    <a:pt x="91807" y="25367"/>
                  </a:lnTo>
                  <a:lnTo>
                    <a:pt x="90245" y="12958"/>
                  </a:lnTo>
                  <a:lnTo>
                    <a:pt x="86724" y="8096"/>
                  </a:lnTo>
                  <a:lnTo>
                    <a:pt x="75286" y="813"/>
                  </a:lnTo>
                  <a:lnTo>
                    <a:pt x="68285" y="0"/>
                  </a:lnTo>
                  <a:lnTo>
                    <a:pt x="52980" y="2859"/>
                  </a:lnTo>
                  <a:lnTo>
                    <a:pt x="25125" y="19144"/>
                  </a:lnTo>
                  <a:lnTo>
                    <a:pt x="10515" y="35827"/>
                  </a:lnTo>
                  <a:lnTo>
                    <a:pt x="4643" y="45215"/>
                  </a:lnTo>
                  <a:lnTo>
                    <a:pt x="0" y="65053"/>
                  </a:lnTo>
                  <a:lnTo>
                    <a:pt x="993" y="84923"/>
                  </a:lnTo>
                  <a:lnTo>
                    <a:pt x="6139" y="103162"/>
                  </a:lnTo>
                  <a:lnTo>
                    <a:pt x="15011" y="115031"/>
                  </a:lnTo>
                  <a:lnTo>
                    <a:pt x="20341" y="119184"/>
                  </a:lnTo>
                  <a:lnTo>
                    <a:pt x="26010" y="121247"/>
                  </a:lnTo>
                  <a:lnTo>
                    <a:pt x="37954" y="121658"/>
                  </a:lnTo>
                  <a:lnTo>
                    <a:pt x="52199" y="113844"/>
                  </a:lnTo>
                  <a:lnTo>
                    <a:pt x="66527" y="100964"/>
                  </a:lnTo>
                  <a:lnTo>
                    <a:pt x="81115" y="79257"/>
                  </a:lnTo>
                  <a:lnTo>
                    <a:pt x="86760" y="64210"/>
                  </a:lnTo>
                  <a:lnTo>
                    <a:pt x="87223" y="64136"/>
                  </a:lnTo>
                  <a:lnTo>
                    <a:pt x="91439" y="81680"/>
                  </a:lnTo>
                  <a:lnTo>
                    <a:pt x="98783" y="87845"/>
                  </a:lnTo>
                  <a:lnTo>
                    <a:pt x="138949" y="102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675">
              <a:extLst>
                <a:ext uri="{FF2B5EF4-FFF2-40B4-BE49-F238E27FC236}">
                  <a16:creationId xmlns:a16="http://schemas.microsoft.com/office/drawing/2014/main" xmlns="" id="{96AFD491-85C8-48FA-9086-54C5C3F58CB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407034" y="1513666"/>
              <a:ext cx="111117" cy="106448"/>
            </a:xfrm>
            <a:custGeom>
              <a:avLst/>
              <a:gdLst/>
              <a:ahLst/>
              <a:cxnLst/>
              <a:rect l="0" t="0" r="0" b="0"/>
              <a:pathLst>
                <a:path w="111117" h="106448">
                  <a:moveTo>
                    <a:pt x="22216" y="29384"/>
                  </a:moveTo>
                  <a:lnTo>
                    <a:pt x="22216" y="29384"/>
                  </a:lnTo>
                  <a:lnTo>
                    <a:pt x="48896" y="27502"/>
                  </a:lnTo>
                  <a:lnTo>
                    <a:pt x="60179" y="23609"/>
                  </a:lnTo>
                  <a:lnTo>
                    <a:pt x="69898" y="17175"/>
                  </a:lnTo>
                  <a:lnTo>
                    <a:pt x="75158" y="9611"/>
                  </a:lnTo>
                  <a:lnTo>
                    <a:pt x="76561" y="5619"/>
                  </a:lnTo>
                  <a:lnTo>
                    <a:pt x="75379" y="2957"/>
                  </a:lnTo>
                  <a:lnTo>
                    <a:pt x="72475" y="1183"/>
                  </a:lnTo>
                  <a:lnTo>
                    <a:pt x="68422" y="0"/>
                  </a:lnTo>
                  <a:lnTo>
                    <a:pt x="56393" y="2449"/>
                  </a:lnTo>
                  <a:lnTo>
                    <a:pt x="33754" y="13642"/>
                  </a:lnTo>
                  <a:lnTo>
                    <a:pt x="25674" y="18889"/>
                  </a:lnTo>
                  <a:lnTo>
                    <a:pt x="12935" y="34127"/>
                  </a:lnTo>
                  <a:lnTo>
                    <a:pt x="3980" y="51953"/>
                  </a:lnTo>
                  <a:lnTo>
                    <a:pt x="0" y="69283"/>
                  </a:lnTo>
                  <a:lnTo>
                    <a:pt x="1055" y="77150"/>
                  </a:lnTo>
                  <a:lnTo>
                    <a:pt x="7872" y="91536"/>
                  </a:lnTo>
                  <a:lnTo>
                    <a:pt x="19839" y="101222"/>
                  </a:lnTo>
                  <a:lnTo>
                    <a:pt x="26981" y="104792"/>
                  </a:lnTo>
                  <a:lnTo>
                    <a:pt x="57260" y="106447"/>
                  </a:lnTo>
                  <a:lnTo>
                    <a:pt x="111116" y="99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676">
              <a:extLst>
                <a:ext uri="{FF2B5EF4-FFF2-40B4-BE49-F238E27FC236}">
                  <a16:creationId xmlns:a16="http://schemas.microsoft.com/office/drawing/2014/main" xmlns="" id="{D64354AD-4C74-45C4-B01A-17524F44324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258230" y="1511731"/>
              <a:ext cx="96199" cy="126570"/>
            </a:xfrm>
            <a:custGeom>
              <a:avLst/>
              <a:gdLst/>
              <a:ahLst/>
              <a:cxnLst/>
              <a:rect l="0" t="0" r="0" b="0"/>
              <a:pathLst>
                <a:path w="96199" h="126570">
                  <a:moveTo>
                    <a:pt x="18620" y="12269"/>
                  </a:moveTo>
                  <a:lnTo>
                    <a:pt x="18620" y="12269"/>
                  </a:lnTo>
                  <a:lnTo>
                    <a:pt x="13594" y="51832"/>
                  </a:lnTo>
                  <a:lnTo>
                    <a:pt x="9160" y="92991"/>
                  </a:lnTo>
                  <a:lnTo>
                    <a:pt x="5855" y="114109"/>
                  </a:lnTo>
                  <a:lnTo>
                    <a:pt x="4465" y="116146"/>
                  </a:lnTo>
                  <a:lnTo>
                    <a:pt x="2834" y="117503"/>
                  </a:lnTo>
                  <a:lnTo>
                    <a:pt x="1745" y="116292"/>
                  </a:lnTo>
                  <a:lnTo>
                    <a:pt x="0" y="95376"/>
                  </a:lnTo>
                  <a:lnTo>
                    <a:pt x="3460" y="65821"/>
                  </a:lnTo>
                  <a:lnTo>
                    <a:pt x="15304" y="34016"/>
                  </a:lnTo>
                  <a:lnTo>
                    <a:pt x="32219" y="10481"/>
                  </a:lnTo>
                  <a:lnTo>
                    <a:pt x="38269" y="4727"/>
                  </a:lnTo>
                  <a:lnTo>
                    <a:pt x="44420" y="1596"/>
                  </a:lnTo>
                  <a:lnTo>
                    <a:pt x="56898" y="0"/>
                  </a:lnTo>
                  <a:lnTo>
                    <a:pt x="63189" y="2678"/>
                  </a:lnTo>
                  <a:lnTo>
                    <a:pt x="75823" y="13181"/>
                  </a:lnTo>
                  <a:lnTo>
                    <a:pt x="84730" y="31019"/>
                  </a:lnTo>
                  <a:lnTo>
                    <a:pt x="96198" y="73593"/>
                  </a:lnTo>
                  <a:lnTo>
                    <a:pt x="94820" y="126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677">
              <a:extLst>
                <a:ext uri="{FF2B5EF4-FFF2-40B4-BE49-F238E27FC236}">
                  <a16:creationId xmlns:a16="http://schemas.microsoft.com/office/drawing/2014/main" xmlns="" id="{30025DE6-4F4E-4BAE-BC55-D5C0C84AF58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194300" y="1440953"/>
              <a:ext cx="6351" cy="13198"/>
            </a:xfrm>
            <a:custGeom>
              <a:avLst/>
              <a:gdLst/>
              <a:ahLst/>
              <a:cxnLst/>
              <a:rect l="0" t="0" r="0" b="0"/>
              <a:pathLst>
                <a:path w="6351" h="13198">
                  <a:moveTo>
                    <a:pt x="0" y="13197"/>
                  </a:moveTo>
                  <a:lnTo>
                    <a:pt x="0" y="13197"/>
                  </a:lnTo>
                  <a:lnTo>
                    <a:pt x="0" y="3084"/>
                  </a:lnTo>
                  <a:lnTo>
                    <a:pt x="705" y="810"/>
                  </a:lnTo>
                  <a:lnTo>
                    <a:pt x="1882" y="0"/>
                  </a:lnTo>
                  <a:lnTo>
                    <a:pt x="6350" y="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678">
              <a:extLst>
                <a:ext uri="{FF2B5EF4-FFF2-40B4-BE49-F238E27FC236}">
                  <a16:creationId xmlns:a16="http://schemas.microsoft.com/office/drawing/2014/main" xmlns="" id="{56C9AA7E-5CC7-40D0-909E-A8AD3B1CE66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194300" y="152400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25400" y="0"/>
                  </a:moveTo>
                  <a:lnTo>
                    <a:pt x="25400" y="0"/>
                  </a:lnTo>
                  <a:lnTo>
                    <a:pt x="7724" y="42095"/>
                  </a:lnTo>
                  <a:lnTo>
                    <a:pt x="1526" y="8827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679">
              <a:extLst>
                <a:ext uri="{FF2B5EF4-FFF2-40B4-BE49-F238E27FC236}">
                  <a16:creationId xmlns:a16="http://schemas.microsoft.com/office/drawing/2014/main" xmlns="" id="{03F6E4FE-4F5C-4195-B32E-EC2F3FE563B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118225" y="1322565"/>
              <a:ext cx="25276" cy="372886"/>
            </a:xfrm>
            <a:custGeom>
              <a:avLst/>
              <a:gdLst/>
              <a:ahLst/>
              <a:cxnLst/>
              <a:rect l="0" t="0" r="0" b="0"/>
              <a:pathLst>
                <a:path w="25276" h="372886">
                  <a:moveTo>
                    <a:pt x="25275" y="10935"/>
                  </a:moveTo>
                  <a:lnTo>
                    <a:pt x="25275" y="10935"/>
                  </a:lnTo>
                  <a:lnTo>
                    <a:pt x="25275" y="4193"/>
                  </a:lnTo>
                  <a:lnTo>
                    <a:pt x="24569" y="2207"/>
                  </a:lnTo>
                  <a:lnTo>
                    <a:pt x="23394" y="883"/>
                  </a:lnTo>
                  <a:lnTo>
                    <a:pt x="21904" y="0"/>
                  </a:lnTo>
                  <a:lnTo>
                    <a:pt x="20249" y="8427"/>
                  </a:lnTo>
                  <a:lnTo>
                    <a:pt x="12444" y="52694"/>
                  </a:lnTo>
                  <a:lnTo>
                    <a:pt x="7108" y="90878"/>
                  </a:lnTo>
                  <a:lnTo>
                    <a:pt x="3090" y="135365"/>
                  </a:lnTo>
                  <a:lnTo>
                    <a:pt x="1304" y="181008"/>
                  </a:lnTo>
                  <a:lnTo>
                    <a:pt x="828" y="204750"/>
                  </a:lnTo>
                  <a:lnTo>
                    <a:pt x="510" y="229045"/>
                  </a:lnTo>
                  <a:lnTo>
                    <a:pt x="157" y="275090"/>
                  </a:lnTo>
                  <a:lnTo>
                    <a:pt x="0" y="312017"/>
                  </a:lnTo>
                  <a:lnTo>
                    <a:pt x="8628" y="357935"/>
                  </a:lnTo>
                  <a:lnTo>
                    <a:pt x="12575" y="37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327">
            <a:extLst>
              <a:ext uri="{FF2B5EF4-FFF2-40B4-BE49-F238E27FC236}">
                <a16:creationId xmlns:a16="http://schemas.microsoft.com/office/drawing/2014/main" xmlns="" id="{E24F9051-3F98-45C1-AE90-67B7E7316A9A}"/>
              </a:ext>
            </a:extLst>
          </p:cNvPr>
          <p:cNvGrpSpPr/>
          <p:nvPr/>
        </p:nvGrpSpPr>
        <p:grpSpPr>
          <a:xfrm>
            <a:off x="6491101" y="1192997"/>
            <a:ext cx="1539466" cy="633041"/>
            <a:chOff x="6491101" y="1192997"/>
            <a:chExt cx="1539466" cy="633041"/>
          </a:xfrm>
        </p:grpSpPr>
        <p:sp>
          <p:nvSpPr>
            <p:cNvPr id="65" name="SMARTInkShape-1680">
              <a:extLst>
                <a:ext uri="{FF2B5EF4-FFF2-40B4-BE49-F238E27FC236}">
                  <a16:creationId xmlns:a16="http://schemas.microsoft.com/office/drawing/2014/main" xmlns="" id="{86692419-7577-43FB-9805-77CD5AC6201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925061" y="1555750"/>
              <a:ext cx="39287" cy="22484"/>
            </a:xfrm>
            <a:custGeom>
              <a:avLst/>
              <a:gdLst/>
              <a:ahLst/>
              <a:cxnLst/>
              <a:rect l="0" t="0" r="0" b="0"/>
              <a:pathLst>
                <a:path w="39287" h="22484">
                  <a:moveTo>
                    <a:pt x="6089" y="6350"/>
                  </a:moveTo>
                  <a:lnTo>
                    <a:pt x="6089" y="6350"/>
                  </a:lnTo>
                  <a:lnTo>
                    <a:pt x="2718" y="6350"/>
                  </a:lnTo>
                  <a:lnTo>
                    <a:pt x="1725" y="7056"/>
                  </a:lnTo>
                  <a:lnTo>
                    <a:pt x="1062" y="8232"/>
                  </a:lnTo>
                  <a:lnTo>
                    <a:pt x="0" y="15188"/>
                  </a:lnTo>
                  <a:lnTo>
                    <a:pt x="2030" y="16475"/>
                  </a:lnTo>
                  <a:lnTo>
                    <a:pt x="16733" y="20423"/>
                  </a:lnTo>
                  <a:lnTo>
                    <a:pt x="19534" y="22082"/>
                  </a:lnTo>
                  <a:lnTo>
                    <a:pt x="22814" y="22483"/>
                  </a:lnTo>
                  <a:lnTo>
                    <a:pt x="38952" y="19642"/>
                  </a:lnTo>
                  <a:lnTo>
                    <a:pt x="39286" y="18739"/>
                  </a:lnTo>
                  <a:lnTo>
                    <a:pt x="35896" y="15854"/>
                  </a:lnTo>
                  <a:lnTo>
                    <a:pt x="22926" y="8959"/>
                  </a:lnTo>
                  <a:lnTo>
                    <a:pt x="15154" y="6418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681">
              <a:extLst>
                <a:ext uri="{FF2B5EF4-FFF2-40B4-BE49-F238E27FC236}">
                  <a16:creationId xmlns:a16="http://schemas.microsoft.com/office/drawing/2014/main" xmlns="" id="{F0FED29A-A93F-4B30-B728-24297B73006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905750" y="1192997"/>
              <a:ext cx="124817" cy="248454"/>
            </a:xfrm>
            <a:custGeom>
              <a:avLst/>
              <a:gdLst/>
              <a:ahLst/>
              <a:cxnLst/>
              <a:rect l="0" t="0" r="0" b="0"/>
              <a:pathLst>
                <a:path w="124817" h="248454">
                  <a:moveTo>
                    <a:pt x="0" y="32553"/>
                  </a:moveTo>
                  <a:lnTo>
                    <a:pt x="0" y="32553"/>
                  </a:lnTo>
                  <a:lnTo>
                    <a:pt x="6741" y="25811"/>
                  </a:lnTo>
                  <a:lnTo>
                    <a:pt x="52998" y="2699"/>
                  </a:lnTo>
                  <a:lnTo>
                    <a:pt x="71768" y="0"/>
                  </a:lnTo>
                  <a:lnTo>
                    <a:pt x="105820" y="4015"/>
                  </a:lnTo>
                  <a:lnTo>
                    <a:pt x="111468" y="7883"/>
                  </a:lnTo>
                  <a:lnTo>
                    <a:pt x="119627" y="19707"/>
                  </a:lnTo>
                  <a:lnTo>
                    <a:pt x="124816" y="48973"/>
                  </a:lnTo>
                  <a:lnTo>
                    <a:pt x="116239" y="84455"/>
                  </a:lnTo>
                  <a:lnTo>
                    <a:pt x="96923" y="121780"/>
                  </a:lnTo>
                  <a:lnTo>
                    <a:pt x="57794" y="166542"/>
                  </a:lnTo>
                  <a:lnTo>
                    <a:pt x="40093" y="193766"/>
                  </a:lnTo>
                  <a:lnTo>
                    <a:pt x="35458" y="208625"/>
                  </a:lnTo>
                  <a:lnTo>
                    <a:pt x="38100" y="248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682">
              <a:extLst>
                <a:ext uri="{FF2B5EF4-FFF2-40B4-BE49-F238E27FC236}">
                  <a16:creationId xmlns:a16="http://schemas.microsoft.com/office/drawing/2014/main" xmlns="" id="{A2159660-AD1A-493E-A77A-8697A595BBE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547330" y="1397000"/>
              <a:ext cx="167921" cy="25401"/>
            </a:xfrm>
            <a:custGeom>
              <a:avLst/>
              <a:gdLst/>
              <a:ahLst/>
              <a:cxnLst/>
              <a:rect l="0" t="0" r="0" b="0"/>
              <a:pathLst>
                <a:path w="167921" h="25401">
                  <a:moveTo>
                    <a:pt x="21870" y="25400"/>
                  </a:moveTo>
                  <a:lnTo>
                    <a:pt x="21870" y="25400"/>
                  </a:lnTo>
                  <a:lnTo>
                    <a:pt x="0" y="25400"/>
                  </a:lnTo>
                  <a:lnTo>
                    <a:pt x="40150" y="18658"/>
                  </a:lnTo>
                  <a:lnTo>
                    <a:pt x="85534" y="14465"/>
                  </a:lnTo>
                  <a:lnTo>
                    <a:pt x="118133" y="9722"/>
                  </a:lnTo>
                  <a:lnTo>
                    <a:pt x="167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83">
              <a:extLst>
                <a:ext uri="{FF2B5EF4-FFF2-40B4-BE49-F238E27FC236}">
                  <a16:creationId xmlns:a16="http://schemas.microsoft.com/office/drawing/2014/main" xmlns="" id="{A6A8DA8F-08B1-4076-A8B0-0856F07221A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567348" y="1258342"/>
              <a:ext cx="114387" cy="326593"/>
            </a:xfrm>
            <a:custGeom>
              <a:avLst/>
              <a:gdLst/>
              <a:ahLst/>
              <a:cxnLst/>
              <a:rect l="0" t="0" r="0" b="0"/>
              <a:pathLst>
                <a:path w="114387" h="326593">
                  <a:moveTo>
                    <a:pt x="103452" y="30708"/>
                  </a:moveTo>
                  <a:lnTo>
                    <a:pt x="103452" y="30708"/>
                  </a:lnTo>
                  <a:lnTo>
                    <a:pt x="114386" y="0"/>
                  </a:lnTo>
                  <a:lnTo>
                    <a:pt x="113564" y="358"/>
                  </a:lnTo>
                  <a:lnTo>
                    <a:pt x="91578" y="42094"/>
                  </a:lnTo>
                  <a:lnTo>
                    <a:pt x="76537" y="77632"/>
                  </a:lnTo>
                  <a:lnTo>
                    <a:pt x="59035" y="120002"/>
                  </a:lnTo>
                  <a:lnTo>
                    <a:pt x="37144" y="167055"/>
                  </a:lnTo>
                  <a:lnTo>
                    <a:pt x="18949" y="210546"/>
                  </a:lnTo>
                  <a:lnTo>
                    <a:pt x="5922" y="249630"/>
                  </a:lnTo>
                  <a:lnTo>
                    <a:pt x="0" y="296579"/>
                  </a:lnTo>
                  <a:lnTo>
                    <a:pt x="3615" y="316795"/>
                  </a:lnTo>
                  <a:lnTo>
                    <a:pt x="8672" y="322327"/>
                  </a:lnTo>
                  <a:lnTo>
                    <a:pt x="15571" y="325310"/>
                  </a:lnTo>
                  <a:lnTo>
                    <a:pt x="23698" y="326592"/>
                  </a:lnTo>
                  <a:lnTo>
                    <a:pt x="42135" y="320492"/>
                  </a:lnTo>
                  <a:lnTo>
                    <a:pt x="71702" y="303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84">
              <a:extLst>
                <a:ext uri="{FF2B5EF4-FFF2-40B4-BE49-F238E27FC236}">
                  <a16:creationId xmlns:a16="http://schemas.microsoft.com/office/drawing/2014/main" xmlns="" id="{EE2DAA8B-BF99-48CF-A88F-447CC10ADCE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68264" y="1268374"/>
              <a:ext cx="339337" cy="311345"/>
            </a:xfrm>
            <a:custGeom>
              <a:avLst/>
              <a:gdLst/>
              <a:ahLst/>
              <a:cxnLst/>
              <a:rect l="0" t="0" r="0" b="0"/>
              <a:pathLst>
                <a:path w="339337" h="311345">
                  <a:moveTo>
                    <a:pt x="83436" y="217526"/>
                  </a:moveTo>
                  <a:lnTo>
                    <a:pt x="83436" y="217526"/>
                  </a:lnTo>
                  <a:lnTo>
                    <a:pt x="83435" y="200671"/>
                  </a:lnTo>
                  <a:lnTo>
                    <a:pt x="79203" y="195000"/>
                  </a:lnTo>
                  <a:lnTo>
                    <a:pt x="63210" y="186818"/>
                  </a:lnTo>
                  <a:lnTo>
                    <a:pt x="54430" y="186471"/>
                  </a:lnTo>
                  <a:lnTo>
                    <a:pt x="37147" y="191729"/>
                  </a:lnTo>
                  <a:lnTo>
                    <a:pt x="21941" y="208648"/>
                  </a:lnTo>
                  <a:lnTo>
                    <a:pt x="5242" y="244058"/>
                  </a:lnTo>
                  <a:lnTo>
                    <a:pt x="0" y="268124"/>
                  </a:lnTo>
                  <a:lnTo>
                    <a:pt x="22" y="290579"/>
                  </a:lnTo>
                  <a:lnTo>
                    <a:pt x="4265" y="304792"/>
                  </a:lnTo>
                  <a:lnTo>
                    <a:pt x="7372" y="309570"/>
                  </a:lnTo>
                  <a:lnTo>
                    <a:pt x="12265" y="311344"/>
                  </a:lnTo>
                  <a:lnTo>
                    <a:pt x="25229" y="309553"/>
                  </a:lnTo>
                  <a:lnTo>
                    <a:pt x="51764" y="290498"/>
                  </a:lnTo>
                  <a:lnTo>
                    <a:pt x="78598" y="255767"/>
                  </a:lnTo>
                  <a:lnTo>
                    <a:pt x="95867" y="222763"/>
                  </a:lnTo>
                  <a:lnTo>
                    <a:pt x="112244" y="182459"/>
                  </a:lnTo>
                  <a:lnTo>
                    <a:pt x="119575" y="158870"/>
                  </a:lnTo>
                  <a:lnTo>
                    <a:pt x="126578" y="133972"/>
                  </a:lnTo>
                  <a:lnTo>
                    <a:pt x="133364" y="109612"/>
                  </a:lnTo>
                  <a:lnTo>
                    <a:pt x="140004" y="85611"/>
                  </a:lnTo>
                  <a:lnTo>
                    <a:pt x="150911" y="43186"/>
                  </a:lnTo>
                  <a:lnTo>
                    <a:pt x="155758" y="14923"/>
                  </a:lnTo>
                  <a:lnTo>
                    <a:pt x="154934" y="6963"/>
                  </a:lnTo>
                  <a:lnTo>
                    <a:pt x="152268" y="2362"/>
                  </a:lnTo>
                  <a:lnTo>
                    <a:pt x="148373" y="0"/>
                  </a:lnTo>
                  <a:lnTo>
                    <a:pt x="142956" y="2659"/>
                  </a:lnTo>
                  <a:lnTo>
                    <a:pt x="129410" y="16902"/>
                  </a:lnTo>
                  <a:lnTo>
                    <a:pt x="109287" y="58833"/>
                  </a:lnTo>
                  <a:lnTo>
                    <a:pt x="98218" y="100900"/>
                  </a:lnTo>
                  <a:lnTo>
                    <a:pt x="89300" y="148053"/>
                  </a:lnTo>
                  <a:lnTo>
                    <a:pt x="82985" y="192529"/>
                  </a:lnTo>
                  <a:lnTo>
                    <a:pt x="81589" y="228288"/>
                  </a:lnTo>
                  <a:lnTo>
                    <a:pt x="86651" y="266576"/>
                  </a:lnTo>
                  <a:lnTo>
                    <a:pt x="89813" y="275626"/>
                  </a:lnTo>
                  <a:lnTo>
                    <a:pt x="94037" y="281659"/>
                  </a:lnTo>
                  <a:lnTo>
                    <a:pt x="104375" y="288363"/>
                  </a:lnTo>
                  <a:lnTo>
                    <a:pt x="111506" y="288034"/>
                  </a:lnTo>
                  <a:lnTo>
                    <a:pt x="128838" y="282024"/>
                  </a:lnTo>
                  <a:lnTo>
                    <a:pt x="155058" y="259998"/>
                  </a:lnTo>
                  <a:lnTo>
                    <a:pt x="173958" y="231129"/>
                  </a:lnTo>
                  <a:lnTo>
                    <a:pt x="181753" y="203604"/>
                  </a:lnTo>
                  <a:lnTo>
                    <a:pt x="181436" y="197661"/>
                  </a:lnTo>
                  <a:lnTo>
                    <a:pt x="179814" y="193700"/>
                  </a:lnTo>
                  <a:lnTo>
                    <a:pt x="177322" y="191058"/>
                  </a:lnTo>
                  <a:lnTo>
                    <a:pt x="173543" y="191414"/>
                  </a:lnTo>
                  <a:lnTo>
                    <a:pt x="163700" y="197454"/>
                  </a:lnTo>
                  <a:lnTo>
                    <a:pt x="146259" y="219497"/>
                  </a:lnTo>
                  <a:lnTo>
                    <a:pt x="139579" y="238393"/>
                  </a:lnTo>
                  <a:lnTo>
                    <a:pt x="137701" y="268864"/>
                  </a:lnTo>
                  <a:lnTo>
                    <a:pt x="140715" y="286910"/>
                  </a:lnTo>
                  <a:lnTo>
                    <a:pt x="146758" y="297282"/>
                  </a:lnTo>
                  <a:lnTo>
                    <a:pt x="151050" y="300330"/>
                  </a:lnTo>
                  <a:lnTo>
                    <a:pt x="161465" y="303717"/>
                  </a:lnTo>
                  <a:lnTo>
                    <a:pt x="175030" y="299577"/>
                  </a:lnTo>
                  <a:lnTo>
                    <a:pt x="198534" y="283465"/>
                  </a:lnTo>
                  <a:lnTo>
                    <a:pt x="238057" y="241575"/>
                  </a:lnTo>
                  <a:lnTo>
                    <a:pt x="249586" y="225984"/>
                  </a:lnTo>
                  <a:lnTo>
                    <a:pt x="251353" y="224576"/>
                  </a:lnTo>
                  <a:lnTo>
                    <a:pt x="252530" y="224343"/>
                  </a:lnTo>
                  <a:lnTo>
                    <a:pt x="250076" y="229728"/>
                  </a:lnTo>
                  <a:lnTo>
                    <a:pt x="223569" y="274271"/>
                  </a:lnTo>
                  <a:lnTo>
                    <a:pt x="220506" y="280846"/>
                  </a:lnTo>
                  <a:lnTo>
                    <a:pt x="220676" y="281612"/>
                  </a:lnTo>
                  <a:lnTo>
                    <a:pt x="221496" y="281416"/>
                  </a:lnTo>
                  <a:lnTo>
                    <a:pt x="264499" y="239614"/>
                  </a:lnTo>
                  <a:lnTo>
                    <a:pt x="304214" y="203309"/>
                  </a:lnTo>
                  <a:lnTo>
                    <a:pt x="321259" y="193569"/>
                  </a:lnTo>
                  <a:lnTo>
                    <a:pt x="328768" y="190971"/>
                  </a:lnTo>
                  <a:lnTo>
                    <a:pt x="333773" y="190651"/>
                  </a:lnTo>
                  <a:lnTo>
                    <a:pt x="337111" y="191848"/>
                  </a:lnTo>
                  <a:lnTo>
                    <a:pt x="339336" y="194057"/>
                  </a:lnTo>
                  <a:lnTo>
                    <a:pt x="338045" y="207801"/>
                  </a:lnTo>
                  <a:lnTo>
                    <a:pt x="325718" y="247747"/>
                  </a:lnTo>
                  <a:lnTo>
                    <a:pt x="310190" y="295131"/>
                  </a:lnTo>
                  <a:lnTo>
                    <a:pt x="310805" y="298190"/>
                  </a:lnTo>
                  <a:lnTo>
                    <a:pt x="313333" y="299524"/>
                  </a:lnTo>
                  <a:lnTo>
                    <a:pt x="324736" y="300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685">
              <a:extLst>
                <a:ext uri="{FF2B5EF4-FFF2-40B4-BE49-F238E27FC236}">
                  <a16:creationId xmlns:a16="http://schemas.microsoft.com/office/drawing/2014/main" xmlns="" id="{5530DCEA-2007-45EA-91E8-5F6287D073A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026739" y="1473200"/>
              <a:ext cx="85262" cy="133351"/>
            </a:xfrm>
            <a:custGeom>
              <a:avLst/>
              <a:gdLst/>
              <a:ahLst/>
              <a:cxnLst/>
              <a:rect l="0" t="0" r="0" b="0"/>
              <a:pathLst>
                <a:path w="85262" h="133351">
                  <a:moveTo>
                    <a:pt x="21761" y="0"/>
                  </a:moveTo>
                  <a:lnTo>
                    <a:pt x="21761" y="0"/>
                  </a:lnTo>
                  <a:lnTo>
                    <a:pt x="25131" y="6742"/>
                  </a:lnTo>
                  <a:lnTo>
                    <a:pt x="22382" y="54272"/>
                  </a:lnTo>
                  <a:lnTo>
                    <a:pt x="9908" y="100942"/>
                  </a:lnTo>
                  <a:lnTo>
                    <a:pt x="2962" y="121161"/>
                  </a:lnTo>
                  <a:lnTo>
                    <a:pt x="0" y="126521"/>
                  </a:lnTo>
                  <a:lnTo>
                    <a:pt x="18187" y="84699"/>
                  </a:lnTo>
                  <a:lnTo>
                    <a:pt x="35283" y="47674"/>
                  </a:lnTo>
                  <a:lnTo>
                    <a:pt x="56653" y="7771"/>
                  </a:lnTo>
                  <a:lnTo>
                    <a:pt x="61249" y="3769"/>
                  </a:lnTo>
                  <a:lnTo>
                    <a:pt x="65726" y="1807"/>
                  </a:lnTo>
                  <a:lnTo>
                    <a:pt x="70120" y="1205"/>
                  </a:lnTo>
                  <a:lnTo>
                    <a:pt x="73051" y="3626"/>
                  </a:lnTo>
                  <a:lnTo>
                    <a:pt x="76307" y="13841"/>
                  </a:lnTo>
                  <a:lnTo>
                    <a:pt x="73542" y="60297"/>
                  </a:lnTo>
                  <a:lnTo>
                    <a:pt x="72756" y="101829"/>
                  </a:lnTo>
                  <a:lnTo>
                    <a:pt x="76410" y="116048"/>
                  </a:lnTo>
                  <a:lnTo>
                    <a:pt x="8526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686">
              <a:extLst>
                <a:ext uri="{FF2B5EF4-FFF2-40B4-BE49-F238E27FC236}">
                  <a16:creationId xmlns:a16="http://schemas.microsoft.com/office/drawing/2014/main" xmlns="" id="{36708BF1-5194-4ED9-93C3-44227548B2C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926733" y="1471481"/>
              <a:ext cx="64618" cy="154657"/>
            </a:xfrm>
            <a:custGeom>
              <a:avLst/>
              <a:gdLst/>
              <a:ahLst/>
              <a:cxnLst/>
              <a:rect l="0" t="0" r="0" b="0"/>
              <a:pathLst>
                <a:path w="64618" h="154657">
                  <a:moveTo>
                    <a:pt x="26517" y="65219"/>
                  </a:moveTo>
                  <a:lnTo>
                    <a:pt x="26517" y="65219"/>
                  </a:lnTo>
                  <a:lnTo>
                    <a:pt x="21050" y="70686"/>
                  </a:lnTo>
                  <a:lnTo>
                    <a:pt x="39777" y="49841"/>
                  </a:lnTo>
                  <a:lnTo>
                    <a:pt x="53550" y="11671"/>
                  </a:lnTo>
                  <a:lnTo>
                    <a:pt x="53711" y="6237"/>
                  </a:lnTo>
                  <a:lnTo>
                    <a:pt x="52407" y="2615"/>
                  </a:lnTo>
                  <a:lnTo>
                    <a:pt x="50127" y="199"/>
                  </a:lnTo>
                  <a:lnTo>
                    <a:pt x="45785" y="0"/>
                  </a:lnTo>
                  <a:lnTo>
                    <a:pt x="33434" y="3542"/>
                  </a:lnTo>
                  <a:lnTo>
                    <a:pt x="20419" y="19228"/>
                  </a:lnTo>
                  <a:lnTo>
                    <a:pt x="8990" y="42662"/>
                  </a:lnTo>
                  <a:lnTo>
                    <a:pt x="0" y="82916"/>
                  </a:lnTo>
                  <a:lnTo>
                    <a:pt x="149" y="109068"/>
                  </a:lnTo>
                  <a:lnTo>
                    <a:pt x="6331" y="131039"/>
                  </a:lnTo>
                  <a:lnTo>
                    <a:pt x="10944" y="140849"/>
                  </a:lnTo>
                  <a:lnTo>
                    <a:pt x="16135" y="147389"/>
                  </a:lnTo>
                  <a:lnTo>
                    <a:pt x="27547" y="154656"/>
                  </a:lnTo>
                  <a:lnTo>
                    <a:pt x="34259" y="154477"/>
                  </a:lnTo>
                  <a:lnTo>
                    <a:pt x="64617" y="141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87">
              <a:extLst>
                <a:ext uri="{FF2B5EF4-FFF2-40B4-BE49-F238E27FC236}">
                  <a16:creationId xmlns:a16="http://schemas.microsoft.com/office/drawing/2014/main" xmlns="" id="{9E5DB0CC-761B-4244-AD29-443E09EAE99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491101" y="1267900"/>
              <a:ext cx="408091" cy="558138"/>
            </a:xfrm>
            <a:custGeom>
              <a:avLst/>
              <a:gdLst/>
              <a:ahLst/>
              <a:cxnLst/>
              <a:rect l="0" t="0" r="0" b="0"/>
              <a:pathLst>
                <a:path w="408091" h="558138">
                  <a:moveTo>
                    <a:pt x="119249" y="287850"/>
                  </a:moveTo>
                  <a:lnTo>
                    <a:pt x="119249" y="287850"/>
                  </a:lnTo>
                  <a:lnTo>
                    <a:pt x="115878" y="274366"/>
                  </a:lnTo>
                  <a:lnTo>
                    <a:pt x="103669" y="255868"/>
                  </a:lnTo>
                  <a:lnTo>
                    <a:pt x="90687" y="247060"/>
                  </a:lnTo>
                  <a:lnTo>
                    <a:pt x="83274" y="243723"/>
                  </a:lnTo>
                  <a:lnTo>
                    <a:pt x="67512" y="241897"/>
                  </a:lnTo>
                  <a:lnTo>
                    <a:pt x="59357" y="242398"/>
                  </a:lnTo>
                  <a:lnTo>
                    <a:pt x="40889" y="254244"/>
                  </a:lnTo>
                  <a:lnTo>
                    <a:pt x="22334" y="275030"/>
                  </a:lnTo>
                  <a:lnTo>
                    <a:pt x="7031" y="303084"/>
                  </a:lnTo>
                  <a:lnTo>
                    <a:pt x="700" y="330604"/>
                  </a:lnTo>
                  <a:lnTo>
                    <a:pt x="0" y="343869"/>
                  </a:lnTo>
                  <a:lnTo>
                    <a:pt x="2355" y="354830"/>
                  </a:lnTo>
                  <a:lnTo>
                    <a:pt x="12497" y="372652"/>
                  </a:lnTo>
                  <a:lnTo>
                    <a:pt x="21270" y="377546"/>
                  </a:lnTo>
                  <a:lnTo>
                    <a:pt x="44188" y="381102"/>
                  </a:lnTo>
                  <a:lnTo>
                    <a:pt x="72719" y="369041"/>
                  </a:lnTo>
                  <a:lnTo>
                    <a:pt x="103507" y="344396"/>
                  </a:lnTo>
                  <a:lnTo>
                    <a:pt x="133655" y="307572"/>
                  </a:lnTo>
                  <a:lnTo>
                    <a:pt x="159754" y="261573"/>
                  </a:lnTo>
                  <a:lnTo>
                    <a:pt x="171651" y="236465"/>
                  </a:lnTo>
                  <a:lnTo>
                    <a:pt x="180995" y="207732"/>
                  </a:lnTo>
                  <a:lnTo>
                    <a:pt x="188635" y="176583"/>
                  </a:lnTo>
                  <a:lnTo>
                    <a:pt x="195140" y="143822"/>
                  </a:lnTo>
                  <a:lnTo>
                    <a:pt x="199477" y="114220"/>
                  </a:lnTo>
                  <a:lnTo>
                    <a:pt x="202367" y="86725"/>
                  </a:lnTo>
                  <a:lnTo>
                    <a:pt x="204168" y="41122"/>
                  </a:lnTo>
                  <a:lnTo>
                    <a:pt x="200265" y="13799"/>
                  </a:lnTo>
                  <a:lnTo>
                    <a:pt x="196543" y="6371"/>
                  </a:lnTo>
                  <a:lnTo>
                    <a:pt x="191945" y="2125"/>
                  </a:lnTo>
                  <a:lnTo>
                    <a:pt x="186763" y="0"/>
                  </a:lnTo>
                  <a:lnTo>
                    <a:pt x="180486" y="2817"/>
                  </a:lnTo>
                  <a:lnTo>
                    <a:pt x="165986" y="17235"/>
                  </a:lnTo>
                  <a:lnTo>
                    <a:pt x="150134" y="49043"/>
                  </a:lnTo>
                  <a:lnTo>
                    <a:pt x="135798" y="93519"/>
                  </a:lnTo>
                  <a:lnTo>
                    <a:pt x="130987" y="120196"/>
                  </a:lnTo>
                  <a:lnTo>
                    <a:pt x="127074" y="148564"/>
                  </a:lnTo>
                  <a:lnTo>
                    <a:pt x="125877" y="175943"/>
                  </a:lnTo>
                  <a:lnTo>
                    <a:pt x="126490" y="202662"/>
                  </a:lnTo>
                  <a:lnTo>
                    <a:pt x="128309" y="228941"/>
                  </a:lnTo>
                  <a:lnTo>
                    <a:pt x="139738" y="273192"/>
                  </a:lnTo>
                  <a:lnTo>
                    <a:pt x="155872" y="308852"/>
                  </a:lnTo>
                  <a:lnTo>
                    <a:pt x="172450" y="334108"/>
                  </a:lnTo>
                  <a:lnTo>
                    <a:pt x="180821" y="341267"/>
                  </a:lnTo>
                  <a:lnTo>
                    <a:pt x="197649" y="347339"/>
                  </a:lnTo>
                  <a:lnTo>
                    <a:pt x="206088" y="345854"/>
                  </a:lnTo>
                  <a:lnTo>
                    <a:pt x="222990" y="336678"/>
                  </a:lnTo>
                  <a:lnTo>
                    <a:pt x="236147" y="319429"/>
                  </a:lnTo>
                  <a:lnTo>
                    <a:pt x="244581" y="299063"/>
                  </a:lnTo>
                  <a:lnTo>
                    <a:pt x="245362" y="272436"/>
                  </a:lnTo>
                  <a:lnTo>
                    <a:pt x="242798" y="257716"/>
                  </a:lnTo>
                  <a:lnTo>
                    <a:pt x="240421" y="252944"/>
                  </a:lnTo>
                  <a:lnTo>
                    <a:pt x="237425" y="249763"/>
                  </a:lnTo>
                  <a:lnTo>
                    <a:pt x="234016" y="247642"/>
                  </a:lnTo>
                  <a:lnTo>
                    <a:pt x="231038" y="249050"/>
                  </a:lnTo>
                  <a:lnTo>
                    <a:pt x="225847" y="258141"/>
                  </a:lnTo>
                  <a:lnTo>
                    <a:pt x="218959" y="282497"/>
                  </a:lnTo>
                  <a:lnTo>
                    <a:pt x="220244" y="301934"/>
                  </a:lnTo>
                  <a:lnTo>
                    <a:pt x="226930" y="321626"/>
                  </a:lnTo>
                  <a:lnTo>
                    <a:pt x="239309" y="339786"/>
                  </a:lnTo>
                  <a:lnTo>
                    <a:pt x="252336" y="349738"/>
                  </a:lnTo>
                  <a:lnTo>
                    <a:pt x="258774" y="352392"/>
                  </a:lnTo>
                  <a:lnTo>
                    <a:pt x="273452" y="351578"/>
                  </a:lnTo>
                  <a:lnTo>
                    <a:pt x="288678" y="345807"/>
                  </a:lnTo>
                  <a:lnTo>
                    <a:pt x="308444" y="330658"/>
                  </a:lnTo>
                  <a:lnTo>
                    <a:pt x="323551" y="314880"/>
                  </a:lnTo>
                  <a:lnTo>
                    <a:pt x="332582" y="310447"/>
                  </a:lnTo>
                  <a:lnTo>
                    <a:pt x="335554" y="310675"/>
                  </a:lnTo>
                  <a:lnTo>
                    <a:pt x="337536" y="312239"/>
                  </a:lnTo>
                  <a:lnTo>
                    <a:pt x="338857" y="314693"/>
                  </a:lnTo>
                  <a:lnTo>
                    <a:pt x="335908" y="354823"/>
                  </a:lnTo>
                  <a:lnTo>
                    <a:pt x="329807" y="401611"/>
                  </a:lnTo>
                  <a:lnTo>
                    <a:pt x="323132" y="439540"/>
                  </a:lnTo>
                  <a:lnTo>
                    <a:pt x="315462" y="476153"/>
                  </a:lnTo>
                  <a:lnTo>
                    <a:pt x="305091" y="522855"/>
                  </a:lnTo>
                  <a:lnTo>
                    <a:pt x="295267" y="556756"/>
                  </a:lnTo>
                  <a:lnTo>
                    <a:pt x="294450" y="558137"/>
                  </a:lnTo>
                  <a:lnTo>
                    <a:pt x="306867" y="511042"/>
                  </a:lnTo>
                  <a:lnTo>
                    <a:pt x="314583" y="473359"/>
                  </a:lnTo>
                  <a:lnTo>
                    <a:pt x="319321" y="449623"/>
                  </a:lnTo>
                  <a:lnTo>
                    <a:pt x="324597" y="423215"/>
                  </a:lnTo>
                  <a:lnTo>
                    <a:pt x="330231" y="395027"/>
                  </a:lnTo>
                  <a:lnTo>
                    <a:pt x="336809" y="364946"/>
                  </a:lnTo>
                  <a:lnTo>
                    <a:pt x="344017" y="333603"/>
                  </a:lnTo>
                  <a:lnTo>
                    <a:pt x="351644" y="301419"/>
                  </a:lnTo>
                  <a:lnTo>
                    <a:pt x="365763" y="254369"/>
                  </a:lnTo>
                  <a:lnTo>
                    <a:pt x="381849" y="213489"/>
                  </a:lnTo>
                  <a:lnTo>
                    <a:pt x="385333" y="206526"/>
                  </a:lnTo>
                  <a:lnTo>
                    <a:pt x="389771" y="204001"/>
                  </a:lnTo>
                  <a:lnTo>
                    <a:pt x="394848" y="204434"/>
                  </a:lnTo>
                  <a:lnTo>
                    <a:pt x="400348" y="206839"/>
                  </a:lnTo>
                  <a:lnTo>
                    <a:pt x="404015" y="212676"/>
                  </a:lnTo>
                  <a:lnTo>
                    <a:pt x="408090" y="230451"/>
                  </a:lnTo>
                  <a:lnTo>
                    <a:pt x="403641" y="270999"/>
                  </a:lnTo>
                  <a:lnTo>
                    <a:pt x="383272" y="315391"/>
                  </a:lnTo>
                  <a:lnTo>
                    <a:pt x="342538" y="357313"/>
                  </a:lnTo>
                  <a:lnTo>
                    <a:pt x="316099" y="37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328">
            <a:extLst>
              <a:ext uri="{FF2B5EF4-FFF2-40B4-BE49-F238E27FC236}">
                <a16:creationId xmlns:a16="http://schemas.microsoft.com/office/drawing/2014/main" xmlns="" id="{3999C4AB-7CA8-4BFE-B467-D1C29DF0FCA7}"/>
              </a:ext>
            </a:extLst>
          </p:cNvPr>
          <p:cNvGrpSpPr/>
          <p:nvPr/>
        </p:nvGrpSpPr>
        <p:grpSpPr>
          <a:xfrm>
            <a:off x="1562100" y="2445273"/>
            <a:ext cx="396864" cy="196328"/>
            <a:chOff x="1562100" y="2445273"/>
            <a:chExt cx="396864" cy="196328"/>
          </a:xfrm>
        </p:grpSpPr>
        <p:sp>
          <p:nvSpPr>
            <p:cNvPr id="74" name="SMARTInkShape-1688">
              <a:extLst>
                <a:ext uri="{FF2B5EF4-FFF2-40B4-BE49-F238E27FC236}">
                  <a16:creationId xmlns:a16="http://schemas.microsoft.com/office/drawing/2014/main" xmlns="" id="{B6EB6298-9009-456C-A0ED-BED4D12C57A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858975" y="2445273"/>
              <a:ext cx="99989" cy="196328"/>
            </a:xfrm>
            <a:custGeom>
              <a:avLst/>
              <a:gdLst/>
              <a:ahLst/>
              <a:cxnLst/>
              <a:rect l="0" t="0" r="0" b="0"/>
              <a:pathLst>
                <a:path w="99989" h="196328">
                  <a:moveTo>
                    <a:pt x="26975" y="12177"/>
                  </a:moveTo>
                  <a:lnTo>
                    <a:pt x="26975" y="12177"/>
                  </a:lnTo>
                  <a:lnTo>
                    <a:pt x="270" y="654"/>
                  </a:lnTo>
                  <a:lnTo>
                    <a:pt x="0" y="261"/>
                  </a:lnTo>
                  <a:lnTo>
                    <a:pt x="525" y="0"/>
                  </a:lnTo>
                  <a:lnTo>
                    <a:pt x="46949" y="11732"/>
                  </a:lnTo>
                  <a:lnTo>
                    <a:pt x="74286" y="26627"/>
                  </a:lnTo>
                  <a:lnTo>
                    <a:pt x="92420" y="51187"/>
                  </a:lnTo>
                  <a:lnTo>
                    <a:pt x="99988" y="77436"/>
                  </a:lnTo>
                  <a:lnTo>
                    <a:pt x="95489" y="106459"/>
                  </a:lnTo>
                  <a:lnTo>
                    <a:pt x="71893" y="146460"/>
                  </a:lnTo>
                  <a:lnTo>
                    <a:pt x="33325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89">
              <a:extLst>
                <a:ext uri="{FF2B5EF4-FFF2-40B4-BE49-F238E27FC236}">
                  <a16:creationId xmlns:a16="http://schemas.microsoft.com/office/drawing/2014/main" xmlns="" id="{949F12B5-0BF9-4BEC-B7E7-42C36DC4C63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562100" y="2546350"/>
              <a:ext cx="368301" cy="38101"/>
            </a:xfrm>
            <a:custGeom>
              <a:avLst/>
              <a:gdLst/>
              <a:ahLst/>
              <a:cxnLst/>
              <a:rect l="0" t="0" r="0" b="0"/>
              <a:pathLst>
                <a:path w="368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6" y="33736"/>
                  </a:lnTo>
                  <a:lnTo>
                    <a:pt x="1882" y="33074"/>
                  </a:lnTo>
                  <a:lnTo>
                    <a:pt x="39707" y="27560"/>
                  </a:lnTo>
                  <a:lnTo>
                    <a:pt x="75973" y="26360"/>
                  </a:lnTo>
                  <a:lnTo>
                    <a:pt x="121725" y="23945"/>
                  </a:lnTo>
                  <a:lnTo>
                    <a:pt x="146767" y="22314"/>
                  </a:lnTo>
                  <a:lnTo>
                    <a:pt x="171928" y="21226"/>
                  </a:lnTo>
                  <a:lnTo>
                    <a:pt x="197168" y="20500"/>
                  </a:lnTo>
                  <a:lnTo>
                    <a:pt x="222462" y="20017"/>
                  </a:lnTo>
                  <a:lnTo>
                    <a:pt x="247086" y="18284"/>
                  </a:lnTo>
                  <a:lnTo>
                    <a:pt x="271263" y="15717"/>
                  </a:lnTo>
                  <a:lnTo>
                    <a:pt x="313884" y="9808"/>
                  </a:lnTo>
                  <a:lnTo>
                    <a:pt x="36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1690">
            <a:extLst>
              <a:ext uri="{FF2B5EF4-FFF2-40B4-BE49-F238E27FC236}">
                <a16:creationId xmlns:a16="http://schemas.microsoft.com/office/drawing/2014/main" xmlns="" id="{23488B17-B887-4A21-8573-64C2DE0D271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39289" y="2351207"/>
            <a:ext cx="276912" cy="437713"/>
          </a:xfrm>
          <a:custGeom>
            <a:avLst/>
            <a:gdLst/>
            <a:ahLst/>
            <a:cxnLst/>
            <a:rect l="0" t="0" r="0" b="0"/>
            <a:pathLst>
              <a:path w="276912" h="437713">
                <a:moveTo>
                  <a:pt x="48311" y="80843"/>
                </a:moveTo>
                <a:lnTo>
                  <a:pt x="48311" y="80843"/>
                </a:lnTo>
                <a:lnTo>
                  <a:pt x="26649" y="80137"/>
                </a:lnTo>
                <a:lnTo>
                  <a:pt x="5912" y="72004"/>
                </a:lnTo>
                <a:lnTo>
                  <a:pt x="3112" y="68601"/>
                </a:lnTo>
                <a:lnTo>
                  <a:pt x="0" y="59174"/>
                </a:lnTo>
                <a:lnTo>
                  <a:pt x="582" y="54403"/>
                </a:lnTo>
                <a:lnTo>
                  <a:pt x="15406" y="28930"/>
                </a:lnTo>
                <a:lnTo>
                  <a:pt x="46449" y="0"/>
                </a:lnTo>
                <a:lnTo>
                  <a:pt x="47069" y="137"/>
                </a:lnTo>
                <a:lnTo>
                  <a:pt x="47483" y="933"/>
                </a:lnTo>
                <a:lnTo>
                  <a:pt x="54746" y="48542"/>
                </a:lnTo>
                <a:lnTo>
                  <a:pt x="60252" y="87422"/>
                </a:lnTo>
                <a:lnTo>
                  <a:pt x="69801" y="131632"/>
                </a:lnTo>
                <a:lnTo>
                  <a:pt x="75031" y="166210"/>
                </a:lnTo>
                <a:lnTo>
                  <a:pt x="75944" y="200864"/>
                </a:lnTo>
                <a:lnTo>
                  <a:pt x="70610" y="248344"/>
                </a:lnTo>
                <a:lnTo>
                  <a:pt x="58210" y="285460"/>
                </a:lnTo>
                <a:lnTo>
                  <a:pt x="47772" y="302311"/>
                </a:lnTo>
                <a:lnTo>
                  <a:pt x="38429" y="309801"/>
                </a:lnTo>
                <a:lnTo>
                  <a:pt x="33962" y="308976"/>
                </a:lnTo>
                <a:lnTo>
                  <a:pt x="25235" y="300534"/>
                </a:lnTo>
                <a:lnTo>
                  <a:pt x="20416" y="283611"/>
                </a:lnTo>
                <a:lnTo>
                  <a:pt x="19131" y="273172"/>
                </a:lnTo>
                <a:lnTo>
                  <a:pt x="23348" y="252165"/>
                </a:lnTo>
                <a:lnTo>
                  <a:pt x="46672" y="206563"/>
                </a:lnTo>
                <a:lnTo>
                  <a:pt x="88596" y="161154"/>
                </a:lnTo>
                <a:lnTo>
                  <a:pt x="135761" y="114032"/>
                </a:lnTo>
                <a:lnTo>
                  <a:pt x="172516" y="67173"/>
                </a:lnTo>
                <a:lnTo>
                  <a:pt x="186791" y="39869"/>
                </a:lnTo>
                <a:lnTo>
                  <a:pt x="187903" y="34476"/>
                </a:lnTo>
                <a:lnTo>
                  <a:pt x="187234" y="30882"/>
                </a:lnTo>
                <a:lnTo>
                  <a:pt x="185376" y="28486"/>
                </a:lnTo>
                <a:lnTo>
                  <a:pt x="183432" y="27594"/>
                </a:lnTo>
                <a:lnTo>
                  <a:pt x="181431" y="27705"/>
                </a:lnTo>
                <a:lnTo>
                  <a:pt x="179391" y="28484"/>
                </a:lnTo>
                <a:lnTo>
                  <a:pt x="160908" y="65927"/>
                </a:lnTo>
                <a:lnTo>
                  <a:pt x="143762" y="112956"/>
                </a:lnTo>
                <a:lnTo>
                  <a:pt x="134008" y="153441"/>
                </a:lnTo>
                <a:lnTo>
                  <a:pt x="130137" y="176514"/>
                </a:lnTo>
                <a:lnTo>
                  <a:pt x="126850" y="201068"/>
                </a:lnTo>
                <a:lnTo>
                  <a:pt x="123954" y="226610"/>
                </a:lnTo>
                <a:lnTo>
                  <a:pt x="122728" y="251399"/>
                </a:lnTo>
                <a:lnTo>
                  <a:pt x="122617" y="275686"/>
                </a:lnTo>
                <a:lnTo>
                  <a:pt x="125080" y="321957"/>
                </a:lnTo>
                <a:lnTo>
                  <a:pt x="130879" y="363688"/>
                </a:lnTo>
                <a:lnTo>
                  <a:pt x="138706" y="409398"/>
                </a:lnTo>
                <a:lnTo>
                  <a:pt x="147048" y="428186"/>
                </a:lnTo>
                <a:lnTo>
                  <a:pt x="152235" y="435172"/>
                </a:lnTo>
                <a:lnTo>
                  <a:pt x="157105" y="437712"/>
                </a:lnTo>
                <a:lnTo>
                  <a:pt x="161762" y="437289"/>
                </a:lnTo>
                <a:lnTo>
                  <a:pt x="166279" y="434890"/>
                </a:lnTo>
                <a:lnTo>
                  <a:pt x="175059" y="419055"/>
                </a:lnTo>
                <a:lnTo>
                  <a:pt x="182255" y="394848"/>
                </a:lnTo>
                <a:lnTo>
                  <a:pt x="185600" y="350897"/>
                </a:lnTo>
                <a:lnTo>
                  <a:pt x="182436" y="312554"/>
                </a:lnTo>
                <a:lnTo>
                  <a:pt x="175046" y="283325"/>
                </a:lnTo>
                <a:lnTo>
                  <a:pt x="170163" y="273710"/>
                </a:lnTo>
                <a:lnTo>
                  <a:pt x="171173" y="272921"/>
                </a:lnTo>
                <a:lnTo>
                  <a:pt x="181454" y="271810"/>
                </a:lnTo>
                <a:lnTo>
                  <a:pt x="226760" y="270679"/>
                </a:lnTo>
                <a:lnTo>
                  <a:pt x="276911" y="2586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330">
            <a:extLst>
              <a:ext uri="{FF2B5EF4-FFF2-40B4-BE49-F238E27FC236}">
                <a16:creationId xmlns:a16="http://schemas.microsoft.com/office/drawing/2014/main" xmlns="" id="{099CAAC2-878C-4F0B-8545-3E748109F0CB}"/>
              </a:ext>
            </a:extLst>
          </p:cNvPr>
          <p:cNvGrpSpPr/>
          <p:nvPr/>
        </p:nvGrpSpPr>
        <p:grpSpPr>
          <a:xfrm>
            <a:off x="3143250" y="2282399"/>
            <a:ext cx="577851" cy="333802"/>
            <a:chOff x="3143250" y="2282399"/>
            <a:chExt cx="577851" cy="333802"/>
          </a:xfrm>
        </p:grpSpPr>
        <p:sp>
          <p:nvSpPr>
            <p:cNvPr id="78" name="SMARTInkShape-1691">
              <a:extLst>
                <a:ext uri="{FF2B5EF4-FFF2-40B4-BE49-F238E27FC236}">
                  <a16:creationId xmlns:a16="http://schemas.microsoft.com/office/drawing/2014/main" xmlns="" id="{3FD9D703-B485-4C7C-9558-A0829726F5D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569418" y="2282399"/>
              <a:ext cx="151683" cy="111552"/>
            </a:xfrm>
            <a:custGeom>
              <a:avLst/>
              <a:gdLst/>
              <a:ahLst/>
              <a:cxnLst/>
              <a:rect l="0" t="0" r="0" b="0"/>
              <a:pathLst>
                <a:path w="151683" h="111552">
                  <a:moveTo>
                    <a:pt x="62782" y="29001"/>
                  </a:moveTo>
                  <a:lnTo>
                    <a:pt x="62782" y="29001"/>
                  </a:lnTo>
                  <a:lnTo>
                    <a:pt x="53348" y="20273"/>
                  </a:lnTo>
                  <a:lnTo>
                    <a:pt x="48476" y="18066"/>
                  </a:lnTo>
                  <a:lnTo>
                    <a:pt x="45484" y="18889"/>
                  </a:lnTo>
                  <a:lnTo>
                    <a:pt x="38396" y="23566"/>
                  </a:lnTo>
                  <a:lnTo>
                    <a:pt x="32423" y="34111"/>
                  </a:lnTo>
                  <a:lnTo>
                    <a:pt x="11546" y="78368"/>
                  </a:lnTo>
                  <a:lnTo>
                    <a:pt x="897" y="99812"/>
                  </a:lnTo>
                  <a:lnTo>
                    <a:pt x="358" y="100197"/>
                  </a:lnTo>
                  <a:lnTo>
                    <a:pt x="0" y="99749"/>
                  </a:lnTo>
                  <a:lnTo>
                    <a:pt x="5904" y="77339"/>
                  </a:lnTo>
                  <a:lnTo>
                    <a:pt x="27872" y="35492"/>
                  </a:lnTo>
                  <a:lnTo>
                    <a:pt x="47264" y="11169"/>
                  </a:lnTo>
                  <a:lnTo>
                    <a:pt x="58002" y="3436"/>
                  </a:lnTo>
                  <a:lnTo>
                    <a:pt x="69830" y="0"/>
                  </a:lnTo>
                  <a:lnTo>
                    <a:pt x="75242" y="1906"/>
                  </a:lnTo>
                  <a:lnTo>
                    <a:pt x="85018" y="11549"/>
                  </a:lnTo>
                  <a:lnTo>
                    <a:pt x="108975" y="53845"/>
                  </a:lnTo>
                  <a:lnTo>
                    <a:pt x="141459" y="98203"/>
                  </a:lnTo>
                  <a:lnTo>
                    <a:pt x="151682" y="11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692">
              <a:extLst>
                <a:ext uri="{FF2B5EF4-FFF2-40B4-BE49-F238E27FC236}">
                  <a16:creationId xmlns:a16="http://schemas.microsoft.com/office/drawing/2014/main" xmlns="" id="{D46F3815-2D98-4EF5-BFAC-D04B8A499ED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168650" y="2311400"/>
              <a:ext cx="165101" cy="304801"/>
            </a:xfrm>
            <a:custGeom>
              <a:avLst/>
              <a:gdLst/>
              <a:ahLst/>
              <a:cxnLst/>
              <a:rect l="0" t="0" r="0" b="0"/>
              <a:pathLst>
                <a:path w="165101" h="30480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60736" y="705"/>
                  </a:lnTo>
                  <a:lnTo>
                    <a:pt x="160074" y="1881"/>
                  </a:lnTo>
                  <a:lnTo>
                    <a:pt x="146618" y="42716"/>
                  </a:lnTo>
                  <a:lnTo>
                    <a:pt x="128265" y="84310"/>
                  </a:lnTo>
                  <a:lnTo>
                    <a:pt x="111100" y="119786"/>
                  </a:lnTo>
                  <a:lnTo>
                    <a:pt x="91005" y="158366"/>
                  </a:lnTo>
                  <a:lnTo>
                    <a:pt x="67963" y="196679"/>
                  </a:lnTo>
                  <a:lnTo>
                    <a:pt x="45493" y="231111"/>
                  </a:lnTo>
                  <a:lnTo>
                    <a:pt x="18654" y="27261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693">
              <a:extLst>
                <a:ext uri="{FF2B5EF4-FFF2-40B4-BE49-F238E27FC236}">
                  <a16:creationId xmlns:a16="http://schemas.microsoft.com/office/drawing/2014/main" xmlns="" id="{73EBFC1F-2871-43B6-AFFB-2AFF1077A6B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143250" y="2343150"/>
              <a:ext cx="196851" cy="215901"/>
            </a:xfrm>
            <a:custGeom>
              <a:avLst/>
              <a:gdLst/>
              <a:ahLst/>
              <a:cxnLst/>
              <a:rect l="0" t="0" r="0" b="0"/>
              <a:pathLst>
                <a:path w="19685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376" y="31393"/>
                  </a:lnTo>
                  <a:lnTo>
                    <a:pt x="75586" y="67157"/>
                  </a:lnTo>
                  <a:lnTo>
                    <a:pt x="107768" y="109034"/>
                  </a:lnTo>
                  <a:lnTo>
                    <a:pt x="137765" y="150840"/>
                  </a:lnTo>
                  <a:lnTo>
                    <a:pt x="173184" y="192779"/>
                  </a:lnTo>
                  <a:lnTo>
                    <a:pt x="190101" y="212367"/>
                  </a:lnTo>
                  <a:lnTo>
                    <a:pt x="1968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331">
            <a:extLst>
              <a:ext uri="{FF2B5EF4-FFF2-40B4-BE49-F238E27FC236}">
                <a16:creationId xmlns:a16="http://schemas.microsoft.com/office/drawing/2014/main" xmlns="" id="{7C6721BB-FFF7-4AC7-AE87-0A779C84C268}"/>
              </a:ext>
            </a:extLst>
          </p:cNvPr>
          <p:cNvGrpSpPr/>
          <p:nvPr/>
        </p:nvGrpSpPr>
        <p:grpSpPr>
          <a:xfrm>
            <a:off x="3638550" y="2305050"/>
            <a:ext cx="406401" cy="317501"/>
            <a:chOff x="3638550" y="2305050"/>
            <a:chExt cx="406401" cy="317501"/>
          </a:xfrm>
        </p:grpSpPr>
        <p:sp>
          <p:nvSpPr>
            <p:cNvPr id="82" name="SMARTInkShape-1694">
              <a:extLst>
                <a:ext uri="{FF2B5EF4-FFF2-40B4-BE49-F238E27FC236}">
                  <a16:creationId xmlns:a16="http://schemas.microsoft.com/office/drawing/2014/main" xmlns="" id="{0190CD85-176A-4E39-833E-A8EAC213639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013200" y="25781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695">
              <a:extLst>
                <a:ext uri="{FF2B5EF4-FFF2-40B4-BE49-F238E27FC236}">
                  <a16:creationId xmlns:a16="http://schemas.microsoft.com/office/drawing/2014/main" xmlns="" id="{D76E48A4-A5A1-4A15-A887-DF58CB09723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638550" y="2305050"/>
              <a:ext cx="23293" cy="260351"/>
            </a:xfrm>
            <a:custGeom>
              <a:avLst/>
              <a:gdLst/>
              <a:ahLst/>
              <a:cxnLst/>
              <a:rect l="0" t="0" r="0" b="0"/>
              <a:pathLst>
                <a:path w="23293" h="2603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8838" y="54926"/>
                  </a:lnTo>
                  <a:lnTo>
                    <a:pt x="18298" y="101333"/>
                  </a:lnTo>
                  <a:lnTo>
                    <a:pt x="22243" y="136053"/>
                  </a:lnTo>
                  <a:lnTo>
                    <a:pt x="23292" y="171240"/>
                  </a:lnTo>
                  <a:lnTo>
                    <a:pt x="20620" y="216700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332">
            <a:extLst>
              <a:ext uri="{FF2B5EF4-FFF2-40B4-BE49-F238E27FC236}">
                <a16:creationId xmlns:a16="http://schemas.microsoft.com/office/drawing/2014/main" xmlns="" id="{D68938C3-AADF-4688-9E35-0A8F015E9A18}"/>
              </a:ext>
            </a:extLst>
          </p:cNvPr>
          <p:cNvGrpSpPr/>
          <p:nvPr/>
        </p:nvGrpSpPr>
        <p:grpSpPr>
          <a:xfrm>
            <a:off x="4407472" y="2211063"/>
            <a:ext cx="300626" cy="350913"/>
            <a:chOff x="4407472" y="2211063"/>
            <a:chExt cx="300626" cy="350913"/>
          </a:xfrm>
        </p:grpSpPr>
        <p:sp>
          <p:nvSpPr>
            <p:cNvPr id="85" name="SMARTInkShape-1696">
              <a:extLst>
                <a:ext uri="{FF2B5EF4-FFF2-40B4-BE49-F238E27FC236}">
                  <a16:creationId xmlns:a16="http://schemas.microsoft.com/office/drawing/2014/main" xmlns="" id="{2E58C4FC-55E0-4A06-AA7F-9BEB6C8A51F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617829" y="2419350"/>
              <a:ext cx="90269" cy="113742"/>
            </a:xfrm>
            <a:custGeom>
              <a:avLst/>
              <a:gdLst/>
              <a:ahLst/>
              <a:cxnLst/>
              <a:rect l="0" t="0" r="0" b="0"/>
              <a:pathLst>
                <a:path w="90269" h="113742">
                  <a:moveTo>
                    <a:pt x="55771" y="25400"/>
                  </a:moveTo>
                  <a:lnTo>
                    <a:pt x="55771" y="25400"/>
                  </a:lnTo>
                  <a:lnTo>
                    <a:pt x="52400" y="18658"/>
                  </a:lnTo>
                  <a:lnTo>
                    <a:pt x="48585" y="17377"/>
                  </a:lnTo>
                  <a:lnTo>
                    <a:pt x="36819" y="17836"/>
                  </a:lnTo>
                  <a:lnTo>
                    <a:pt x="22183" y="26036"/>
                  </a:lnTo>
                  <a:lnTo>
                    <a:pt x="14329" y="32174"/>
                  </a:lnTo>
                  <a:lnTo>
                    <a:pt x="5602" y="46520"/>
                  </a:lnTo>
                  <a:lnTo>
                    <a:pt x="0" y="78726"/>
                  </a:lnTo>
                  <a:lnTo>
                    <a:pt x="2363" y="86351"/>
                  </a:lnTo>
                  <a:lnTo>
                    <a:pt x="12514" y="100467"/>
                  </a:lnTo>
                  <a:lnTo>
                    <a:pt x="28314" y="110033"/>
                  </a:lnTo>
                  <a:lnTo>
                    <a:pt x="37466" y="113572"/>
                  </a:lnTo>
                  <a:lnTo>
                    <a:pt x="55161" y="113741"/>
                  </a:lnTo>
                  <a:lnTo>
                    <a:pt x="63831" y="111811"/>
                  </a:lnTo>
                  <a:lnTo>
                    <a:pt x="77227" y="102140"/>
                  </a:lnTo>
                  <a:lnTo>
                    <a:pt x="82775" y="95610"/>
                  </a:lnTo>
                  <a:lnTo>
                    <a:pt x="88940" y="77066"/>
                  </a:lnTo>
                  <a:lnTo>
                    <a:pt x="90268" y="54712"/>
                  </a:lnTo>
                  <a:lnTo>
                    <a:pt x="86155" y="30667"/>
                  </a:lnTo>
                  <a:lnTo>
                    <a:pt x="75860" y="13395"/>
                  </a:lnTo>
                  <a:lnTo>
                    <a:pt x="69164" y="6813"/>
                  </a:lnTo>
                  <a:lnTo>
                    <a:pt x="61172" y="3131"/>
                  </a:lnTo>
                  <a:lnTo>
                    <a:pt x="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697">
              <a:extLst>
                <a:ext uri="{FF2B5EF4-FFF2-40B4-BE49-F238E27FC236}">
                  <a16:creationId xmlns:a16="http://schemas.microsoft.com/office/drawing/2014/main" xmlns="" id="{B5642EEF-DD63-4CDA-9247-1C8A2A12BEE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407472" y="2211063"/>
              <a:ext cx="196279" cy="350913"/>
            </a:xfrm>
            <a:custGeom>
              <a:avLst/>
              <a:gdLst/>
              <a:ahLst/>
              <a:cxnLst/>
              <a:rect l="0" t="0" r="0" b="0"/>
              <a:pathLst>
                <a:path w="196279" h="350913">
                  <a:moveTo>
                    <a:pt x="107378" y="271787"/>
                  </a:moveTo>
                  <a:lnTo>
                    <a:pt x="107378" y="271787"/>
                  </a:lnTo>
                  <a:lnTo>
                    <a:pt x="110749" y="268416"/>
                  </a:lnTo>
                  <a:lnTo>
                    <a:pt x="110522" y="261117"/>
                  </a:lnTo>
                  <a:lnTo>
                    <a:pt x="109474" y="256207"/>
                  </a:lnTo>
                  <a:lnTo>
                    <a:pt x="106658" y="252228"/>
                  </a:lnTo>
                  <a:lnTo>
                    <a:pt x="97886" y="245925"/>
                  </a:lnTo>
                  <a:lnTo>
                    <a:pt x="81047" y="241782"/>
                  </a:lnTo>
                  <a:lnTo>
                    <a:pt x="55910" y="247296"/>
                  </a:lnTo>
                  <a:lnTo>
                    <a:pt x="26119" y="267979"/>
                  </a:lnTo>
                  <a:lnTo>
                    <a:pt x="5063" y="299822"/>
                  </a:lnTo>
                  <a:lnTo>
                    <a:pt x="286" y="319995"/>
                  </a:lnTo>
                  <a:lnTo>
                    <a:pt x="0" y="329326"/>
                  </a:lnTo>
                  <a:lnTo>
                    <a:pt x="2631" y="336957"/>
                  </a:lnTo>
                  <a:lnTo>
                    <a:pt x="13081" y="349200"/>
                  </a:lnTo>
                  <a:lnTo>
                    <a:pt x="21936" y="350912"/>
                  </a:lnTo>
                  <a:lnTo>
                    <a:pt x="44945" y="347170"/>
                  </a:lnTo>
                  <a:lnTo>
                    <a:pt x="85665" y="323051"/>
                  </a:lnTo>
                  <a:lnTo>
                    <a:pt x="129010" y="278980"/>
                  </a:lnTo>
                  <a:lnTo>
                    <a:pt x="148977" y="238295"/>
                  </a:lnTo>
                  <a:lnTo>
                    <a:pt x="156277" y="215592"/>
                  </a:lnTo>
                  <a:lnTo>
                    <a:pt x="161144" y="190579"/>
                  </a:lnTo>
                  <a:lnTo>
                    <a:pt x="164389" y="164026"/>
                  </a:lnTo>
                  <a:lnTo>
                    <a:pt x="166552" y="136447"/>
                  </a:lnTo>
                  <a:lnTo>
                    <a:pt x="167288" y="109593"/>
                  </a:lnTo>
                  <a:lnTo>
                    <a:pt x="167074" y="83224"/>
                  </a:lnTo>
                  <a:lnTo>
                    <a:pt x="164249" y="37698"/>
                  </a:lnTo>
                  <a:lnTo>
                    <a:pt x="158289" y="10409"/>
                  </a:lnTo>
                  <a:lnTo>
                    <a:pt x="154019" y="3696"/>
                  </a:lnTo>
                  <a:lnTo>
                    <a:pt x="149055" y="632"/>
                  </a:lnTo>
                  <a:lnTo>
                    <a:pt x="143629" y="0"/>
                  </a:lnTo>
                  <a:lnTo>
                    <a:pt x="138601" y="4518"/>
                  </a:lnTo>
                  <a:lnTo>
                    <a:pt x="129251" y="22708"/>
                  </a:lnTo>
                  <a:lnTo>
                    <a:pt x="124155" y="58544"/>
                  </a:lnTo>
                  <a:lnTo>
                    <a:pt x="121890" y="105046"/>
                  </a:lnTo>
                  <a:lnTo>
                    <a:pt x="121286" y="130287"/>
                  </a:lnTo>
                  <a:lnTo>
                    <a:pt x="120883" y="156287"/>
                  </a:lnTo>
                  <a:lnTo>
                    <a:pt x="122732" y="180676"/>
                  </a:lnTo>
                  <a:lnTo>
                    <a:pt x="130429" y="226589"/>
                  </a:lnTo>
                  <a:lnTo>
                    <a:pt x="142788" y="264870"/>
                  </a:lnTo>
                  <a:lnTo>
                    <a:pt x="158393" y="296229"/>
                  </a:lnTo>
                  <a:lnTo>
                    <a:pt x="196278" y="341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333">
            <a:extLst>
              <a:ext uri="{FF2B5EF4-FFF2-40B4-BE49-F238E27FC236}">
                <a16:creationId xmlns:a16="http://schemas.microsoft.com/office/drawing/2014/main" xmlns="" id="{39D308E0-43F1-46F9-82CF-A2489C7CED5D}"/>
              </a:ext>
            </a:extLst>
          </p:cNvPr>
          <p:cNvGrpSpPr/>
          <p:nvPr/>
        </p:nvGrpSpPr>
        <p:grpSpPr>
          <a:xfrm>
            <a:off x="5380539" y="2329236"/>
            <a:ext cx="328112" cy="176675"/>
            <a:chOff x="5380539" y="2329236"/>
            <a:chExt cx="328112" cy="176675"/>
          </a:xfrm>
        </p:grpSpPr>
        <p:sp>
          <p:nvSpPr>
            <p:cNvPr id="88" name="SMARTInkShape-1698">
              <a:extLst>
                <a:ext uri="{FF2B5EF4-FFF2-40B4-BE49-F238E27FC236}">
                  <a16:creationId xmlns:a16="http://schemas.microsoft.com/office/drawing/2014/main" xmlns="" id="{57E7F25E-BC37-481A-9143-77FE9AACC3C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604546" y="2329236"/>
              <a:ext cx="104105" cy="141612"/>
            </a:xfrm>
            <a:custGeom>
              <a:avLst/>
              <a:gdLst/>
              <a:ahLst/>
              <a:cxnLst/>
              <a:rect l="0" t="0" r="0" b="0"/>
              <a:pathLst>
                <a:path w="104105" h="141612">
                  <a:moveTo>
                    <a:pt x="15204" y="96464"/>
                  </a:moveTo>
                  <a:lnTo>
                    <a:pt x="15204" y="96464"/>
                  </a:lnTo>
                  <a:lnTo>
                    <a:pt x="41719" y="75416"/>
                  </a:lnTo>
                  <a:lnTo>
                    <a:pt x="64813" y="42186"/>
                  </a:lnTo>
                  <a:lnTo>
                    <a:pt x="72060" y="24833"/>
                  </a:lnTo>
                  <a:lnTo>
                    <a:pt x="73869" y="9594"/>
                  </a:lnTo>
                  <a:lnTo>
                    <a:pt x="73364" y="2568"/>
                  </a:lnTo>
                  <a:lnTo>
                    <a:pt x="70205" y="0"/>
                  </a:lnTo>
                  <a:lnTo>
                    <a:pt x="65277" y="405"/>
                  </a:lnTo>
                  <a:lnTo>
                    <a:pt x="50864" y="7910"/>
                  </a:lnTo>
                  <a:lnTo>
                    <a:pt x="30347" y="23005"/>
                  </a:lnTo>
                  <a:lnTo>
                    <a:pt x="14644" y="45236"/>
                  </a:lnTo>
                  <a:lnTo>
                    <a:pt x="1632" y="81756"/>
                  </a:lnTo>
                  <a:lnTo>
                    <a:pt x="0" y="103333"/>
                  </a:lnTo>
                  <a:lnTo>
                    <a:pt x="3978" y="122329"/>
                  </a:lnTo>
                  <a:lnTo>
                    <a:pt x="12331" y="134536"/>
                  </a:lnTo>
                  <a:lnTo>
                    <a:pt x="17522" y="138778"/>
                  </a:lnTo>
                  <a:lnTo>
                    <a:pt x="34578" y="141611"/>
                  </a:lnTo>
                  <a:lnTo>
                    <a:pt x="67981" y="137358"/>
                  </a:lnTo>
                  <a:lnTo>
                    <a:pt x="104104" y="128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699">
              <a:extLst>
                <a:ext uri="{FF2B5EF4-FFF2-40B4-BE49-F238E27FC236}">
                  <a16:creationId xmlns:a16="http://schemas.microsoft.com/office/drawing/2014/main" xmlns="" id="{6A04B875-0F66-4505-BE32-3ADAA2EE07F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380539" y="2374900"/>
              <a:ext cx="150312" cy="131011"/>
            </a:xfrm>
            <a:custGeom>
              <a:avLst/>
              <a:gdLst/>
              <a:ahLst/>
              <a:cxnLst/>
              <a:rect l="0" t="0" r="0" b="0"/>
              <a:pathLst>
                <a:path w="150312" h="131011">
                  <a:moveTo>
                    <a:pt x="4261" y="31750"/>
                  </a:moveTo>
                  <a:lnTo>
                    <a:pt x="4261" y="31750"/>
                  </a:lnTo>
                  <a:lnTo>
                    <a:pt x="13050" y="17935"/>
                  </a:lnTo>
                  <a:lnTo>
                    <a:pt x="18750" y="10793"/>
                  </a:lnTo>
                  <a:lnTo>
                    <a:pt x="21284" y="5267"/>
                  </a:lnTo>
                  <a:lnTo>
                    <a:pt x="21254" y="4923"/>
                  </a:lnTo>
                  <a:lnTo>
                    <a:pt x="17841" y="12591"/>
                  </a:lnTo>
                  <a:lnTo>
                    <a:pt x="4960" y="54409"/>
                  </a:lnTo>
                  <a:lnTo>
                    <a:pt x="0" y="89969"/>
                  </a:lnTo>
                  <a:lnTo>
                    <a:pt x="2603" y="107249"/>
                  </a:lnTo>
                  <a:lnTo>
                    <a:pt x="12400" y="129841"/>
                  </a:lnTo>
                  <a:lnTo>
                    <a:pt x="16037" y="131010"/>
                  </a:lnTo>
                  <a:lnTo>
                    <a:pt x="20578" y="129674"/>
                  </a:lnTo>
                  <a:lnTo>
                    <a:pt x="25722" y="126666"/>
                  </a:lnTo>
                  <a:lnTo>
                    <a:pt x="52784" y="83729"/>
                  </a:lnTo>
                  <a:lnTo>
                    <a:pt x="58855" y="70591"/>
                  </a:lnTo>
                  <a:lnTo>
                    <a:pt x="60413" y="68933"/>
                  </a:lnTo>
                  <a:lnTo>
                    <a:pt x="62156" y="68533"/>
                  </a:lnTo>
                  <a:lnTo>
                    <a:pt x="64024" y="68972"/>
                  </a:lnTo>
                  <a:lnTo>
                    <a:pt x="67982" y="76986"/>
                  </a:lnTo>
                  <a:lnTo>
                    <a:pt x="73504" y="89249"/>
                  </a:lnTo>
                  <a:lnTo>
                    <a:pt x="83014" y="101755"/>
                  </a:lnTo>
                  <a:lnTo>
                    <a:pt x="96177" y="110606"/>
                  </a:lnTo>
                  <a:lnTo>
                    <a:pt x="117573" y="117674"/>
                  </a:lnTo>
                  <a:lnTo>
                    <a:pt x="124252" y="118666"/>
                  </a:lnTo>
                  <a:lnTo>
                    <a:pt x="128705" y="117916"/>
                  </a:lnTo>
                  <a:lnTo>
                    <a:pt x="131674" y="116005"/>
                  </a:lnTo>
                  <a:lnTo>
                    <a:pt x="133653" y="113320"/>
                  </a:lnTo>
                  <a:lnTo>
                    <a:pt x="136438" y="92686"/>
                  </a:lnTo>
                  <a:lnTo>
                    <a:pt x="134313" y="45715"/>
                  </a:lnTo>
                  <a:lnTo>
                    <a:pt x="137556" y="28784"/>
                  </a:lnTo>
                  <a:lnTo>
                    <a:pt x="1503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334">
            <a:extLst>
              <a:ext uri="{FF2B5EF4-FFF2-40B4-BE49-F238E27FC236}">
                <a16:creationId xmlns:a16="http://schemas.microsoft.com/office/drawing/2014/main" xmlns="" id="{0E821855-1614-4C21-A02D-3DF2D4DD7B79}"/>
              </a:ext>
            </a:extLst>
          </p:cNvPr>
          <p:cNvGrpSpPr/>
          <p:nvPr/>
        </p:nvGrpSpPr>
        <p:grpSpPr>
          <a:xfrm>
            <a:off x="6263783" y="2165271"/>
            <a:ext cx="501214" cy="300283"/>
            <a:chOff x="6263783" y="2165271"/>
            <a:chExt cx="501214" cy="300283"/>
          </a:xfrm>
        </p:grpSpPr>
        <p:sp>
          <p:nvSpPr>
            <p:cNvPr id="91" name="SMARTInkShape-1700">
              <a:extLst>
                <a:ext uri="{FF2B5EF4-FFF2-40B4-BE49-F238E27FC236}">
                  <a16:creationId xmlns:a16="http://schemas.microsoft.com/office/drawing/2014/main" xmlns="" id="{84F07038-3AA1-4B10-9A2C-7126ED2C1EF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667149" y="2343150"/>
              <a:ext cx="97848" cy="79962"/>
            </a:xfrm>
            <a:custGeom>
              <a:avLst/>
              <a:gdLst/>
              <a:ahLst/>
              <a:cxnLst/>
              <a:rect l="0" t="0" r="0" b="0"/>
              <a:pathLst>
                <a:path w="97848" h="79962">
                  <a:moveTo>
                    <a:pt x="32101" y="0"/>
                  </a:moveTo>
                  <a:lnTo>
                    <a:pt x="32101" y="0"/>
                  </a:lnTo>
                  <a:lnTo>
                    <a:pt x="2869" y="29232"/>
                  </a:lnTo>
                  <a:lnTo>
                    <a:pt x="618" y="34305"/>
                  </a:lnTo>
                  <a:lnTo>
                    <a:pt x="0" y="45585"/>
                  </a:lnTo>
                  <a:lnTo>
                    <a:pt x="3618" y="60465"/>
                  </a:lnTo>
                  <a:lnTo>
                    <a:pt x="12856" y="69442"/>
                  </a:lnTo>
                  <a:lnTo>
                    <a:pt x="26370" y="76724"/>
                  </a:lnTo>
                  <a:lnTo>
                    <a:pt x="41783" y="79961"/>
                  </a:lnTo>
                  <a:lnTo>
                    <a:pt x="58041" y="75755"/>
                  </a:lnTo>
                  <a:lnTo>
                    <a:pt x="81179" y="61486"/>
                  </a:lnTo>
                  <a:lnTo>
                    <a:pt x="92719" y="50611"/>
                  </a:lnTo>
                  <a:lnTo>
                    <a:pt x="97847" y="41073"/>
                  </a:lnTo>
                  <a:lnTo>
                    <a:pt x="97804" y="37260"/>
                  </a:lnTo>
                  <a:lnTo>
                    <a:pt x="96364" y="34012"/>
                  </a:lnTo>
                  <a:lnTo>
                    <a:pt x="93993" y="31141"/>
                  </a:lnTo>
                  <a:lnTo>
                    <a:pt x="77172" y="23730"/>
                  </a:lnTo>
                  <a:lnTo>
                    <a:pt x="3845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01">
              <a:extLst>
                <a:ext uri="{FF2B5EF4-FFF2-40B4-BE49-F238E27FC236}">
                  <a16:creationId xmlns:a16="http://schemas.microsoft.com/office/drawing/2014/main" xmlns="" id="{12F0F7A9-20AF-4C26-AC48-A8FA969DB5E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575915" y="2304230"/>
              <a:ext cx="53486" cy="149469"/>
            </a:xfrm>
            <a:custGeom>
              <a:avLst/>
              <a:gdLst/>
              <a:ahLst/>
              <a:cxnLst/>
              <a:rect l="0" t="0" r="0" b="0"/>
              <a:pathLst>
                <a:path w="53486" h="149469">
                  <a:moveTo>
                    <a:pt x="53485" y="38920"/>
                  </a:moveTo>
                  <a:lnTo>
                    <a:pt x="53485" y="38920"/>
                  </a:lnTo>
                  <a:lnTo>
                    <a:pt x="43372" y="15323"/>
                  </a:lnTo>
                  <a:lnTo>
                    <a:pt x="38276" y="8372"/>
                  </a:lnTo>
                  <a:lnTo>
                    <a:pt x="26970" y="649"/>
                  </a:lnTo>
                  <a:lnTo>
                    <a:pt x="20992" y="0"/>
                  </a:lnTo>
                  <a:lnTo>
                    <a:pt x="8704" y="3043"/>
                  </a:lnTo>
                  <a:lnTo>
                    <a:pt x="4581" y="6535"/>
                  </a:lnTo>
                  <a:lnTo>
                    <a:pt x="0" y="16060"/>
                  </a:lnTo>
                  <a:lnTo>
                    <a:pt x="895" y="22269"/>
                  </a:lnTo>
                  <a:lnTo>
                    <a:pt x="17541" y="52512"/>
                  </a:lnTo>
                  <a:lnTo>
                    <a:pt x="27632" y="69655"/>
                  </a:lnTo>
                  <a:lnTo>
                    <a:pt x="37977" y="107524"/>
                  </a:lnTo>
                  <a:lnTo>
                    <a:pt x="38914" y="116406"/>
                  </a:lnTo>
                  <a:lnTo>
                    <a:pt x="34309" y="131920"/>
                  </a:lnTo>
                  <a:lnTo>
                    <a:pt x="30117" y="139020"/>
                  </a:lnTo>
                  <a:lnTo>
                    <a:pt x="25206" y="143753"/>
                  </a:lnTo>
                  <a:lnTo>
                    <a:pt x="14106" y="149012"/>
                  </a:lnTo>
                  <a:lnTo>
                    <a:pt x="5879" y="149468"/>
                  </a:lnTo>
                  <a:lnTo>
                    <a:pt x="2697" y="148602"/>
                  </a:lnTo>
                  <a:lnTo>
                    <a:pt x="1988" y="144497"/>
                  </a:lnTo>
                  <a:lnTo>
                    <a:pt x="9035" y="11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02">
              <a:extLst>
                <a:ext uri="{FF2B5EF4-FFF2-40B4-BE49-F238E27FC236}">
                  <a16:creationId xmlns:a16="http://schemas.microsoft.com/office/drawing/2014/main" xmlns="" id="{58DF3B14-4F89-457D-9DF2-E937F628688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263783" y="2165271"/>
              <a:ext cx="276718" cy="300283"/>
            </a:xfrm>
            <a:custGeom>
              <a:avLst/>
              <a:gdLst/>
              <a:ahLst/>
              <a:cxnLst/>
              <a:rect l="0" t="0" r="0" b="0"/>
              <a:pathLst>
                <a:path w="276718" h="300283">
                  <a:moveTo>
                    <a:pt x="92567" y="235029"/>
                  </a:moveTo>
                  <a:lnTo>
                    <a:pt x="92567" y="235029"/>
                  </a:lnTo>
                  <a:lnTo>
                    <a:pt x="89196" y="235029"/>
                  </a:lnTo>
                  <a:lnTo>
                    <a:pt x="88203" y="233618"/>
                  </a:lnTo>
                  <a:lnTo>
                    <a:pt x="77544" y="202391"/>
                  </a:lnTo>
                  <a:lnTo>
                    <a:pt x="69662" y="190890"/>
                  </a:lnTo>
                  <a:lnTo>
                    <a:pt x="59104" y="181075"/>
                  </a:lnTo>
                  <a:lnTo>
                    <a:pt x="52619" y="179304"/>
                  </a:lnTo>
                  <a:lnTo>
                    <a:pt x="37889" y="181099"/>
                  </a:lnTo>
                  <a:lnTo>
                    <a:pt x="25697" y="190364"/>
                  </a:lnTo>
                  <a:lnTo>
                    <a:pt x="15575" y="206006"/>
                  </a:lnTo>
                  <a:lnTo>
                    <a:pt x="1342" y="252527"/>
                  </a:lnTo>
                  <a:lnTo>
                    <a:pt x="0" y="263627"/>
                  </a:lnTo>
                  <a:lnTo>
                    <a:pt x="1928" y="273145"/>
                  </a:lnTo>
                  <a:lnTo>
                    <a:pt x="11596" y="289364"/>
                  </a:lnTo>
                  <a:lnTo>
                    <a:pt x="25301" y="297983"/>
                  </a:lnTo>
                  <a:lnTo>
                    <a:pt x="32906" y="300282"/>
                  </a:lnTo>
                  <a:lnTo>
                    <a:pt x="40798" y="299697"/>
                  </a:lnTo>
                  <a:lnTo>
                    <a:pt x="57094" y="293404"/>
                  </a:lnTo>
                  <a:lnTo>
                    <a:pt x="75392" y="277961"/>
                  </a:lnTo>
                  <a:lnTo>
                    <a:pt x="90734" y="251358"/>
                  </a:lnTo>
                  <a:lnTo>
                    <a:pt x="92050" y="250854"/>
                  </a:lnTo>
                  <a:lnTo>
                    <a:pt x="93634" y="251224"/>
                  </a:lnTo>
                  <a:lnTo>
                    <a:pt x="97980" y="254221"/>
                  </a:lnTo>
                  <a:lnTo>
                    <a:pt x="116285" y="271588"/>
                  </a:lnTo>
                  <a:lnTo>
                    <a:pt x="128273" y="275972"/>
                  </a:lnTo>
                  <a:lnTo>
                    <a:pt x="135421" y="277141"/>
                  </a:lnTo>
                  <a:lnTo>
                    <a:pt x="143009" y="275098"/>
                  </a:lnTo>
                  <a:lnTo>
                    <a:pt x="158965" y="265302"/>
                  </a:lnTo>
                  <a:lnTo>
                    <a:pt x="183815" y="233808"/>
                  </a:lnTo>
                  <a:lnTo>
                    <a:pt x="205681" y="186454"/>
                  </a:lnTo>
                  <a:lnTo>
                    <a:pt x="219041" y="143119"/>
                  </a:lnTo>
                  <a:lnTo>
                    <a:pt x="230622" y="96108"/>
                  </a:lnTo>
                  <a:lnTo>
                    <a:pt x="238120" y="54047"/>
                  </a:lnTo>
                  <a:lnTo>
                    <a:pt x="242909" y="7839"/>
                  </a:lnTo>
                  <a:lnTo>
                    <a:pt x="240995" y="0"/>
                  </a:lnTo>
                  <a:lnTo>
                    <a:pt x="239497" y="2143"/>
                  </a:lnTo>
                  <a:lnTo>
                    <a:pt x="232023" y="41644"/>
                  </a:lnTo>
                  <a:lnTo>
                    <a:pt x="228630" y="75702"/>
                  </a:lnTo>
                  <a:lnTo>
                    <a:pt x="227122" y="116710"/>
                  </a:lnTo>
                  <a:lnTo>
                    <a:pt x="230216" y="158924"/>
                  </a:lnTo>
                  <a:lnTo>
                    <a:pt x="237000" y="198382"/>
                  </a:lnTo>
                  <a:lnTo>
                    <a:pt x="252719" y="241574"/>
                  </a:lnTo>
                  <a:lnTo>
                    <a:pt x="276717" y="273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335">
            <a:extLst>
              <a:ext uri="{FF2B5EF4-FFF2-40B4-BE49-F238E27FC236}">
                <a16:creationId xmlns:a16="http://schemas.microsoft.com/office/drawing/2014/main" xmlns="" id="{F09A5322-F1AC-4E2E-A54E-26DF18B04313}"/>
              </a:ext>
            </a:extLst>
          </p:cNvPr>
          <p:cNvGrpSpPr/>
          <p:nvPr/>
        </p:nvGrpSpPr>
        <p:grpSpPr>
          <a:xfrm>
            <a:off x="7239891" y="2176862"/>
            <a:ext cx="551560" cy="295985"/>
            <a:chOff x="7239891" y="2176862"/>
            <a:chExt cx="551560" cy="295985"/>
          </a:xfrm>
        </p:grpSpPr>
        <p:sp>
          <p:nvSpPr>
            <p:cNvPr id="95" name="SMARTInkShape-1703">
              <a:extLst>
                <a:ext uri="{FF2B5EF4-FFF2-40B4-BE49-F238E27FC236}">
                  <a16:creationId xmlns:a16="http://schemas.microsoft.com/office/drawing/2014/main" xmlns="" id="{9B386564-4616-46A3-A7B8-CE6B3EF3457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239891" y="2176862"/>
              <a:ext cx="100710" cy="295985"/>
            </a:xfrm>
            <a:custGeom>
              <a:avLst/>
              <a:gdLst/>
              <a:ahLst/>
              <a:cxnLst/>
              <a:rect l="0" t="0" r="0" b="0"/>
              <a:pathLst>
                <a:path w="100710" h="295985">
                  <a:moveTo>
                    <a:pt x="11809" y="20238"/>
                  </a:moveTo>
                  <a:lnTo>
                    <a:pt x="11809" y="20238"/>
                  </a:lnTo>
                  <a:lnTo>
                    <a:pt x="17276" y="465"/>
                  </a:lnTo>
                  <a:lnTo>
                    <a:pt x="17571" y="0"/>
                  </a:lnTo>
                  <a:lnTo>
                    <a:pt x="17897" y="3247"/>
                  </a:lnTo>
                  <a:lnTo>
                    <a:pt x="13038" y="46410"/>
                  </a:lnTo>
                  <a:lnTo>
                    <a:pt x="9298" y="89255"/>
                  </a:lnTo>
                  <a:lnTo>
                    <a:pt x="7165" y="135109"/>
                  </a:lnTo>
                  <a:lnTo>
                    <a:pt x="6217" y="179947"/>
                  </a:lnTo>
                  <a:lnTo>
                    <a:pt x="5796" y="221042"/>
                  </a:lnTo>
                  <a:lnTo>
                    <a:pt x="5609" y="254829"/>
                  </a:lnTo>
                  <a:lnTo>
                    <a:pt x="3621" y="288242"/>
                  </a:lnTo>
                  <a:lnTo>
                    <a:pt x="2117" y="294158"/>
                  </a:lnTo>
                  <a:lnTo>
                    <a:pt x="1114" y="295984"/>
                  </a:lnTo>
                  <a:lnTo>
                    <a:pt x="446" y="295086"/>
                  </a:lnTo>
                  <a:lnTo>
                    <a:pt x="0" y="292370"/>
                  </a:lnTo>
                  <a:lnTo>
                    <a:pt x="5765" y="256183"/>
                  </a:lnTo>
                  <a:lnTo>
                    <a:pt x="20836" y="214247"/>
                  </a:lnTo>
                  <a:lnTo>
                    <a:pt x="42157" y="180655"/>
                  </a:lnTo>
                  <a:lnTo>
                    <a:pt x="61488" y="162235"/>
                  </a:lnTo>
                  <a:lnTo>
                    <a:pt x="71753" y="157431"/>
                  </a:lnTo>
                  <a:lnTo>
                    <a:pt x="75760" y="162500"/>
                  </a:lnTo>
                  <a:lnTo>
                    <a:pt x="87262" y="208735"/>
                  </a:lnTo>
                  <a:lnTo>
                    <a:pt x="100709" y="26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704">
              <a:extLst>
                <a:ext uri="{FF2B5EF4-FFF2-40B4-BE49-F238E27FC236}">
                  <a16:creationId xmlns:a16="http://schemas.microsoft.com/office/drawing/2014/main" xmlns="" id="{0FB7BA63-F8B2-4737-A618-C258399BAB9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375059" y="2339350"/>
              <a:ext cx="92542" cy="96081"/>
            </a:xfrm>
            <a:custGeom>
              <a:avLst/>
              <a:gdLst/>
              <a:ahLst/>
              <a:cxnLst/>
              <a:rect l="0" t="0" r="0" b="0"/>
              <a:pathLst>
                <a:path w="92542" h="96081">
                  <a:moveTo>
                    <a:pt x="54441" y="29200"/>
                  </a:moveTo>
                  <a:lnTo>
                    <a:pt x="54441" y="29200"/>
                  </a:lnTo>
                  <a:lnTo>
                    <a:pt x="57811" y="19087"/>
                  </a:lnTo>
                  <a:lnTo>
                    <a:pt x="57394" y="14697"/>
                  </a:lnTo>
                  <a:lnTo>
                    <a:pt x="53166" y="6056"/>
                  </a:lnTo>
                  <a:lnTo>
                    <a:pt x="50063" y="3187"/>
                  </a:lnTo>
                  <a:lnTo>
                    <a:pt x="42853" y="0"/>
                  </a:lnTo>
                  <a:lnTo>
                    <a:pt x="31181" y="4228"/>
                  </a:lnTo>
                  <a:lnTo>
                    <a:pt x="17997" y="13868"/>
                  </a:lnTo>
                  <a:lnTo>
                    <a:pt x="7435" y="27560"/>
                  </a:lnTo>
                  <a:lnTo>
                    <a:pt x="1799" y="43052"/>
                  </a:lnTo>
                  <a:lnTo>
                    <a:pt x="0" y="58640"/>
                  </a:lnTo>
                  <a:lnTo>
                    <a:pt x="1552" y="72623"/>
                  </a:lnTo>
                  <a:lnTo>
                    <a:pt x="6475" y="84012"/>
                  </a:lnTo>
                  <a:lnTo>
                    <a:pt x="9763" y="89025"/>
                  </a:lnTo>
                  <a:lnTo>
                    <a:pt x="14778" y="92366"/>
                  </a:lnTo>
                  <a:lnTo>
                    <a:pt x="27876" y="96080"/>
                  </a:lnTo>
                  <a:lnTo>
                    <a:pt x="33909" y="94953"/>
                  </a:lnTo>
                  <a:lnTo>
                    <a:pt x="44375" y="88057"/>
                  </a:lnTo>
                  <a:lnTo>
                    <a:pt x="49967" y="79818"/>
                  </a:lnTo>
                  <a:lnTo>
                    <a:pt x="54179" y="62565"/>
                  </a:lnTo>
                  <a:lnTo>
                    <a:pt x="54363" y="71541"/>
                  </a:lnTo>
                  <a:lnTo>
                    <a:pt x="55801" y="75067"/>
                  </a:lnTo>
                  <a:lnTo>
                    <a:pt x="68739" y="88096"/>
                  </a:lnTo>
                  <a:lnTo>
                    <a:pt x="77023" y="90654"/>
                  </a:lnTo>
                  <a:lnTo>
                    <a:pt x="92541" y="9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705">
              <a:extLst>
                <a:ext uri="{FF2B5EF4-FFF2-40B4-BE49-F238E27FC236}">
                  <a16:creationId xmlns:a16="http://schemas.microsoft.com/office/drawing/2014/main" xmlns="" id="{46069B25-B01A-4F72-A8CA-A400DAF067C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639050" y="2310525"/>
              <a:ext cx="152401" cy="119397"/>
            </a:xfrm>
            <a:custGeom>
              <a:avLst/>
              <a:gdLst/>
              <a:ahLst/>
              <a:cxnLst/>
              <a:rect l="0" t="0" r="0" b="0"/>
              <a:pathLst>
                <a:path w="152401" h="119397">
                  <a:moveTo>
                    <a:pt x="0" y="70725"/>
                  </a:moveTo>
                  <a:lnTo>
                    <a:pt x="0" y="70725"/>
                  </a:lnTo>
                  <a:lnTo>
                    <a:pt x="0" y="74096"/>
                  </a:lnTo>
                  <a:lnTo>
                    <a:pt x="3763" y="77633"/>
                  </a:lnTo>
                  <a:lnTo>
                    <a:pt x="6741" y="79563"/>
                  </a:lnTo>
                  <a:lnTo>
                    <a:pt x="10139" y="80145"/>
                  </a:lnTo>
                  <a:lnTo>
                    <a:pt x="17676" y="78910"/>
                  </a:lnTo>
                  <a:lnTo>
                    <a:pt x="39083" y="62229"/>
                  </a:lnTo>
                  <a:lnTo>
                    <a:pt x="69979" y="28971"/>
                  </a:lnTo>
                  <a:lnTo>
                    <a:pt x="76963" y="16655"/>
                  </a:lnTo>
                  <a:lnTo>
                    <a:pt x="79361" y="7183"/>
                  </a:lnTo>
                  <a:lnTo>
                    <a:pt x="78075" y="621"/>
                  </a:lnTo>
                  <a:lnTo>
                    <a:pt x="75333" y="0"/>
                  </a:lnTo>
                  <a:lnTo>
                    <a:pt x="66642" y="3073"/>
                  </a:lnTo>
                  <a:lnTo>
                    <a:pt x="43107" y="22850"/>
                  </a:lnTo>
                  <a:lnTo>
                    <a:pt x="23905" y="51052"/>
                  </a:lnTo>
                  <a:lnTo>
                    <a:pt x="16020" y="78380"/>
                  </a:lnTo>
                  <a:lnTo>
                    <a:pt x="17938" y="93883"/>
                  </a:lnTo>
                  <a:lnTo>
                    <a:pt x="20425" y="100980"/>
                  </a:lnTo>
                  <a:lnTo>
                    <a:pt x="28833" y="110748"/>
                  </a:lnTo>
                  <a:lnTo>
                    <a:pt x="34039" y="114340"/>
                  </a:lnTo>
                  <a:lnTo>
                    <a:pt x="64962" y="119396"/>
                  </a:lnTo>
                  <a:lnTo>
                    <a:pt x="97075" y="118697"/>
                  </a:lnTo>
                  <a:lnTo>
                    <a:pt x="152400" y="115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706">
              <a:extLst>
                <a:ext uri="{FF2B5EF4-FFF2-40B4-BE49-F238E27FC236}">
                  <a16:creationId xmlns:a16="http://schemas.microsoft.com/office/drawing/2014/main" xmlns="" id="{28D03353-3965-40CB-B4D3-4C65050D9F5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518400" y="2324100"/>
              <a:ext cx="101601" cy="105646"/>
            </a:xfrm>
            <a:custGeom>
              <a:avLst/>
              <a:gdLst/>
              <a:ahLst/>
              <a:cxnLst/>
              <a:rect l="0" t="0" r="0" b="0"/>
              <a:pathLst>
                <a:path w="101601" h="105646">
                  <a:moveTo>
                    <a:pt x="0" y="19050"/>
                  </a:moveTo>
                  <a:lnTo>
                    <a:pt x="0" y="19050"/>
                  </a:lnTo>
                  <a:lnTo>
                    <a:pt x="705" y="33553"/>
                  </a:lnTo>
                  <a:lnTo>
                    <a:pt x="12865" y="77296"/>
                  </a:lnTo>
                  <a:lnTo>
                    <a:pt x="17712" y="91504"/>
                  </a:lnTo>
                  <a:lnTo>
                    <a:pt x="24570" y="100170"/>
                  </a:lnTo>
                  <a:lnTo>
                    <a:pt x="32322" y="104492"/>
                  </a:lnTo>
                  <a:lnTo>
                    <a:pt x="36364" y="105645"/>
                  </a:lnTo>
                  <a:lnTo>
                    <a:pt x="41177" y="104297"/>
                  </a:lnTo>
                  <a:lnTo>
                    <a:pt x="52167" y="97154"/>
                  </a:lnTo>
                  <a:lnTo>
                    <a:pt x="60344" y="85042"/>
                  </a:lnTo>
                  <a:lnTo>
                    <a:pt x="78032" y="45353"/>
                  </a:lnTo>
                  <a:lnTo>
                    <a:pt x="86778" y="1876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336">
            <a:extLst>
              <a:ext uri="{FF2B5EF4-FFF2-40B4-BE49-F238E27FC236}">
                <a16:creationId xmlns:a16="http://schemas.microsoft.com/office/drawing/2014/main" xmlns="" id="{E5765B00-45BD-406C-A9FF-104CF3B3DFA4}"/>
              </a:ext>
            </a:extLst>
          </p:cNvPr>
          <p:cNvGrpSpPr/>
          <p:nvPr/>
        </p:nvGrpSpPr>
        <p:grpSpPr>
          <a:xfrm>
            <a:off x="8261350" y="2174250"/>
            <a:ext cx="246768" cy="302251"/>
            <a:chOff x="8261350" y="2174250"/>
            <a:chExt cx="246768" cy="302251"/>
          </a:xfrm>
        </p:grpSpPr>
        <p:sp>
          <p:nvSpPr>
            <p:cNvPr id="100" name="SMARTInkShape-1707">
              <a:extLst>
                <a:ext uri="{FF2B5EF4-FFF2-40B4-BE49-F238E27FC236}">
                  <a16:creationId xmlns:a16="http://schemas.microsoft.com/office/drawing/2014/main" xmlns="" id="{BE0978D5-D5F5-4287-A391-66A048A5722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361764" y="2174250"/>
              <a:ext cx="146354" cy="302251"/>
            </a:xfrm>
            <a:custGeom>
              <a:avLst/>
              <a:gdLst/>
              <a:ahLst/>
              <a:cxnLst/>
              <a:rect l="0" t="0" r="0" b="0"/>
              <a:pathLst>
                <a:path w="146354" h="302251">
                  <a:moveTo>
                    <a:pt x="140886" y="29200"/>
                  </a:moveTo>
                  <a:lnTo>
                    <a:pt x="140886" y="29200"/>
                  </a:lnTo>
                  <a:lnTo>
                    <a:pt x="146353" y="6056"/>
                  </a:lnTo>
                  <a:lnTo>
                    <a:pt x="143825" y="3187"/>
                  </a:lnTo>
                  <a:lnTo>
                    <a:pt x="133490" y="0"/>
                  </a:lnTo>
                  <a:lnTo>
                    <a:pt x="111805" y="1576"/>
                  </a:lnTo>
                  <a:lnTo>
                    <a:pt x="84134" y="19996"/>
                  </a:lnTo>
                  <a:lnTo>
                    <a:pt x="45297" y="58531"/>
                  </a:lnTo>
                  <a:lnTo>
                    <a:pt x="26171" y="95276"/>
                  </a:lnTo>
                  <a:lnTo>
                    <a:pt x="8824" y="140578"/>
                  </a:lnTo>
                  <a:lnTo>
                    <a:pt x="0" y="184889"/>
                  </a:lnTo>
                  <a:lnTo>
                    <a:pt x="1932" y="224438"/>
                  </a:lnTo>
                  <a:lnTo>
                    <a:pt x="14869" y="266000"/>
                  </a:lnTo>
                  <a:lnTo>
                    <a:pt x="39286" y="30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708">
              <a:extLst>
                <a:ext uri="{FF2B5EF4-FFF2-40B4-BE49-F238E27FC236}">
                  <a16:creationId xmlns:a16="http://schemas.microsoft.com/office/drawing/2014/main" xmlns="" id="{CD6A9B3B-C767-4167-A4C1-AEFBDB8F813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261350" y="217805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0" y="0"/>
                  </a:moveTo>
                  <a:lnTo>
                    <a:pt x="0" y="0"/>
                  </a:lnTo>
                  <a:lnTo>
                    <a:pt x="21047" y="27790"/>
                  </a:lnTo>
                  <a:lnTo>
                    <a:pt x="44845" y="70871"/>
                  </a:lnTo>
                  <a:lnTo>
                    <a:pt x="65029" y="101981"/>
                  </a:lnTo>
                  <a:lnTo>
                    <a:pt x="92018" y="123820"/>
                  </a:lnTo>
                  <a:lnTo>
                    <a:pt x="1270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337">
            <a:extLst>
              <a:ext uri="{FF2B5EF4-FFF2-40B4-BE49-F238E27FC236}">
                <a16:creationId xmlns:a16="http://schemas.microsoft.com/office/drawing/2014/main" xmlns="" id="{ABFC0F87-E0C6-45DD-864E-59B9E2081860}"/>
              </a:ext>
            </a:extLst>
          </p:cNvPr>
          <p:cNvGrpSpPr/>
          <p:nvPr/>
        </p:nvGrpSpPr>
        <p:grpSpPr>
          <a:xfrm>
            <a:off x="8767514" y="2118542"/>
            <a:ext cx="128837" cy="313509"/>
            <a:chOff x="8767514" y="2118542"/>
            <a:chExt cx="128837" cy="313509"/>
          </a:xfrm>
        </p:grpSpPr>
        <p:sp>
          <p:nvSpPr>
            <p:cNvPr id="103" name="SMARTInkShape-1709">
              <a:extLst>
                <a:ext uri="{FF2B5EF4-FFF2-40B4-BE49-F238E27FC236}">
                  <a16:creationId xmlns:a16="http://schemas.microsoft.com/office/drawing/2014/main" xmlns="" id="{962FAF7F-A652-46BB-AA81-FED29787EF5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767514" y="2118542"/>
              <a:ext cx="128837" cy="107914"/>
            </a:xfrm>
            <a:custGeom>
              <a:avLst/>
              <a:gdLst/>
              <a:ahLst/>
              <a:cxnLst/>
              <a:rect l="0" t="0" r="0" b="0"/>
              <a:pathLst>
                <a:path w="128837" h="107914">
                  <a:moveTo>
                    <a:pt x="90736" y="27758"/>
                  </a:moveTo>
                  <a:lnTo>
                    <a:pt x="90736" y="27758"/>
                  </a:lnTo>
                  <a:lnTo>
                    <a:pt x="83994" y="21016"/>
                  </a:lnTo>
                  <a:lnTo>
                    <a:pt x="79892" y="20441"/>
                  </a:lnTo>
                  <a:lnTo>
                    <a:pt x="69688" y="23565"/>
                  </a:lnTo>
                  <a:lnTo>
                    <a:pt x="48673" y="36629"/>
                  </a:lnTo>
                  <a:lnTo>
                    <a:pt x="22063" y="69440"/>
                  </a:lnTo>
                  <a:lnTo>
                    <a:pt x="139" y="104920"/>
                  </a:lnTo>
                  <a:lnTo>
                    <a:pt x="0" y="106716"/>
                  </a:lnTo>
                  <a:lnTo>
                    <a:pt x="611" y="107913"/>
                  </a:lnTo>
                  <a:lnTo>
                    <a:pt x="2431" y="106595"/>
                  </a:lnTo>
                  <a:lnTo>
                    <a:pt x="29202" y="66124"/>
                  </a:lnTo>
                  <a:lnTo>
                    <a:pt x="56029" y="20964"/>
                  </a:lnTo>
                  <a:lnTo>
                    <a:pt x="66138" y="7100"/>
                  </a:lnTo>
                  <a:lnTo>
                    <a:pt x="75335" y="938"/>
                  </a:lnTo>
                  <a:lnTo>
                    <a:pt x="78351" y="0"/>
                  </a:lnTo>
                  <a:lnTo>
                    <a:pt x="80363" y="80"/>
                  </a:lnTo>
                  <a:lnTo>
                    <a:pt x="81704" y="839"/>
                  </a:lnTo>
                  <a:lnTo>
                    <a:pt x="110962" y="47802"/>
                  </a:lnTo>
                  <a:lnTo>
                    <a:pt x="128836" y="72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710">
              <a:extLst>
                <a:ext uri="{FF2B5EF4-FFF2-40B4-BE49-F238E27FC236}">
                  <a16:creationId xmlns:a16="http://schemas.microsoft.com/office/drawing/2014/main" xmlns="" id="{6B710D6E-0A86-4DC2-9591-B296F70867A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826500" y="216535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8837" y="10113"/>
                  </a:lnTo>
                  <a:lnTo>
                    <a:pt x="12643" y="50524"/>
                  </a:lnTo>
                  <a:lnTo>
                    <a:pt x="15732" y="84779"/>
                  </a:lnTo>
                  <a:lnTo>
                    <a:pt x="17575" y="121641"/>
                  </a:lnTo>
                  <a:lnTo>
                    <a:pt x="19100" y="157779"/>
                  </a:lnTo>
                  <a:lnTo>
                    <a:pt x="22513" y="204480"/>
                  </a:lnTo>
                  <a:lnTo>
                    <a:pt x="21823" y="246936"/>
                  </a:lnTo>
                  <a:lnTo>
                    <a:pt x="254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338">
            <a:extLst>
              <a:ext uri="{FF2B5EF4-FFF2-40B4-BE49-F238E27FC236}">
                <a16:creationId xmlns:a16="http://schemas.microsoft.com/office/drawing/2014/main" xmlns="" id="{255759C0-657C-4587-96F4-D8E9DD730257}"/>
              </a:ext>
            </a:extLst>
          </p:cNvPr>
          <p:cNvGrpSpPr/>
          <p:nvPr/>
        </p:nvGrpSpPr>
        <p:grpSpPr>
          <a:xfrm>
            <a:off x="9443847" y="2115956"/>
            <a:ext cx="494585" cy="385945"/>
            <a:chOff x="9443847" y="2115956"/>
            <a:chExt cx="494585" cy="385945"/>
          </a:xfrm>
        </p:grpSpPr>
        <p:sp>
          <p:nvSpPr>
            <p:cNvPr id="106" name="SMARTInkShape-1711">
              <a:extLst>
                <a:ext uri="{FF2B5EF4-FFF2-40B4-BE49-F238E27FC236}">
                  <a16:creationId xmlns:a16="http://schemas.microsoft.com/office/drawing/2014/main" xmlns="" id="{10B4EA23-6911-41D6-8BA3-F1758E555AD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828270" y="2162277"/>
              <a:ext cx="110162" cy="250034"/>
            </a:xfrm>
            <a:custGeom>
              <a:avLst/>
              <a:gdLst/>
              <a:ahLst/>
              <a:cxnLst/>
              <a:rect l="0" t="0" r="0" b="0"/>
              <a:pathLst>
                <a:path w="110162" h="250034">
                  <a:moveTo>
                    <a:pt x="58680" y="199923"/>
                  </a:moveTo>
                  <a:lnTo>
                    <a:pt x="58680" y="199923"/>
                  </a:lnTo>
                  <a:lnTo>
                    <a:pt x="64147" y="171312"/>
                  </a:lnTo>
                  <a:lnTo>
                    <a:pt x="60875" y="162277"/>
                  </a:lnTo>
                  <a:lnTo>
                    <a:pt x="58027" y="157892"/>
                  </a:lnTo>
                  <a:lnTo>
                    <a:pt x="54716" y="154969"/>
                  </a:lnTo>
                  <a:lnTo>
                    <a:pt x="47276" y="151721"/>
                  </a:lnTo>
                  <a:lnTo>
                    <a:pt x="42610" y="152972"/>
                  </a:lnTo>
                  <a:lnTo>
                    <a:pt x="31782" y="160006"/>
                  </a:lnTo>
                  <a:lnTo>
                    <a:pt x="13786" y="182608"/>
                  </a:lnTo>
                  <a:lnTo>
                    <a:pt x="1790" y="211647"/>
                  </a:lnTo>
                  <a:lnTo>
                    <a:pt x="0" y="228417"/>
                  </a:lnTo>
                  <a:lnTo>
                    <a:pt x="509" y="235852"/>
                  </a:lnTo>
                  <a:lnTo>
                    <a:pt x="2967" y="241515"/>
                  </a:lnTo>
                  <a:lnTo>
                    <a:pt x="11341" y="249688"/>
                  </a:lnTo>
                  <a:lnTo>
                    <a:pt x="16537" y="250033"/>
                  </a:lnTo>
                  <a:lnTo>
                    <a:pt x="27956" y="244772"/>
                  </a:lnTo>
                  <a:lnTo>
                    <a:pt x="49655" y="226539"/>
                  </a:lnTo>
                  <a:lnTo>
                    <a:pt x="67217" y="193149"/>
                  </a:lnTo>
                  <a:lnTo>
                    <a:pt x="76819" y="162340"/>
                  </a:lnTo>
                  <a:lnTo>
                    <a:pt x="85792" y="125364"/>
                  </a:lnTo>
                  <a:lnTo>
                    <a:pt x="94483" y="80708"/>
                  </a:lnTo>
                  <a:lnTo>
                    <a:pt x="103050" y="42046"/>
                  </a:lnTo>
                  <a:lnTo>
                    <a:pt x="110161" y="5683"/>
                  </a:lnTo>
                  <a:lnTo>
                    <a:pt x="109935" y="580"/>
                  </a:lnTo>
                  <a:lnTo>
                    <a:pt x="107666" y="0"/>
                  </a:lnTo>
                  <a:lnTo>
                    <a:pt x="99502" y="6881"/>
                  </a:lnTo>
                  <a:lnTo>
                    <a:pt x="83005" y="40106"/>
                  </a:lnTo>
                  <a:lnTo>
                    <a:pt x="72784" y="73625"/>
                  </a:lnTo>
                  <a:lnTo>
                    <a:pt x="66359" y="110629"/>
                  </a:lnTo>
                  <a:lnTo>
                    <a:pt x="68207" y="145891"/>
                  </a:lnTo>
                  <a:lnTo>
                    <a:pt x="80553" y="190734"/>
                  </a:lnTo>
                  <a:lnTo>
                    <a:pt x="90430" y="21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712">
              <a:extLst>
                <a:ext uri="{FF2B5EF4-FFF2-40B4-BE49-F238E27FC236}">
                  <a16:creationId xmlns:a16="http://schemas.microsoft.com/office/drawing/2014/main" xmlns="" id="{6706217D-F372-46EA-BB90-48F2586F65A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590929" y="2306688"/>
              <a:ext cx="200772" cy="106398"/>
            </a:xfrm>
            <a:custGeom>
              <a:avLst/>
              <a:gdLst/>
              <a:ahLst/>
              <a:cxnLst/>
              <a:rect l="0" t="0" r="0" b="0"/>
              <a:pathLst>
                <a:path w="200772" h="106398">
                  <a:moveTo>
                    <a:pt x="67421" y="36462"/>
                  </a:moveTo>
                  <a:lnTo>
                    <a:pt x="67421" y="36462"/>
                  </a:lnTo>
                  <a:lnTo>
                    <a:pt x="49744" y="13318"/>
                  </a:lnTo>
                  <a:lnTo>
                    <a:pt x="37567" y="3891"/>
                  </a:lnTo>
                  <a:lnTo>
                    <a:pt x="28393" y="0"/>
                  </a:lnTo>
                  <a:lnTo>
                    <a:pt x="25175" y="1571"/>
                  </a:lnTo>
                  <a:lnTo>
                    <a:pt x="17836" y="8960"/>
                  </a:lnTo>
                  <a:lnTo>
                    <a:pt x="3037" y="49113"/>
                  </a:lnTo>
                  <a:lnTo>
                    <a:pt x="0" y="68425"/>
                  </a:lnTo>
                  <a:lnTo>
                    <a:pt x="2413" y="84535"/>
                  </a:lnTo>
                  <a:lnTo>
                    <a:pt x="5033" y="91794"/>
                  </a:lnTo>
                  <a:lnTo>
                    <a:pt x="13587" y="101741"/>
                  </a:lnTo>
                  <a:lnTo>
                    <a:pt x="18832" y="105381"/>
                  </a:lnTo>
                  <a:lnTo>
                    <a:pt x="24445" y="106397"/>
                  </a:lnTo>
                  <a:lnTo>
                    <a:pt x="36326" y="103763"/>
                  </a:lnTo>
                  <a:lnTo>
                    <a:pt x="51544" y="94346"/>
                  </a:lnTo>
                  <a:lnTo>
                    <a:pt x="65702" y="76949"/>
                  </a:lnTo>
                  <a:lnTo>
                    <a:pt x="66979" y="76859"/>
                  </a:lnTo>
                  <a:lnTo>
                    <a:pt x="70282" y="78640"/>
                  </a:lnTo>
                  <a:lnTo>
                    <a:pt x="71444" y="80809"/>
                  </a:lnTo>
                  <a:lnTo>
                    <a:pt x="75193" y="92546"/>
                  </a:lnTo>
                  <a:lnTo>
                    <a:pt x="76835" y="95018"/>
                  </a:lnTo>
                  <a:lnTo>
                    <a:pt x="79341" y="96666"/>
                  </a:lnTo>
                  <a:lnTo>
                    <a:pt x="89610" y="98985"/>
                  </a:lnTo>
                  <a:lnTo>
                    <a:pt x="97509" y="99528"/>
                  </a:lnTo>
                  <a:lnTo>
                    <a:pt x="105723" y="96006"/>
                  </a:lnTo>
                  <a:lnTo>
                    <a:pt x="109889" y="93091"/>
                  </a:lnTo>
                  <a:lnTo>
                    <a:pt x="116399" y="82327"/>
                  </a:lnTo>
                  <a:lnTo>
                    <a:pt x="130719" y="41012"/>
                  </a:lnTo>
                  <a:lnTo>
                    <a:pt x="132197" y="39495"/>
                  </a:lnTo>
                  <a:lnTo>
                    <a:pt x="133888" y="38484"/>
                  </a:lnTo>
                  <a:lnTo>
                    <a:pt x="135016" y="38516"/>
                  </a:lnTo>
                  <a:lnTo>
                    <a:pt x="135768" y="39242"/>
                  </a:lnTo>
                  <a:lnTo>
                    <a:pt x="136269" y="40432"/>
                  </a:lnTo>
                  <a:lnTo>
                    <a:pt x="133603" y="48849"/>
                  </a:lnTo>
                  <a:lnTo>
                    <a:pt x="124902" y="67516"/>
                  </a:lnTo>
                  <a:lnTo>
                    <a:pt x="142877" y="32873"/>
                  </a:lnTo>
                  <a:lnTo>
                    <a:pt x="157982" y="19719"/>
                  </a:lnTo>
                  <a:lnTo>
                    <a:pt x="162368" y="18245"/>
                  </a:lnTo>
                  <a:lnTo>
                    <a:pt x="165996" y="18673"/>
                  </a:lnTo>
                  <a:lnTo>
                    <a:pt x="169122" y="20369"/>
                  </a:lnTo>
                  <a:lnTo>
                    <a:pt x="171204" y="23617"/>
                  </a:lnTo>
                  <a:lnTo>
                    <a:pt x="182033" y="67251"/>
                  </a:lnTo>
                  <a:lnTo>
                    <a:pt x="186800" y="79779"/>
                  </a:lnTo>
                  <a:lnTo>
                    <a:pt x="200771" y="9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713">
              <a:extLst>
                <a:ext uri="{FF2B5EF4-FFF2-40B4-BE49-F238E27FC236}">
                  <a16:creationId xmlns:a16="http://schemas.microsoft.com/office/drawing/2014/main" xmlns="" id="{5ACF1768-5805-453A-8E01-3238F3ADFE8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443847" y="2115956"/>
              <a:ext cx="157354" cy="385945"/>
            </a:xfrm>
            <a:custGeom>
              <a:avLst/>
              <a:gdLst/>
              <a:ahLst/>
              <a:cxnLst/>
              <a:rect l="0" t="0" r="0" b="0"/>
              <a:pathLst>
                <a:path w="157354" h="385945">
                  <a:moveTo>
                    <a:pt x="157353" y="17644"/>
                  </a:moveTo>
                  <a:lnTo>
                    <a:pt x="157353" y="17644"/>
                  </a:lnTo>
                  <a:lnTo>
                    <a:pt x="148515" y="3338"/>
                  </a:lnTo>
                  <a:lnTo>
                    <a:pt x="142607" y="703"/>
                  </a:lnTo>
                  <a:lnTo>
                    <a:pt x="139055" y="0"/>
                  </a:lnTo>
                  <a:lnTo>
                    <a:pt x="129465" y="2982"/>
                  </a:lnTo>
                  <a:lnTo>
                    <a:pt x="123944" y="5752"/>
                  </a:lnTo>
                  <a:lnTo>
                    <a:pt x="99319" y="39991"/>
                  </a:lnTo>
                  <a:lnTo>
                    <a:pt x="76056" y="76494"/>
                  </a:lnTo>
                  <a:lnTo>
                    <a:pt x="51371" y="120000"/>
                  </a:lnTo>
                  <a:lnTo>
                    <a:pt x="40837" y="144442"/>
                  </a:lnTo>
                  <a:lnTo>
                    <a:pt x="30992" y="169909"/>
                  </a:lnTo>
                  <a:lnTo>
                    <a:pt x="14410" y="217021"/>
                  </a:lnTo>
                  <a:lnTo>
                    <a:pt x="2806" y="260067"/>
                  </a:lnTo>
                  <a:lnTo>
                    <a:pt x="0" y="298014"/>
                  </a:lnTo>
                  <a:lnTo>
                    <a:pt x="9129" y="344368"/>
                  </a:lnTo>
                  <a:lnTo>
                    <a:pt x="21392" y="366055"/>
                  </a:lnTo>
                  <a:lnTo>
                    <a:pt x="28612" y="374801"/>
                  </a:lnTo>
                  <a:lnTo>
                    <a:pt x="37658" y="379927"/>
                  </a:lnTo>
                  <a:lnTo>
                    <a:pt x="81153" y="385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39">
            <a:extLst>
              <a:ext uri="{FF2B5EF4-FFF2-40B4-BE49-F238E27FC236}">
                <a16:creationId xmlns:a16="http://schemas.microsoft.com/office/drawing/2014/main" xmlns="" id="{352DC9D7-C1AF-478E-87FD-DB49F31CF4EC}"/>
              </a:ext>
            </a:extLst>
          </p:cNvPr>
          <p:cNvGrpSpPr/>
          <p:nvPr/>
        </p:nvGrpSpPr>
        <p:grpSpPr>
          <a:xfrm>
            <a:off x="10233130" y="2190750"/>
            <a:ext cx="1273071" cy="229759"/>
            <a:chOff x="10233130" y="2190750"/>
            <a:chExt cx="1273071" cy="229759"/>
          </a:xfrm>
        </p:grpSpPr>
        <p:sp>
          <p:nvSpPr>
            <p:cNvPr id="110" name="SMARTInkShape-1714">
              <a:extLst>
                <a:ext uri="{FF2B5EF4-FFF2-40B4-BE49-F238E27FC236}">
                  <a16:creationId xmlns:a16="http://schemas.microsoft.com/office/drawing/2014/main" xmlns="" id="{BD4FFE86-F9AC-4D7B-A986-4BBF07291E2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436350" y="2190750"/>
              <a:ext cx="69851" cy="184151"/>
            </a:xfrm>
            <a:custGeom>
              <a:avLst/>
              <a:gdLst/>
              <a:ahLst/>
              <a:cxnLst/>
              <a:rect l="0" t="0" r="0" b="0"/>
              <a:pathLst>
                <a:path w="69851" h="184151">
                  <a:moveTo>
                    <a:pt x="69850" y="0"/>
                  </a:moveTo>
                  <a:lnTo>
                    <a:pt x="69850" y="0"/>
                  </a:lnTo>
                  <a:lnTo>
                    <a:pt x="69850" y="41113"/>
                  </a:lnTo>
                  <a:lnTo>
                    <a:pt x="66087" y="85324"/>
                  </a:lnTo>
                  <a:lnTo>
                    <a:pt x="52273" y="130409"/>
                  </a:lnTo>
                  <a:lnTo>
                    <a:pt x="37343" y="154621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715">
              <a:extLst>
                <a:ext uri="{FF2B5EF4-FFF2-40B4-BE49-F238E27FC236}">
                  <a16:creationId xmlns:a16="http://schemas.microsoft.com/office/drawing/2014/main" xmlns="" id="{F34E13DD-0C56-4251-B334-6AB93CACEE1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294373" y="2287144"/>
              <a:ext cx="135628" cy="94107"/>
            </a:xfrm>
            <a:custGeom>
              <a:avLst/>
              <a:gdLst/>
              <a:ahLst/>
              <a:cxnLst/>
              <a:rect l="0" t="0" r="0" b="0"/>
              <a:pathLst>
                <a:path w="135628" h="94107">
                  <a:moveTo>
                    <a:pt x="65777" y="11556"/>
                  </a:moveTo>
                  <a:lnTo>
                    <a:pt x="65777" y="11556"/>
                  </a:lnTo>
                  <a:lnTo>
                    <a:pt x="60002" y="6486"/>
                  </a:lnTo>
                  <a:lnTo>
                    <a:pt x="53568" y="2717"/>
                  </a:lnTo>
                  <a:lnTo>
                    <a:pt x="38641" y="0"/>
                  </a:lnTo>
                  <a:lnTo>
                    <a:pt x="26904" y="3127"/>
                  </a:lnTo>
                  <a:lnTo>
                    <a:pt x="20812" y="5937"/>
                  </a:lnTo>
                  <a:lnTo>
                    <a:pt x="12160" y="16585"/>
                  </a:lnTo>
                  <a:lnTo>
                    <a:pt x="858" y="39674"/>
                  </a:lnTo>
                  <a:lnTo>
                    <a:pt x="0" y="48983"/>
                  </a:lnTo>
                  <a:lnTo>
                    <a:pt x="1970" y="56412"/>
                  </a:lnTo>
                  <a:lnTo>
                    <a:pt x="3482" y="58393"/>
                  </a:lnTo>
                  <a:lnTo>
                    <a:pt x="5198" y="59714"/>
                  </a:lnTo>
                  <a:lnTo>
                    <a:pt x="12747" y="59300"/>
                  </a:lnTo>
                  <a:lnTo>
                    <a:pt x="46577" y="50732"/>
                  </a:lnTo>
                  <a:lnTo>
                    <a:pt x="53951" y="52016"/>
                  </a:lnTo>
                  <a:lnTo>
                    <a:pt x="57893" y="53346"/>
                  </a:lnTo>
                  <a:lnTo>
                    <a:pt x="64155" y="58587"/>
                  </a:lnTo>
                  <a:lnTo>
                    <a:pt x="75410" y="69470"/>
                  </a:lnTo>
                  <a:lnTo>
                    <a:pt x="101546" y="85790"/>
                  </a:lnTo>
                  <a:lnTo>
                    <a:pt x="135627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716">
              <a:extLst>
                <a:ext uri="{FF2B5EF4-FFF2-40B4-BE49-F238E27FC236}">
                  <a16:creationId xmlns:a16="http://schemas.microsoft.com/office/drawing/2014/main" xmlns="" id="{7F05EACE-E111-44FB-A406-B3BC7312A8D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217677" y="2258114"/>
              <a:ext cx="71742" cy="112658"/>
            </a:xfrm>
            <a:custGeom>
              <a:avLst/>
              <a:gdLst/>
              <a:ahLst/>
              <a:cxnLst/>
              <a:rect l="0" t="0" r="0" b="0"/>
              <a:pathLst>
                <a:path w="71742" h="112658">
                  <a:moveTo>
                    <a:pt x="66273" y="27886"/>
                  </a:moveTo>
                  <a:lnTo>
                    <a:pt x="66273" y="27886"/>
                  </a:lnTo>
                  <a:lnTo>
                    <a:pt x="69643" y="24515"/>
                  </a:lnTo>
                  <a:lnTo>
                    <a:pt x="71299" y="19097"/>
                  </a:lnTo>
                  <a:lnTo>
                    <a:pt x="71741" y="15677"/>
                  </a:lnTo>
                  <a:lnTo>
                    <a:pt x="70623" y="12691"/>
                  </a:lnTo>
                  <a:lnTo>
                    <a:pt x="65620" y="7492"/>
                  </a:lnTo>
                  <a:lnTo>
                    <a:pt x="51498" y="598"/>
                  </a:lnTo>
                  <a:lnTo>
                    <a:pt x="39951" y="0"/>
                  </a:lnTo>
                  <a:lnTo>
                    <a:pt x="33908" y="829"/>
                  </a:lnTo>
                  <a:lnTo>
                    <a:pt x="29879" y="2792"/>
                  </a:lnTo>
                  <a:lnTo>
                    <a:pt x="27195" y="5512"/>
                  </a:lnTo>
                  <a:lnTo>
                    <a:pt x="25404" y="8737"/>
                  </a:lnTo>
                  <a:lnTo>
                    <a:pt x="25296" y="19846"/>
                  </a:lnTo>
                  <a:lnTo>
                    <a:pt x="28305" y="33485"/>
                  </a:lnTo>
                  <a:lnTo>
                    <a:pt x="43948" y="76634"/>
                  </a:lnTo>
                  <a:lnTo>
                    <a:pt x="45768" y="90474"/>
                  </a:lnTo>
                  <a:lnTo>
                    <a:pt x="44841" y="95717"/>
                  </a:lnTo>
                  <a:lnTo>
                    <a:pt x="40050" y="103424"/>
                  </a:lnTo>
                  <a:lnTo>
                    <a:pt x="26047" y="111729"/>
                  </a:lnTo>
                  <a:lnTo>
                    <a:pt x="14528" y="112657"/>
                  </a:lnTo>
                  <a:lnTo>
                    <a:pt x="4469" y="110718"/>
                  </a:lnTo>
                  <a:lnTo>
                    <a:pt x="1788" y="109212"/>
                  </a:lnTo>
                  <a:lnTo>
                    <a:pt x="0" y="107504"/>
                  </a:lnTo>
                  <a:lnTo>
                    <a:pt x="218" y="104953"/>
                  </a:lnTo>
                  <a:lnTo>
                    <a:pt x="9123" y="9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717">
              <a:extLst>
                <a:ext uri="{FF2B5EF4-FFF2-40B4-BE49-F238E27FC236}">
                  <a16:creationId xmlns:a16="http://schemas.microsoft.com/office/drawing/2014/main" xmlns="" id="{499D34A6-07E3-41E5-8540-DAFF3F2E60F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118850" y="2254250"/>
              <a:ext cx="120651" cy="112239"/>
            </a:xfrm>
            <a:custGeom>
              <a:avLst/>
              <a:gdLst/>
              <a:ahLst/>
              <a:cxnLst/>
              <a:rect l="0" t="0" r="0" b="0"/>
              <a:pathLst>
                <a:path w="120651" h="112239">
                  <a:moveTo>
                    <a:pt x="0" y="25400"/>
                  </a:moveTo>
                  <a:lnTo>
                    <a:pt x="0" y="25400"/>
                  </a:lnTo>
                  <a:lnTo>
                    <a:pt x="6741" y="28771"/>
                  </a:lnTo>
                  <a:lnTo>
                    <a:pt x="11933" y="34189"/>
                  </a:lnTo>
                  <a:lnTo>
                    <a:pt x="14305" y="37609"/>
                  </a:lnTo>
                  <a:lnTo>
                    <a:pt x="17643" y="52536"/>
                  </a:lnTo>
                  <a:lnTo>
                    <a:pt x="18066" y="80907"/>
                  </a:lnTo>
                  <a:lnTo>
                    <a:pt x="13898" y="99702"/>
                  </a:lnTo>
                  <a:lnTo>
                    <a:pt x="10174" y="107342"/>
                  </a:lnTo>
                  <a:lnTo>
                    <a:pt x="6169" y="111207"/>
                  </a:lnTo>
                  <a:lnTo>
                    <a:pt x="4113" y="112238"/>
                  </a:lnTo>
                  <a:lnTo>
                    <a:pt x="3446" y="111514"/>
                  </a:lnTo>
                  <a:lnTo>
                    <a:pt x="4590" y="106947"/>
                  </a:lnTo>
                  <a:lnTo>
                    <a:pt x="32710" y="66716"/>
                  </a:lnTo>
                  <a:lnTo>
                    <a:pt x="72548" y="3000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718">
              <a:extLst>
                <a:ext uri="{FF2B5EF4-FFF2-40B4-BE49-F238E27FC236}">
                  <a16:creationId xmlns:a16="http://schemas.microsoft.com/office/drawing/2014/main" xmlns="" id="{76724DD0-AAD4-4F0A-B4C1-877A2946978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007320" y="2271577"/>
              <a:ext cx="54381" cy="103324"/>
            </a:xfrm>
            <a:custGeom>
              <a:avLst/>
              <a:gdLst/>
              <a:ahLst/>
              <a:cxnLst/>
              <a:rect l="0" t="0" r="0" b="0"/>
              <a:pathLst>
                <a:path w="54381" h="103324">
                  <a:moveTo>
                    <a:pt x="9930" y="46173"/>
                  </a:moveTo>
                  <a:lnTo>
                    <a:pt x="9930" y="46173"/>
                  </a:lnTo>
                  <a:lnTo>
                    <a:pt x="24432" y="40398"/>
                  </a:lnTo>
                  <a:lnTo>
                    <a:pt x="33074" y="33964"/>
                  </a:lnTo>
                  <a:lnTo>
                    <a:pt x="42501" y="19037"/>
                  </a:lnTo>
                  <a:lnTo>
                    <a:pt x="46392" y="7951"/>
                  </a:lnTo>
                  <a:lnTo>
                    <a:pt x="44822" y="5169"/>
                  </a:lnTo>
                  <a:lnTo>
                    <a:pt x="37432" y="197"/>
                  </a:lnTo>
                  <a:lnTo>
                    <a:pt x="32499" y="0"/>
                  </a:lnTo>
                  <a:lnTo>
                    <a:pt x="21372" y="3544"/>
                  </a:lnTo>
                  <a:lnTo>
                    <a:pt x="11252" y="13586"/>
                  </a:lnTo>
                  <a:lnTo>
                    <a:pt x="3462" y="27457"/>
                  </a:lnTo>
                  <a:lnTo>
                    <a:pt x="0" y="43029"/>
                  </a:lnTo>
                  <a:lnTo>
                    <a:pt x="1422" y="64291"/>
                  </a:lnTo>
                  <a:lnTo>
                    <a:pt x="8264" y="77509"/>
                  </a:lnTo>
                  <a:lnTo>
                    <a:pt x="13054" y="83997"/>
                  </a:lnTo>
                  <a:lnTo>
                    <a:pt x="27781" y="93087"/>
                  </a:lnTo>
                  <a:lnTo>
                    <a:pt x="54380" y="103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719">
              <a:extLst>
                <a:ext uri="{FF2B5EF4-FFF2-40B4-BE49-F238E27FC236}">
                  <a16:creationId xmlns:a16="http://schemas.microsoft.com/office/drawing/2014/main" xmlns="" id="{C366DE06-69DF-4180-BAE8-7433E28B0CB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877628" y="2292350"/>
              <a:ext cx="82473" cy="73088"/>
            </a:xfrm>
            <a:custGeom>
              <a:avLst/>
              <a:gdLst/>
              <a:ahLst/>
              <a:cxnLst/>
              <a:rect l="0" t="0" r="0" b="0"/>
              <a:pathLst>
                <a:path w="82473" h="73088">
                  <a:moveTo>
                    <a:pt x="6272" y="0"/>
                  </a:moveTo>
                  <a:lnTo>
                    <a:pt x="6272" y="0"/>
                  </a:lnTo>
                  <a:lnTo>
                    <a:pt x="1246" y="20722"/>
                  </a:lnTo>
                  <a:lnTo>
                    <a:pt x="0" y="65694"/>
                  </a:lnTo>
                  <a:lnTo>
                    <a:pt x="2796" y="69196"/>
                  </a:lnTo>
                  <a:lnTo>
                    <a:pt x="13429" y="73087"/>
                  </a:lnTo>
                  <a:lnTo>
                    <a:pt x="25681" y="71053"/>
                  </a:lnTo>
                  <a:lnTo>
                    <a:pt x="31911" y="68536"/>
                  </a:lnTo>
                  <a:lnTo>
                    <a:pt x="50793" y="51508"/>
                  </a:lnTo>
                  <a:lnTo>
                    <a:pt x="8247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720">
              <a:extLst>
                <a:ext uri="{FF2B5EF4-FFF2-40B4-BE49-F238E27FC236}">
                  <a16:creationId xmlns:a16="http://schemas.microsoft.com/office/drawing/2014/main" xmlns="" id="{E8D5519C-523F-4401-A662-9ACF1525E03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772291" y="2355850"/>
              <a:ext cx="48110" cy="12701"/>
            </a:xfrm>
            <a:custGeom>
              <a:avLst/>
              <a:gdLst/>
              <a:ahLst/>
              <a:cxnLst/>
              <a:rect l="0" t="0" r="0" b="0"/>
              <a:pathLst>
                <a:path w="481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9" y="12700"/>
                  </a:lnTo>
                  <a:lnTo>
                    <a:pt x="0" y="11994"/>
                  </a:lnTo>
                  <a:lnTo>
                    <a:pt x="1563" y="9329"/>
                  </a:lnTo>
                  <a:lnTo>
                    <a:pt x="8373" y="7674"/>
                  </a:lnTo>
                  <a:lnTo>
                    <a:pt x="48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721">
              <a:extLst>
                <a:ext uri="{FF2B5EF4-FFF2-40B4-BE49-F238E27FC236}">
                  <a16:creationId xmlns:a16="http://schemas.microsoft.com/office/drawing/2014/main" xmlns="" id="{5FB1E621-6990-4C6F-8C99-7CA93973C46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439400" y="22415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1557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722">
              <a:extLst>
                <a:ext uri="{FF2B5EF4-FFF2-40B4-BE49-F238E27FC236}">
                  <a16:creationId xmlns:a16="http://schemas.microsoft.com/office/drawing/2014/main" xmlns="" id="{04C1C42C-ED38-4C51-AAA7-E7C4DAE495E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479636" y="2268094"/>
              <a:ext cx="61365" cy="132207"/>
            </a:xfrm>
            <a:custGeom>
              <a:avLst/>
              <a:gdLst/>
              <a:ahLst/>
              <a:cxnLst/>
              <a:rect l="0" t="0" r="0" b="0"/>
              <a:pathLst>
                <a:path w="61365" h="132207">
                  <a:moveTo>
                    <a:pt x="61364" y="11556"/>
                  </a:moveTo>
                  <a:lnTo>
                    <a:pt x="61364" y="11556"/>
                  </a:lnTo>
                  <a:lnTo>
                    <a:pt x="55589" y="6486"/>
                  </a:lnTo>
                  <a:lnTo>
                    <a:pt x="45463" y="1430"/>
                  </a:lnTo>
                  <a:lnTo>
                    <a:pt x="37599" y="0"/>
                  </a:lnTo>
                  <a:lnTo>
                    <a:pt x="25637" y="6890"/>
                  </a:lnTo>
                  <a:lnTo>
                    <a:pt x="13029" y="19360"/>
                  </a:lnTo>
                  <a:lnTo>
                    <a:pt x="5074" y="34310"/>
                  </a:lnTo>
                  <a:lnTo>
                    <a:pt x="0" y="61964"/>
                  </a:lnTo>
                  <a:lnTo>
                    <a:pt x="8222" y="85935"/>
                  </a:lnTo>
                  <a:lnTo>
                    <a:pt x="22928" y="108819"/>
                  </a:lnTo>
                  <a:lnTo>
                    <a:pt x="55014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723">
              <a:extLst>
                <a:ext uri="{FF2B5EF4-FFF2-40B4-BE49-F238E27FC236}">
                  <a16:creationId xmlns:a16="http://schemas.microsoft.com/office/drawing/2014/main" xmlns="" id="{DAAB4405-8BE7-420A-A506-2DE58EE1F95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592682" y="2284748"/>
              <a:ext cx="88019" cy="96503"/>
            </a:xfrm>
            <a:custGeom>
              <a:avLst/>
              <a:gdLst/>
              <a:ahLst/>
              <a:cxnLst/>
              <a:rect l="0" t="0" r="0" b="0"/>
              <a:pathLst>
                <a:path w="88019" h="96503">
                  <a:moveTo>
                    <a:pt x="5468" y="58402"/>
                  </a:moveTo>
                  <a:lnTo>
                    <a:pt x="5468" y="58402"/>
                  </a:lnTo>
                  <a:lnTo>
                    <a:pt x="0" y="58402"/>
                  </a:lnTo>
                  <a:lnTo>
                    <a:pt x="19434" y="57696"/>
                  </a:lnTo>
                  <a:lnTo>
                    <a:pt x="44711" y="49564"/>
                  </a:lnTo>
                  <a:lnTo>
                    <a:pt x="62956" y="36733"/>
                  </a:lnTo>
                  <a:lnTo>
                    <a:pt x="75026" y="22897"/>
                  </a:lnTo>
                  <a:lnTo>
                    <a:pt x="78716" y="14165"/>
                  </a:lnTo>
                  <a:lnTo>
                    <a:pt x="79700" y="9860"/>
                  </a:lnTo>
                  <a:lnTo>
                    <a:pt x="78944" y="6285"/>
                  </a:lnTo>
                  <a:lnTo>
                    <a:pt x="74342" y="432"/>
                  </a:lnTo>
                  <a:lnTo>
                    <a:pt x="69023" y="0"/>
                  </a:lnTo>
                  <a:lnTo>
                    <a:pt x="53705" y="3282"/>
                  </a:lnTo>
                  <a:lnTo>
                    <a:pt x="40783" y="11326"/>
                  </a:lnTo>
                  <a:lnTo>
                    <a:pt x="31040" y="22663"/>
                  </a:lnTo>
                  <a:lnTo>
                    <a:pt x="16631" y="57737"/>
                  </a:lnTo>
                  <a:lnTo>
                    <a:pt x="17142" y="64309"/>
                  </a:lnTo>
                  <a:lnTo>
                    <a:pt x="23357" y="77255"/>
                  </a:lnTo>
                  <a:lnTo>
                    <a:pt x="33175" y="86301"/>
                  </a:lnTo>
                  <a:lnTo>
                    <a:pt x="38756" y="89701"/>
                  </a:lnTo>
                  <a:lnTo>
                    <a:pt x="88018" y="96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724">
              <a:extLst>
                <a:ext uri="{FF2B5EF4-FFF2-40B4-BE49-F238E27FC236}">
                  <a16:creationId xmlns:a16="http://schemas.microsoft.com/office/drawing/2014/main" xmlns="" id="{8AD1D0FF-9E16-4538-84FD-661A13626C4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407989" y="2336800"/>
              <a:ext cx="12362" cy="45723"/>
            </a:xfrm>
            <a:custGeom>
              <a:avLst/>
              <a:gdLst/>
              <a:ahLst/>
              <a:cxnLst/>
              <a:rect l="0" t="0" r="0" b="0"/>
              <a:pathLst>
                <a:path w="12362" h="45723">
                  <a:moveTo>
                    <a:pt x="12361" y="0"/>
                  </a:moveTo>
                  <a:lnTo>
                    <a:pt x="12361" y="0"/>
                  </a:lnTo>
                  <a:lnTo>
                    <a:pt x="423" y="39483"/>
                  </a:lnTo>
                  <a:lnTo>
                    <a:pt x="0" y="45300"/>
                  </a:lnTo>
                  <a:lnTo>
                    <a:pt x="1297" y="45722"/>
                  </a:lnTo>
                  <a:lnTo>
                    <a:pt x="1236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725">
              <a:extLst>
                <a:ext uri="{FF2B5EF4-FFF2-40B4-BE49-F238E27FC236}">
                  <a16:creationId xmlns:a16="http://schemas.microsoft.com/office/drawing/2014/main" xmlns="" id="{741492F8-F112-4E8A-8AA2-2EBBA263BAE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233130" y="2298700"/>
              <a:ext cx="123721" cy="121809"/>
            </a:xfrm>
            <a:custGeom>
              <a:avLst/>
              <a:gdLst/>
              <a:ahLst/>
              <a:cxnLst/>
              <a:rect l="0" t="0" r="0" b="0"/>
              <a:pathLst>
                <a:path w="123721" h="121809">
                  <a:moveTo>
                    <a:pt x="9420" y="44450"/>
                  </a:moveTo>
                  <a:lnTo>
                    <a:pt x="9420" y="44450"/>
                  </a:lnTo>
                  <a:lnTo>
                    <a:pt x="581" y="35612"/>
                  </a:lnTo>
                  <a:lnTo>
                    <a:pt x="0" y="34324"/>
                  </a:lnTo>
                  <a:lnTo>
                    <a:pt x="317" y="33466"/>
                  </a:lnTo>
                  <a:lnTo>
                    <a:pt x="1234" y="32894"/>
                  </a:lnTo>
                  <a:lnTo>
                    <a:pt x="1846" y="33924"/>
                  </a:lnTo>
                  <a:lnTo>
                    <a:pt x="6591" y="49479"/>
                  </a:lnTo>
                  <a:lnTo>
                    <a:pt x="20336" y="91809"/>
                  </a:lnTo>
                  <a:lnTo>
                    <a:pt x="31312" y="115319"/>
                  </a:lnTo>
                  <a:lnTo>
                    <a:pt x="39376" y="121808"/>
                  </a:lnTo>
                  <a:lnTo>
                    <a:pt x="43502" y="121422"/>
                  </a:lnTo>
                  <a:lnTo>
                    <a:pt x="51849" y="115349"/>
                  </a:lnTo>
                  <a:lnTo>
                    <a:pt x="77434" y="84064"/>
                  </a:lnTo>
                  <a:lnTo>
                    <a:pt x="102032" y="36880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340">
            <a:extLst>
              <a:ext uri="{FF2B5EF4-FFF2-40B4-BE49-F238E27FC236}">
                <a16:creationId xmlns:a16="http://schemas.microsoft.com/office/drawing/2014/main" xmlns="" id="{E64D1E2A-E0FF-45C9-A1B7-295E342B09B2}"/>
              </a:ext>
            </a:extLst>
          </p:cNvPr>
          <p:cNvGrpSpPr/>
          <p:nvPr/>
        </p:nvGrpSpPr>
        <p:grpSpPr>
          <a:xfrm>
            <a:off x="3149600" y="3354529"/>
            <a:ext cx="514351" cy="220522"/>
            <a:chOff x="3149600" y="3354529"/>
            <a:chExt cx="514351" cy="220522"/>
          </a:xfrm>
        </p:grpSpPr>
        <p:sp>
          <p:nvSpPr>
            <p:cNvPr id="123" name="SMARTInkShape-1726">
              <a:extLst>
                <a:ext uri="{FF2B5EF4-FFF2-40B4-BE49-F238E27FC236}">
                  <a16:creationId xmlns:a16="http://schemas.microsoft.com/office/drawing/2014/main" xmlns="" id="{002A9D1E-858F-4F43-99AA-33721E2930E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505200" y="3354529"/>
              <a:ext cx="158751" cy="133672"/>
            </a:xfrm>
            <a:custGeom>
              <a:avLst/>
              <a:gdLst/>
              <a:ahLst/>
              <a:cxnLst/>
              <a:rect l="0" t="0" r="0" b="0"/>
              <a:pathLst>
                <a:path w="158751" h="133672">
                  <a:moveTo>
                    <a:pt x="0" y="61771"/>
                  </a:moveTo>
                  <a:lnTo>
                    <a:pt x="0" y="61771"/>
                  </a:lnTo>
                  <a:lnTo>
                    <a:pt x="0" y="68513"/>
                  </a:lnTo>
                  <a:lnTo>
                    <a:pt x="1411" y="71205"/>
                  </a:lnTo>
                  <a:lnTo>
                    <a:pt x="6742" y="76076"/>
                  </a:lnTo>
                  <a:lnTo>
                    <a:pt x="10139" y="76952"/>
                  </a:lnTo>
                  <a:lnTo>
                    <a:pt x="17677" y="76044"/>
                  </a:lnTo>
                  <a:lnTo>
                    <a:pt x="39083" y="59573"/>
                  </a:lnTo>
                  <a:lnTo>
                    <a:pt x="55325" y="42069"/>
                  </a:lnTo>
                  <a:lnTo>
                    <a:pt x="65794" y="14256"/>
                  </a:lnTo>
                  <a:lnTo>
                    <a:pt x="66441" y="10339"/>
                  </a:lnTo>
                  <a:lnTo>
                    <a:pt x="65277" y="4105"/>
                  </a:lnTo>
                  <a:lnTo>
                    <a:pt x="63274" y="2160"/>
                  </a:lnTo>
                  <a:lnTo>
                    <a:pt x="57284" y="0"/>
                  </a:lnTo>
                  <a:lnTo>
                    <a:pt x="53006" y="2246"/>
                  </a:lnTo>
                  <a:lnTo>
                    <a:pt x="42609" y="12267"/>
                  </a:lnTo>
                  <a:lnTo>
                    <a:pt x="23756" y="47471"/>
                  </a:lnTo>
                  <a:lnTo>
                    <a:pt x="12840" y="80817"/>
                  </a:lnTo>
                  <a:lnTo>
                    <a:pt x="12292" y="100104"/>
                  </a:lnTo>
                  <a:lnTo>
                    <a:pt x="19321" y="123459"/>
                  </a:lnTo>
                  <a:lnTo>
                    <a:pt x="23464" y="128296"/>
                  </a:lnTo>
                  <a:lnTo>
                    <a:pt x="33712" y="133671"/>
                  </a:lnTo>
                  <a:lnTo>
                    <a:pt x="49085" y="132297"/>
                  </a:lnTo>
                  <a:lnTo>
                    <a:pt x="94441" y="119917"/>
                  </a:lnTo>
                  <a:lnTo>
                    <a:pt x="141656" y="109658"/>
                  </a:lnTo>
                  <a:lnTo>
                    <a:pt x="158750" y="10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727">
              <a:extLst>
                <a:ext uri="{FF2B5EF4-FFF2-40B4-BE49-F238E27FC236}">
                  <a16:creationId xmlns:a16="http://schemas.microsoft.com/office/drawing/2014/main" xmlns="" id="{C118CD3C-91B3-4CE1-97FF-A6496D5078F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365500" y="3365500"/>
              <a:ext cx="127001" cy="182502"/>
            </a:xfrm>
            <a:custGeom>
              <a:avLst/>
              <a:gdLst/>
              <a:ahLst/>
              <a:cxnLst/>
              <a:rect l="0" t="0" r="0" b="0"/>
              <a:pathLst>
                <a:path w="127001" h="182502">
                  <a:moveTo>
                    <a:pt x="0" y="0"/>
                  </a:moveTo>
                  <a:lnTo>
                    <a:pt x="0" y="0"/>
                  </a:lnTo>
                  <a:lnTo>
                    <a:pt x="3371" y="36628"/>
                  </a:lnTo>
                  <a:lnTo>
                    <a:pt x="12209" y="74666"/>
                  </a:lnTo>
                  <a:lnTo>
                    <a:pt x="23765" y="113845"/>
                  </a:lnTo>
                  <a:lnTo>
                    <a:pt x="35948" y="158529"/>
                  </a:lnTo>
                  <a:lnTo>
                    <a:pt x="43258" y="174880"/>
                  </a:lnTo>
                  <a:lnTo>
                    <a:pt x="46478" y="179381"/>
                  </a:lnTo>
                  <a:lnTo>
                    <a:pt x="49330" y="181676"/>
                  </a:lnTo>
                  <a:lnTo>
                    <a:pt x="51936" y="182501"/>
                  </a:lnTo>
                  <a:lnTo>
                    <a:pt x="55085" y="179523"/>
                  </a:lnTo>
                  <a:lnTo>
                    <a:pt x="74369" y="136442"/>
                  </a:lnTo>
                  <a:lnTo>
                    <a:pt x="91073" y="89667"/>
                  </a:lnTo>
                  <a:lnTo>
                    <a:pt x="109843" y="49907"/>
                  </a:lnTo>
                  <a:lnTo>
                    <a:pt x="1270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728">
              <a:extLst>
                <a:ext uri="{FF2B5EF4-FFF2-40B4-BE49-F238E27FC236}">
                  <a16:creationId xmlns:a16="http://schemas.microsoft.com/office/drawing/2014/main" xmlns="" id="{F0BC3C9D-D410-492F-9646-298696CE786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51200" y="3374829"/>
              <a:ext cx="38101" cy="200222"/>
            </a:xfrm>
            <a:custGeom>
              <a:avLst/>
              <a:gdLst/>
              <a:ahLst/>
              <a:cxnLst/>
              <a:rect l="0" t="0" r="0" b="0"/>
              <a:pathLst>
                <a:path w="38101" h="200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6"/>
                  </a:lnTo>
                  <a:lnTo>
                    <a:pt x="13815" y="45472"/>
                  </a:lnTo>
                  <a:lnTo>
                    <a:pt x="21967" y="82638"/>
                  </a:lnTo>
                  <a:lnTo>
                    <a:pt x="26264" y="123048"/>
                  </a:lnTo>
                  <a:lnTo>
                    <a:pt x="30666" y="167887"/>
                  </a:lnTo>
                  <a:lnTo>
                    <a:pt x="3810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729">
              <a:extLst>
                <a:ext uri="{FF2B5EF4-FFF2-40B4-BE49-F238E27FC236}">
                  <a16:creationId xmlns:a16="http://schemas.microsoft.com/office/drawing/2014/main" xmlns="" id="{1E18A86E-557B-4EE4-90EC-F0EF52AFCC8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149600" y="34734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45190" y="10818"/>
                  </a:lnTo>
                  <a:lnTo>
                    <a:pt x="84650" y="7674"/>
                  </a:lnTo>
                  <a:lnTo>
                    <a:pt x="125741" y="4861"/>
                  </a:lnTo>
                  <a:lnTo>
                    <a:pt x="173009" y="64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341">
            <a:extLst>
              <a:ext uri="{FF2B5EF4-FFF2-40B4-BE49-F238E27FC236}">
                <a16:creationId xmlns:a16="http://schemas.microsoft.com/office/drawing/2014/main" xmlns="" id="{C50D8054-95C4-4899-A838-8FC494DCF4CD}"/>
              </a:ext>
            </a:extLst>
          </p:cNvPr>
          <p:cNvGrpSpPr/>
          <p:nvPr/>
        </p:nvGrpSpPr>
        <p:grpSpPr>
          <a:xfrm>
            <a:off x="4200447" y="3141510"/>
            <a:ext cx="1538862" cy="376837"/>
            <a:chOff x="4200447" y="3141510"/>
            <a:chExt cx="1538862" cy="376837"/>
          </a:xfrm>
        </p:grpSpPr>
        <p:sp>
          <p:nvSpPr>
            <p:cNvPr id="128" name="SMARTInkShape-1730">
              <a:extLst>
                <a:ext uri="{FF2B5EF4-FFF2-40B4-BE49-F238E27FC236}">
                  <a16:creationId xmlns:a16="http://schemas.microsoft.com/office/drawing/2014/main" xmlns="" id="{D5546A15-6100-4D7E-A20F-1E11E207034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620733" y="3291275"/>
              <a:ext cx="118576" cy="93276"/>
            </a:xfrm>
            <a:custGeom>
              <a:avLst/>
              <a:gdLst/>
              <a:ahLst/>
              <a:cxnLst/>
              <a:rect l="0" t="0" r="0" b="0"/>
              <a:pathLst>
                <a:path w="118576" h="93276">
                  <a:moveTo>
                    <a:pt x="18067" y="17075"/>
                  </a:moveTo>
                  <a:lnTo>
                    <a:pt x="18067" y="17075"/>
                  </a:lnTo>
                  <a:lnTo>
                    <a:pt x="17361" y="23556"/>
                  </a:lnTo>
                  <a:lnTo>
                    <a:pt x="7083" y="63785"/>
                  </a:lnTo>
                  <a:lnTo>
                    <a:pt x="5424" y="77346"/>
                  </a:lnTo>
                  <a:lnTo>
                    <a:pt x="0" y="91038"/>
                  </a:lnTo>
                  <a:lnTo>
                    <a:pt x="6050" y="85870"/>
                  </a:lnTo>
                  <a:lnTo>
                    <a:pt x="39009" y="38944"/>
                  </a:lnTo>
                  <a:lnTo>
                    <a:pt x="77774" y="8021"/>
                  </a:lnTo>
                  <a:lnTo>
                    <a:pt x="89053" y="2468"/>
                  </a:lnTo>
                  <a:lnTo>
                    <a:pt x="101122" y="0"/>
                  </a:lnTo>
                  <a:lnTo>
                    <a:pt x="105892" y="1458"/>
                  </a:lnTo>
                  <a:lnTo>
                    <a:pt x="109778" y="4547"/>
                  </a:lnTo>
                  <a:lnTo>
                    <a:pt x="113074" y="8723"/>
                  </a:lnTo>
                  <a:lnTo>
                    <a:pt x="116737" y="20889"/>
                  </a:lnTo>
                  <a:lnTo>
                    <a:pt x="118575" y="59910"/>
                  </a:lnTo>
                  <a:lnTo>
                    <a:pt x="113317" y="93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731">
              <a:extLst>
                <a:ext uri="{FF2B5EF4-FFF2-40B4-BE49-F238E27FC236}">
                  <a16:creationId xmlns:a16="http://schemas.microsoft.com/office/drawing/2014/main" xmlns="" id="{A256218E-E3E3-4730-BFBC-B9647C83087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501036" y="3289300"/>
              <a:ext cx="74265" cy="102238"/>
            </a:xfrm>
            <a:custGeom>
              <a:avLst/>
              <a:gdLst/>
              <a:ahLst/>
              <a:cxnLst/>
              <a:rect l="0" t="0" r="0" b="0"/>
              <a:pathLst>
                <a:path w="74265" h="102238">
                  <a:moveTo>
                    <a:pt x="42514" y="25400"/>
                  </a:moveTo>
                  <a:lnTo>
                    <a:pt x="42514" y="25400"/>
                  </a:lnTo>
                  <a:lnTo>
                    <a:pt x="36739" y="20331"/>
                  </a:lnTo>
                  <a:lnTo>
                    <a:pt x="30305" y="16562"/>
                  </a:lnTo>
                  <a:lnTo>
                    <a:pt x="25907" y="16685"/>
                  </a:lnTo>
                  <a:lnTo>
                    <a:pt x="15378" y="20586"/>
                  </a:lnTo>
                  <a:lnTo>
                    <a:pt x="7405" y="30786"/>
                  </a:lnTo>
                  <a:lnTo>
                    <a:pt x="2215" y="44727"/>
                  </a:lnTo>
                  <a:lnTo>
                    <a:pt x="0" y="68442"/>
                  </a:lnTo>
                  <a:lnTo>
                    <a:pt x="1982" y="84982"/>
                  </a:lnTo>
                  <a:lnTo>
                    <a:pt x="4909" y="91227"/>
                  </a:lnTo>
                  <a:lnTo>
                    <a:pt x="13806" y="100047"/>
                  </a:lnTo>
                  <a:lnTo>
                    <a:pt x="19848" y="101976"/>
                  </a:lnTo>
                  <a:lnTo>
                    <a:pt x="34087" y="102237"/>
                  </a:lnTo>
                  <a:lnTo>
                    <a:pt x="47940" y="94357"/>
                  </a:lnTo>
                  <a:lnTo>
                    <a:pt x="59742" y="81447"/>
                  </a:lnTo>
                  <a:lnTo>
                    <a:pt x="67339" y="66302"/>
                  </a:lnTo>
                  <a:lnTo>
                    <a:pt x="73352" y="27093"/>
                  </a:lnTo>
                  <a:lnTo>
                    <a:pt x="742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732">
              <a:extLst>
                <a:ext uri="{FF2B5EF4-FFF2-40B4-BE49-F238E27FC236}">
                  <a16:creationId xmlns:a16="http://schemas.microsoft.com/office/drawing/2014/main" xmlns="" id="{DDB59A9C-C293-4710-B69D-4660998A174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73700" y="3225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733">
              <a:extLst>
                <a:ext uri="{FF2B5EF4-FFF2-40B4-BE49-F238E27FC236}">
                  <a16:creationId xmlns:a16="http://schemas.microsoft.com/office/drawing/2014/main" xmlns="" id="{473B687C-D5F3-4158-8F02-90576AFE049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420411" y="3302000"/>
              <a:ext cx="8840" cy="107951"/>
            </a:xfrm>
            <a:custGeom>
              <a:avLst/>
              <a:gdLst/>
              <a:ahLst/>
              <a:cxnLst/>
              <a:rect l="0" t="0" r="0" b="0"/>
              <a:pathLst>
                <a:path w="8840" h="107951">
                  <a:moveTo>
                    <a:pt x="8839" y="0"/>
                  </a:moveTo>
                  <a:lnTo>
                    <a:pt x="8839" y="0"/>
                  </a:lnTo>
                  <a:lnTo>
                    <a:pt x="0" y="33257"/>
                  </a:lnTo>
                  <a:lnTo>
                    <a:pt x="1673" y="76119"/>
                  </a:lnTo>
                  <a:lnTo>
                    <a:pt x="248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734">
              <a:extLst>
                <a:ext uri="{FF2B5EF4-FFF2-40B4-BE49-F238E27FC236}">
                  <a16:creationId xmlns:a16="http://schemas.microsoft.com/office/drawing/2014/main" xmlns="" id="{C398D9AF-6178-43A5-B9DB-C1CABF602B5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274882" y="3289300"/>
              <a:ext cx="128969" cy="18973"/>
            </a:xfrm>
            <a:custGeom>
              <a:avLst/>
              <a:gdLst/>
              <a:ahLst/>
              <a:cxnLst/>
              <a:rect l="0" t="0" r="0" b="0"/>
              <a:pathLst>
                <a:path w="128969" h="18973">
                  <a:moveTo>
                    <a:pt x="21018" y="12700"/>
                  </a:moveTo>
                  <a:lnTo>
                    <a:pt x="21018" y="12700"/>
                  </a:lnTo>
                  <a:lnTo>
                    <a:pt x="7220" y="13405"/>
                  </a:lnTo>
                  <a:lnTo>
                    <a:pt x="1245" y="16071"/>
                  </a:lnTo>
                  <a:lnTo>
                    <a:pt x="74" y="17064"/>
                  </a:lnTo>
                  <a:lnTo>
                    <a:pt x="0" y="17726"/>
                  </a:lnTo>
                  <a:lnTo>
                    <a:pt x="656" y="18167"/>
                  </a:lnTo>
                  <a:lnTo>
                    <a:pt x="29642" y="18972"/>
                  </a:lnTo>
                  <a:lnTo>
                    <a:pt x="71839" y="7106"/>
                  </a:lnTo>
                  <a:lnTo>
                    <a:pt x="115696" y="936"/>
                  </a:lnTo>
                  <a:lnTo>
                    <a:pt x="12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735">
              <a:extLst>
                <a:ext uri="{FF2B5EF4-FFF2-40B4-BE49-F238E27FC236}">
                  <a16:creationId xmlns:a16="http://schemas.microsoft.com/office/drawing/2014/main" xmlns="" id="{F69DBAA3-BC81-47F6-B89B-4A3A5CE0402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126395" y="3141510"/>
              <a:ext cx="244429" cy="279674"/>
            </a:xfrm>
            <a:custGeom>
              <a:avLst/>
              <a:gdLst/>
              <a:ahLst/>
              <a:cxnLst/>
              <a:rect l="0" t="0" r="0" b="0"/>
              <a:pathLst>
                <a:path w="244429" h="279674">
                  <a:moveTo>
                    <a:pt x="55205" y="211290"/>
                  </a:moveTo>
                  <a:lnTo>
                    <a:pt x="55205" y="211290"/>
                  </a:lnTo>
                  <a:lnTo>
                    <a:pt x="55205" y="197806"/>
                  </a:lnTo>
                  <a:lnTo>
                    <a:pt x="53794" y="193128"/>
                  </a:lnTo>
                  <a:lnTo>
                    <a:pt x="48463" y="186050"/>
                  </a:lnTo>
                  <a:lnTo>
                    <a:pt x="44360" y="184585"/>
                  </a:lnTo>
                  <a:lnTo>
                    <a:pt x="34157" y="184840"/>
                  </a:lnTo>
                  <a:lnTo>
                    <a:pt x="22567" y="192949"/>
                  </a:lnTo>
                  <a:lnTo>
                    <a:pt x="11771" y="206666"/>
                  </a:lnTo>
                  <a:lnTo>
                    <a:pt x="2433" y="233517"/>
                  </a:lnTo>
                  <a:lnTo>
                    <a:pt x="0" y="251037"/>
                  </a:lnTo>
                  <a:lnTo>
                    <a:pt x="763" y="257543"/>
                  </a:lnTo>
                  <a:lnTo>
                    <a:pt x="5373" y="266654"/>
                  </a:lnTo>
                  <a:lnTo>
                    <a:pt x="9284" y="268661"/>
                  </a:lnTo>
                  <a:lnTo>
                    <a:pt x="19273" y="269009"/>
                  </a:lnTo>
                  <a:lnTo>
                    <a:pt x="28888" y="263048"/>
                  </a:lnTo>
                  <a:lnTo>
                    <a:pt x="53243" y="231748"/>
                  </a:lnTo>
                  <a:lnTo>
                    <a:pt x="57155" y="223910"/>
                  </a:lnTo>
                  <a:lnTo>
                    <a:pt x="57211" y="221820"/>
                  </a:lnTo>
                  <a:lnTo>
                    <a:pt x="56542" y="220427"/>
                  </a:lnTo>
                  <a:lnTo>
                    <a:pt x="56096" y="220909"/>
                  </a:lnTo>
                  <a:lnTo>
                    <a:pt x="55601" y="225207"/>
                  </a:lnTo>
                  <a:lnTo>
                    <a:pt x="64078" y="250936"/>
                  </a:lnTo>
                  <a:lnTo>
                    <a:pt x="71848" y="260896"/>
                  </a:lnTo>
                  <a:lnTo>
                    <a:pt x="76884" y="265527"/>
                  </a:lnTo>
                  <a:lnTo>
                    <a:pt x="83063" y="267909"/>
                  </a:lnTo>
                  <a:lnTo>
                    <a:pt x="97455" y="268674"/>
                  </a:lnTo>
                  <a:lnTo>
                    <a:pt x="121424" y="261767"/>
                  </a:lnTo>
                  <a:lnTo>
                    <a:pt x="153142" y="237300"/>
                  </a:lnTo>
                  <a:lnTo>
                    <a:pt x="185980" y="193126"/>
                  </a:lnTo>
                  <a:lnTo>
                    <a:pt x="205520" y="152417"/>
                  </a:lnTo>
                  <a:lnTo>
                    <a:pt x="222906" y="106807"/>
                  </a:lnTo>
                  <a:lnTo>
                    <a:pt x="237689" y="60666"/>
                  </a:lnTo>
                  <a:lnTo>
                    <a:pt x="244428" y="14653"/>
                  </a:lnTo>
                  <a:lnTo>
                    <a:pt x="242737" y="6821"/>
                  </a:lnTo>
                  <a:lnTo>
                    <a:pt x="239493" y="2305"/>
                  </a:lnTo>
                  <a:lnTo>
                    <a:pt x="235214" y="0"/>
                  </a:lnTo>
                  <a:lnTo>
                    <a:pt x="230244" y="2697"/>
                  </a:lnTo>
                  <a:lnTo>
                    <a:pt x="219078" y="16982"/>
                  </a:lnTo>
                  <a:lnTo>
                    <a:pt x="200891" y="55567"/>
                  </a:lnTo>
                  <a:lnTo>
                    <a:pt x="188393" y="92220"/>
                  </a:lnTo>
                  <a:lnTo>
                    <a:pt x="177194" y="133675"/>
                  </a:lnTo>
                  <a:lnTo>
                    <a:pt x="169865" y="175619"/>
                  </a:lnTo>
                  <a:lnTo>
                    <a:pt x="164256" y="212134"/>
                  </a:lnTo>
                  <a:lnTo>
                    <a:pt x="160894" y="252933"/>
                  </a:lnTo>
                  <a:lnTo>
                    <a:pt x="163561" y="269309"/>
                  </a:lnTo>
                  <a:lnTo>
                    <a:pt x="169450" y="278939"/>
                  </a:lnTo>
                  <a:lnTo>
                    <a:pt x="173702" y="279673"/>
                  </a:lnTo>
                  <a:lnTo>
                    <a:pt x="184070" y="274843"/>
                  </a:lnTo>
                  <a:lnTo>
                    <a:pt x="193853" y="261879"/>
                  </a:lnTo>
                  <a:lnTo>
                    <a:pt x="207605" y="23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736">
              <a:extLst>
                <a:ext uri="{FF2B5EF4-FFF2-40B4-BE49-F238E27FC236}">
                  <a16:creationId xmlns:a16="http://schemas.microsoft.com/office/drawing/2014/main" xmlns="" id="{A41F10C4-39A8-4576-8A45-E4774F8D336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889500" y="3170288"/>
              <a:ext cx="218593" cy="271413"/>
            </a:xfrm>
            <a:custGeom>
              <a:avLst/>
              <a:gdLst/>
              <a:ahLst/>
              <a:cxnLst/>
              <a:rect l="0" t="0" r="0" b="0"/>
              <a:pathLst>
                <a:path w="218593" h="271413">
                  <a:moveTo>
                    <a:pt x="0" y="195212"/>
                  </a:moveTo>
                  <a:lnTo>
                    <a:pt x="0" y="195212"/>
                  </a:lnTo>
                  <a:lnTo>
                    <a:pt x="0" y="198583"/>
                  </a:lnTo>
                  <a:lnTo>
                    <a:pt x="1411" y="198870"/>
                  </a:lnTo>
                  <a:lnTo>
                    <a:pt x="17578" y="192380"/>
                  </a:lnTo>
                  <a:lnTo>
                    <a:pt x="37664" y="179791"/>
                  </a:lnTo>
                  <a:lnTo>
                    <a:pt x="60042" y="156574"/>
                  </a:lnTo>
                  <a:lnTo>
                    <a:pt x="65491" y="146055"/>
                  </a:lnTo>
                  <a:lnTo>
                    <a:pt x="66944" y="141273"/>
                  </a:lnTo>
                  <a:lnTo>
                    <a:pt x="66501" y="137381"/>
                  </a:lnTo>
                  <a:lnTo>
                    <a:pt x="64795" y="134080"/>
                  </a:lnTo>
                  <a:lnTo>
                    <a:pt x="62247" y="131174"/>
                  </a:lnTo>
                  <a:lnTo>
                    <a:pt x="57726" y="130648"/>
                  </a:lnTo>
                  <a:lnTo>
                    <a:pt x="45176" y="133826"/>
                  </a:lnTo>
                  <a:lnTo>
                    <a:pt x="32073" y="145586"/>
                  </a:lnTo>
                  <a:lnTo>
                    <a:pt x="20604" y="162573"/>
                  </a:lnTo>
                  <a:lnTo>
                    <a:pt x="7493" y="205985"/>
                  </a:lnTo>
                  <a:lnTo>
                    <a:pt x="4741" y="230339"/>
                  </a:lnTo>
                  <a:lnTo>
                    <a:pt x="8222" y="248218"/>
                  </a:lnTo>
                  <a:lnTo>
                    <a:pt x="11831" y="253833"/>
                  </a:lnTo>
                  <a:lnTo>
                    <a:pt x="16354" y="257576"/>
                  </a:lnTo>
                  <a:lnTo>
                    <a:pt x="21486" y="260071"/>
                  </a:lnTo>
                  <a:lnTo>
                    <a:pt x="36596" y="259081"/>
                  </a:lnTo>
                  <a:lnTo>
                    <a:pt x="81783" y="240205"/>
                  </a:lnTo>
                  <a:lnTo>
                    <a:pt x="120422" y="214031"/>
                  </a:lnTo>
                  <a:lnTo>
                    <a:pt x="155312" y="173820"/>
                  </a:lnTo>
                  <a:lnTo>
                    <a:pt x="177212" y="138667"/>
                  </a:lnTo>
                  <a:lnTo>
                    <a:pt x="196589" y="100231"/>
                  </a:lnTo>
                  <a:lnTo>
                    <a:pt x="209904" y="61982"/>
                  </a:lnTo>
                  <a:lnTo>
                    <a:pt x="218592" y="21603"/>
                  </a:lnTo>
                  <a:lnTo>
                    <a:pt x="216861" y="6810"/>
                  </a:lnTo>
                  <a:lnTo>
                    <a:pt x="214424" y="1877"/>
                  </a:lnTo>
                  <a:lnTo>
                    <a:pt x="212094" y="0"/>
                  </a:lnTo>
                  <a:lnTo>
                    <a:pt x="209834" y="159"/>
                  </a:lnTo>
                  <a:lnTo>
                    <a:pt x="207623" y="1677"/>
                  </a:lnTo>
                  <a:lnTo>
                    <a:pt x="189571" y="45374"/>
                  </a:lnTo>
                  <a:lnTo>
                    <a:pt x="180444" y="78523"/>
                  </a:lnTo>
                  <a:lnTo>
                    <a:pt x="171684" y="114422"/>
                  </a:lnTo>
                  <a:lnTo>
                    <a:pt x="164498" y="150133"/>
                  </a:lnTo>
                  <a:lnTo>
                    <a:pt x="161305" y="182468"/>
                  </a:lnTo>
                  <a:lnTo>
                    <a:pt x="162878" y="228438"/>
                  </a:lnTo>
                  <a:lnTo>
                    <a:pt x="167875" y="249020"/>
                  </a:lnTo>
                  <a:lnTo>
                    <a:pt x="171183" y="256484"/>
                  </a:lnTo>
                  <a:lnTo>
                    <a:pt x="176212" y="261460"/>
                  </a:lnTo>
                  <a:lnTo>
                    <a:pt x="203200" y="27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737">
              <a:extLst>
                <a:ext uri="{FF2B5EF4-FFF2-40B4-BE49-F238E27FC236}">
                  <a16:creationId xmlns:a16="http://schemas.microsoft.com/office/drawing/2014/main" xmlns="" id="{FAC72DF9-1FB1-415C-9ABA-ED4BF59C9E4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718050" y="3314700"/>
              <a:ext cx="158751" cy="127699"/>
            </a:xfrm>
            <a:custGeom>
              <a:avLst/>
              <a:gdLst/>
              <a:ahLst/>
              <a:cxnLst/>
              <a:rect l="0" t="0" r="0" b="0"/>
              <a:pathLst>
                <a:path w="158751" h="127699">
                  <a:moveTo>
                    <a:pt x="0" y="19050"/>
                  </a:moveTo>
                  <a:lnTo>
                    <a:pt x="0" y="19050"/>
                  </a:lnTo>
                  <a:lnTo>
                    <a:pt x="5775" y="13981"/>
                  </a:lnTo>
                  <a:lnTo>
                    <a:pt x="12209" y="10212"/>
                  </a:lnTo>
                  <a:lnTo>
                    <a:pt x="23535" y="9948"/>
                  </a:lnTo>
                  <a:lnTo>
                    <a:pt x="30507" y="10865"/>
                  </a:lnTo>
                  <a:lnTo>
                    <a:pt x="45779" y="19410"/>
                  </a:lnTo>
                  <a:lnTo>
                    <a:pt x="60563" y="32615"/>
                  </a:lnTo>
                  <a:lnTo>
                    <a:pt x="71837" y="47892"/>
                  </a:lnTo>
                  <a:lnTo>
                    <a:pt x="79376" y="79101"/>
                  </a:lnTo>
                  <a:lnTo>
                    <a:pt x="77376" y="99127"/>
                  </a:lnTo>
                  <a:lnTo>
                    <a:pt x="71784" y="115317"/>
                  </a:lnTo>
                  <a:lnTo>
                    <a:pt x="64594" y="124865"/>
                  </a:lnTo>
                  <a:lnTo>
                    <a:pt x="60701" y="126988"/>
                  </a:lnTo>
                  <a:lnTo>
                    <a:pt x="56696" y="127698"/>
                  </a:lnTo>
                  <a:lnTo>
                    <a:pt x="52613" y="127465"/>
                  </a:lnTo>
                  <a:lnTo>
                    <a:pt x="49892" y="125194"/>
                  </a:lnTo>
                  <a:lnTo>
                    <a:pt x="46868" y="117025"/>
                  </a:lnTo>
                  <a:lnTo>
                    <a:pt x="55280" y="90413"/>
                  </a:lnTo>
                  <a:lnTo>
                    <a:pt x="74548" y="59088"/>
                  </a:lnTo>
                  <a:lnTo>
                    <a:pt x="119435" y="1972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738">
              <a:extLst>
                <a:ext uri="{FF2B5EF4-FFF2-40B4-BE49-F238E27FC236}">
                  <a16:creationId xmlns:a16="http://schemas.microsoft.com/office/drawing/2014/main" xmlns="" id="{D3B5DF9F-D7CE-41C1-821E-8644EE32C29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528433" y="3340100"/>
              <a:ext cx="157868" cy="151859"/>
            </a:xfrm>
            <a:custGeom>
              <a:avLst/>
              <a:gdLst/>
              <a:ahLst/>
              <a:cxnLst/>
              <a:rect l="0" t="0" r="0" b="0"/>
              <a:pathLst>
                <a:path w="157868" h="151859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1994"/>
                  </a:lnTo>
                  <a:lnTo>
                    <a:pt x="441" y="10818"/>
                  </a:lnTo>
                  <a:lnTo>
                    <a:pt x="0" y="9329"/>
                  </a:lnTo>
                  <a:lnTo>
                    <a:pt x="1116" y="8336"/>
                  </a:lnTo>
                  <a:lnTo>
                    <a:pt x="6120" y="7233"/>
                  </a:lnTo>
                  <a:lnTo>
                    <a:pt x="23613" y="9982"/>
                  </a:lnTo>
                  <a:lnTo>
                    <a:pt x="46670" y="25378"/>
                  </a:lnTo>
                  <a:lnTo>
                    <a:pt x="71376" y="54556"/>
                  </a:lnTo>
                  <a:lnTo>
                    <a:pt x="89828" y="93384"/>
                  </a:lnTo>
                  <a:lnTo>
                    <a:pt x="97490" y="126055"/>
                  </a:lnTo>
                  <a:lnTo>
                    <a:pt x="95520" y="140926"/>
                  </a:lnTo>
                  <a:lnTo>
                    <a:pt x="93019" y="146868"/>
                  </a:lnTo>
                  <a:lnTo>
                    <a:pt x="89941" y="150123"/>
                  </a:lnTo>
                  <a:lnTo>
                    <a:pt x="86477" y="151588"/>
                  </a:lnTo>
                  <a:lnTo>
                    <a:pt x="82757" y="151858"/>
                  </a:lnTo>
                  <a:lnTo>
                    <a:pt x="72979" y="144633"/>
                  </a:lnTo>
                  <a:lnTo>
                    <a:pt x="67409" y="138755"/>
                  </a:lnTo>
                  <a:lnTo>
                    <a:pt x="61218" y="120936"/>
                  </a:lnTo>
                  <a:lnTo>
                    <a:pt x="59616" y="85222"/>
                  </a:lnTo>
                  <a:lnTo>
                    <a:pt x="64105" y="59043"/>
                  </a:lnTo>
                  <a:lnTo>
                    <a:pt x="75508" y="35649"/>
                  </a:lnTo>
                  <a:lnTo>
                    <a:pt x="93746" y="17254"/>
                  </a:lnTo>
                  <a:lnTo>
                    <a:pt x="104537" y="9386"/>
                  </a:lnTo>
                  <a:lnTo>
                    <a:pt x="125933" y="2525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739">
              <a:extLst>
                <a:ext uri="{FF2B5EF4-FFF2-40B4-BE49-F238E27FC236}">
                  <a16:creationId xmlns:a16="http://schemas.microsoft.com/office/drawing/2014/main" xmlns="" id="{47F55AD5-DC6D-4369-AB8F-3710AC41ECA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39841" y="3365761"/>
              <a:ext cx="86110" cy="135819"/>
            </a:xfrm>
            <a:custGeom>
              <a:avLst/>
              <a:gdLst/>
              <a:ahLst/>
              <a:cxnLst/>
              <a:rect l="0" t="0" r="0" b="0"/>
              <a:pathLst>
                <a:path w="86110" h="135819">
                  <a:moveTo>
                    <a:pt x="86109" y="6089"/>
                  </a:moveTo>
                  <a:lnTo>
                    <a:pt x="86109" y="6089"/>
                  </a:lnTo>
                  <a:lnTo>
                    <a:pt x="75970" y="1725"/>
                  </a:lnTo>
                  <a:lnTo>
                    <a:pt x="52884" y="0"/>
                  </a:lnTo>
                  <a:lnTo>
                    <a:pt x="38243" y="3187"/>
                  </a:lnTo>
                  <a:lnTo>
                    <a:pt x="21597" y="15342"/>
                  </a:lnTo>
                  <a:lnTo>
                    <a:pt x="6630" y="42462"/>
                  </a:lnTo>
                  <a:lnTo>
                    <a:pt x="0" y="73938"/>
                  </a:lnTo>
                  <a:lnTo>
                    <a:pt x="1407" y="105607"/>
                  </a:lnTo>
                  <a:lnTo>
                    <a:pt x="4947" y="114062"/>
                  </a:lnTo>
                  <a:lnTo>
                    <a:pt x="16405" y="127220"/>
                  </a:lnTo>
                  <a:lnTo>
                    <a:pt x="32786" y="134008"/>
                  </a:lnTo>
                  <a:lnTo>
                    <a:pt x="42094" y="135818"/>
                  </a:lnTo>
                  <a:lnTo>
                    <a:pt x="59961" y="132186"/>
                  </a:lnTo>
                  <a:lnTo>
                    <a:pt x="68677" y="128253"/>
                  </a:lnTo>
                  <a:lnTo>
                    <a:pt x="74488" y="122810"/>
                  </a:lnTo>
                  <a:lnTo>
                    <a:pt x="80944" y="109235"/>
                  </a:lnTo>
                  <a:lnTo>
                    <a:pt x="84578" y="82355"/>
                  </a:lnTo>
                  <a:lnTo>
                    <a:pt x="78914" y="55419"/>
                  </a:lnTo>
                  <a:lnTo>
                    <a:pt x="70211" y="41889"/>
                  </a:lnTo>
                  <a:lnTo>
                    <a:pt x="48009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740">
              <a:extLst>
                <a:ext uri="{FF2B5EF4-FFF2-40B4-BE49-F238E27FC236}">
                  <a16:creationId xmlns:a16="http://schemas.microsoft.com/office/drawing/2014/main" xmlns="" id="{5C82F062-CDE3-44F9-A1B4-89477661EC1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00447" y="3335156"/>
              <a:ext cx="136604" cy="183191"/>
            </a:xfrm>
            <a:custGeom>
              <a:avLst/>
              <a:gdLst/>
              <a:ahLst/>
              <a:cxnLst/>
              <a:rect l="0" t="0" r="0" b="0"/>
              <a:pathLst>
                <a:path w="136604" h="183191">
                  <a:moveTo>
                    <a:pt x="85803" y="17644"/>
                  </a:moveTo>
                  <a:lnTo>
                    <a:pt x="85803" y="17644"/>
                  </a:lnTo>
                  <a:lnTo>
                    <a:pt x="71497" y="3338"/>
                  </a:lnTo>
                  <a:lnTo>
                    <a:pt x="65098" y="702"/>
                  </a:lnTo>
                  <a:lnTo>
                    <a:pt x="61417" y="0"/>
                  </a:lnTo>
                  <a:lnTo>
                    <a:pt x="46122" y="2381"/>
                  </a:lnTo>
                  <a:lnTo>
                    <a:pt x="36182" y="11331"/>
                  </a:lnTo>
                  <a:lnTo>
                    <a:pt x="22652" y="35999"/>
                  </a:lnTo>
                  <a:lnTo>
                    <a:pt x="9706" y="72001"/>
                  </a:lnTo>
                  <a:lnTo>
                    <a:pt x="697" y="113948"/>
                  </a:lnTo>
                  <a:lnTo>
                    <a:pt x="0" y="140879"/>
                  </a:lnTo>
                  <a:lnTo>
                    <a:pt x="4394" y="162256"/>
                  </a:lnTo>
                  <a:lnTo>
                    <a:pt x="9658" y="169791"/>
                  </a:lnTo>
                  <a:lnTo>
                    <a:pt x="24914" y="180045"/>
                  </a:lnTo>
                  <a:lnTo>
                    <a:pt x="47217" y="183190"/>
                  </a:lnTo>
                  <a:lnTo>
                    <a:pt x="89422" y="177232"/>
                  </a:lnTo>
                  <a:lnTo>
                    <a:pt x="136603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42">
            <a:extLst>
              <a:ext uri="{FF2B5EF4-FFF2-40B4-BE49-F238E27FC236}">
                <a16:creationId xmlns:a16="http://schemas.microsoft.com/office/drawing/2014/main" xmlns="" id="{117892E6-8166-4B77-A504-49AB62ED489B}"/>
              </a:ext>
            </a:extLst>
          </p:cNvPr>
          <p:cNvGrpSpPr/>
          <p:nvPr/>
        </p:nvGrpSpPr>
        <p:grpSpPr>
          <a:xfrm>
            <a:off x="6122283" y="3209442"/>
            <a:ext cx="349506" cy="175109"/>
            <a:chOff x="6122283" y="3209442"/>
            <a:chExt cx="349506" cy="175109"/>
          </a:xfrm>
        </p:grpSpPr>
        <p:sp>
          <p:nvSpPr>
            <p:cNvPr id="140" name="SMARTInkShape-1741">
              <a:extLst>
                <a:ext uri="{FF2B5EF4-FFF2-40B4-BE49-F238E27FC236}">
                  <a16:creationId xmlns:a16="http://schemas.microsoft.com/office/drawing/2014/main" xmlns="" id="{3C1DD92E-5519-4CFB-A6E4-D12A5625D3D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388100" y="3209442"/>
              <a:ext cx="83689" cy="175109"/>
            </a:xfrm>
            <a:custGeom>
              <a:avLst/>
              <a:gdLst/>
              <a:ahLst/>
              <a:cxnLst/>
              <a:rect l="0" t="0" r="0" b="0"/>
              <a:pathLst>
                <a:path w="83689" h="1751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2117" y="0"/>
                  </a:lnTo>
                  <a:lnTo>
                    <a:pt x="36628" y="9779"/>
                  </a:lnTo>
                  <a:lnTo>
                    <a:pt x="67925" y="24521"/>
                  </a:lnTo>
                  <a:lnTo>
                    <a:pt x="74916" y="33795"/>
                  </a:lnTo>
                  <a:lnTo>
                    <a:pt x="82685" y="59150"/>
                  </a:lnTo>
                  <a:lnTo>
                    <a:pt x="83688" y="95046"/>
                  </a:lnTo>
                  <a:lnTo>
                    <a:pt x="77411" y="113419"/>
                  </a:lnTo>
                  <a:lnTo>
                    <a:pt x="49025" y="155660"/>
                  </a:lnTo>
                  <a:lnTo>
                    <a:pt x="3175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742">
              <a:extLst>
                <a:ext uri="{FF2B5EF4-FFF2-40B4-BE49-F238E27FC236}">
                  <a16:creationId xmlns:a16="http://schemas.microsoft.com/office/drawing/2014/main" xmlns="" id="{CBB9BE13-F1E9-4355-A027-03646A97AB6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04993" y="3308350"/>
              <a:ext cx="252958" cy="62978"/>
            </a:xfrm>
            <a:custGeom>
              <a:avLst/>
              <a:gdLst/>
              <a:ahLst/>
              <a:cxnLst/>
              <a:rect l="0" t="0" r="0" b="0"/>
              <a:pathLst>
                <a:path w="252958" h="62978">
                  <a:moveTo>
                    <a:pt x="30707" y="50800"/>
                  </a:moveTo>
                  <a:lnTo>
                    <a:pt x="30707" y="50800"/>
                  </a:lnTo>
                  <a:lnTo>
                    <a:pt x="0" y="61735"/>
                  </a:lnTo>
                  <a:lnTo>
                    <a:pt x="357" y="62323"/>
                  </a:lnTo>
                  <a:lnTo>
                    <a:pt x="8281" y="62977"/>
                  </a:lnTo>
                  <a:lnTo>
                    <a:pt x="42093" y="56603"/>
                  </a:lnTo>
                  <a:lnTo>
                    <a:pt x="79512" y="47735"/>
                  </a:lnTo>
                  <a:lnTo>
                    <a:pt x="123659" y="37443"/>
                  </a:lnTo>
                  <a:lnTo>
                    <a:pt x="169150" y="28166"/>
                  </a:lnTo>
                  <a:lnTo>
                    <a:pt x="205832" y="17457"/>
                  </a:lnTo>
                  <a:lnTo>
                    <a:pt x="25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743">
              <a:extLst>
                <a:ext uri="{FF2B5EF4-FFF2-40B4-BE49-F238E27FC236}">
                  <a16:creationId xmlns:a16="http://schemas.microsoft.com/office/drawing/2014/main" xmlns="" id="{D1695BA0-D440-4A2F-BA56-33EE0E49C96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122283" y="3295650"/>
              <a:ext cx="253118" cy="22160"/>
            </a:xfrm>
            <a:custGeom>
              <a:avLst/>
              <a:gdLst/>
              <a:ahLst/>
              <a:cxnLst/>
              <a:rect l="0" t="0" r="0" b="0"/>
              <a:pathLst>
                <a:path w="253118" h="22160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9491" y="22159"/>
                  </a:lnTo>
                  <a:lnTo>
                    <a:pt x="52677" y="21068"/>
                  </a:lnTo>
                  <a:lnTo>
                    <a:pt x="98651" y="14303"/>
                  </a:lnTo>
                  <a:lnTo>
                    <a:pt x="124740" y="9535"/>
                  </a:lnTo>
                  <a:lnTo>
                    <a:pt x="150598" y="6357"/>
                  </a:lnTo>
                  <a:lnTo>
                    <a:pt x="176305" y="4238"/>
                  </a:lnTo>
                  <a:lnTo>
                    <a:pt x="218978" y="1884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1744">
            <a:extLst>
              <a:ext uri="{FF2B5EF4-FFF2-40B4-BE49-F238E27FC236}">
                <a16:creationId xmlns:a16="http://schemas.microsoft.com/office/drawing/2014/main" xmlns="" id="{20C8D7E4-1674-4EB6-B6F6-194E945362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19164" y="3097089"/>
            <a:ext cx="286487" cy="366952"/>
          </a:xfrm>
          <a:custGeom>
            <a:avLst/>
            <a:gdLst/>
            <a:ahLst/>
            <a:cxnLst/>
            <a:rect l="0" t="0" r="0" b="0"/>
            <a:pathLst>
              <a:path w="286487" h="366952">
                <a:moveTo>
                  <a:pt x="57886" y="71561"/>
                </a:moveTo>
                <a:lnTo>
                  <a:pt x="57886" y="71561"/>
                </a:lnTo>
                <a:lnTo>
                  <a:pt x="30047" y="97988"/>
                </a:lnTo>
                <a:lnTo>
                  <a:pt x="18279" y="101734"/>
                </a:lnTo>
                <a:lnTo>
                  <a:pt x="12531" y="102610"/>
                </a:lnTo>
                <a:lnTo>
                  <a:pt x="5743" y="99236"/>
                </a:lnTo>
                <a:lnTo>
                  <a:pt x="1957" y="96361"/>
                </a:lnTo>
                <a:lnTo>
                  <a:pt x="139" y="91622"/>
                </a:lnTo>
                <a:lnTo>
                  <a:pt x="0" y="78831"/>
                </a:lnTo>
                <a:lnTo>
                  <a:pt x="7259" y="55763"/>
                </a:lnTo>
                <a:lnTo>
                  <a:pt x="41505" y="12600"/>
                </a:lnTo>
                <a:lnTo>
                  <a:pt x="55306" y="1566"/>
                </a:lnTo>
                <a:lnTo>
                  <a:pt x="58988" y="203"/>
                </a:lnTo>
                <a:lnTo>
                  <a:pt x="62149" y="0"/>
                </a:lnTo>
                <a:lnTo>
                  <a:pt x="64960" y="571"/>
                </a:lnTo>
                <a:lnTo>
                  <a:pt x="71849" y="8730"/>
                </a:lnTo>
                <a:lnTo>
                  <a:pt x="75661" y="14857"/>
                </a:lnTo>
                <a:lnTo>
                  <a:pt x="78015" y="32953"/>
                </a:lnTo>
                <a:lnTo>
                  <a:pt x="79137" y="68824"/>
                </a:lnTo>
                <a:lnTo>
                  <a:pt x="82057" y="114494"/>
                </a:lnTo>
                <a:lnTo>
                  <a:pt x="82033" y="149909"/>
                </a:lnTo>
                <a:lnTo>
                  <a:pt x="79671" y="186816"/>
                </a:lnTo>
                <a:lnTo>
                  <a:pt x="72508" y="220622"/>
                </a:lnTo>
                <a:lnTo>
                  <a:pt x="56574" y="259896"/>
                </a:lnTo>
                <a:lnTo>
                  <a:pt x="45308" y="275210"/>
                </a:lnTo>
                <a:lnTo>
                  <a:pt x="35597" y="282016"/>
                </a:lnTo>
                <a:lnTo>
                  <a:pt x="31032" y="282420"/>
                </a:lnTo>
                <a:lnTo>
                  <a:pt x="22197" y="279106"/>
                </a:lnTo>
                <a:lnTo>
                  <a:pt x="20688" y="274835"/>
                </a:lnTo>
                <a:lnTo>
                  <a:pt x="22773" y="262564"/>
                </a:lnTo>
                <a:lnTo>
                  <a:pt x="38624" y="233047"/>
                </a:lnTo>
                <a:lnTo>
                  <a:pt x="80108" y="188805"/>
                </a:lnTo>
                <a:lnTo>
                  <a:pt x="120836" y="148241"/>
                </a:lnTo>
                <a:lnTo>
                  <a:pt x="164183" y="104943"/>
                </a:lnTo>
                <a:lnTo>
                  <a:pt x="206190" y="62245"/>
                </a:lnTo>
                <a:lnTo>
                  <a:pt x="242272" y="18036"/>
                </a:lnTo>
                <a:lnTo>
                  <a:pt x="243604" y="14711"/>
                </a:lnTo>
                <a:lnTo>
                  <a:pt x="243786" y="12494"/>
                </a:lnTo>
                <a:lnTo>
                  <a:pt x="243203" y="11017"/>
                </a:lnTo>
                <a:lnTo>
                  <a:pt x="228897" y="22421"/>
                </a:lnTo>
                <a:lnTo>
                  <a:pt x="198780" y="65225"/>
                </a:lnTo>
                <a:lnTo>
                  <a:pt x="182359" y="102377"/>
                </a:lnTo>
                <a:lnTo>
                  <a:pt x="167535" y="144759"/>
                </a:lnTo>
                <a:lnTo>
                  <a:pt x="154596" y="189465"/>
                </a:lnTo>
                <a:lnTo>
                  <a:pt x="144143" y="235206"/>
                </a:lnTo>
                <a:lnTo>
                  <a:pt x="138555" y="277642"/>
                </a:lnTo>
                <a:lnTo>
                  <a:pt x="136777" y="314847"/>
                </a:lnTo>
                <a:lnTo>
                  <a:pt x="140449" y="352804"/>
                </a:lnTo>
                <a:lnTo>
                  <a:pt x="146557" y="365421"/>
                </a:lnTo>
                <a:lnTo>
                  <a:pt x="151572" y="366951"/>
                </a:lnTo>
                <a:lnTo>
                  <a:pt x="164670" y="363006"/>
                </a:lnTo>
                <a:lnTo>
                  <a:pt x="187911" y="342143"/>
                </a:lnTo>
                <a:lnTo>
                  <a:pt x="205930" y="310248"/>
                </a:lnTo>
                <a:lnTo>
                  <a:pt x="216834" y="270616"/>
                </a:lnTo>
                <a:lnTo>
                  <a:pt x="217792" y="241077"/>
                </a:lnTo>
                <a:lnTo>
                  <a:pt x="213607" y="225661"/>
                </a:lnTo>
                <a:lnTo>
                  <a:pt x="212500" y="223683"/>
                </a:lnTo>
                <a:lnTo>
                  <a:pt x="211762" y="223070"/>
                </a:lnTo>
                <a:lnTo>
                  <a:pt x="211270" y="223367"/>
                </a:lnTo>
                <a:lnTo>
                  <a:pt x="211647" y="224270"/>
                </a:lnTo>
                <a:lnTo>
                  <a:pt x="222582" y="236118"/>
                </a:lnTo>
                <a:lnTo>
                  <a:pt x="233860" y="239947"/>
                </a:lnTo>
                <a:lnTo>
                  <a:pt x="240819" y="240969"/>
                </a:lnTo>
                <a:lnTo>
                  <a:pt x="286486" y="2303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344">
            <a:extLst>
              <a:ext uri="{FF2B5EF4-FFF2-40B4-BE49-F238E27FC236}">
                <a16:creationId xmlns:a16="http://schemas.microsoft.com/office/drawing/2014/main" xmlns="" id="{81151246-19F5-4E21-A90D-0D8D1BFB83CB}"/>
              </a:ext>
            </a:extLst>
          </p:cNvPr>
          <p:cNvGrpSpPr/>
          <p:nvPr/>
        </p:nvGrpSpPr>
        <p:grpSpPr>
          <a:xfrm>
            <a:off x="7524750" y="3065536"/>
            <a:ext cx="571501" cy="255515"/>
            <a:chOff x="7524750" y="3065536"/>
            <a:chExt cx="571501" cy="255515"/>
          </a:xfrm>
        </p:grpSpPr>
        <p:sp>
          <p:nvSpPr>
            <p:cNvPr id="145" name="SMARTInkShape-1745">
              <a:extLst>
                <a:ext uri="{FF2B5EF4-FFF2-40B4-BE49-F238E27FC236}">
                  <a16:creationId xmlns:a16="http://schemas.microsoft.com/office/drawing/2014/main" xmlns="" id="{18D65A0A-3538-4261-B17B-8965A967F48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077200" y="32639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3275" y="1886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746">
              <a:extLst>
                <a:ext uri="{FF2B5EF4-FFF2-40B4-BE49-F238E27FC236}">
                  <a16:creationId xmlns:a16="http://schemas.microsoft.com/office/drawing/2014/main" xmlns="" id="{7F6FF45A-6C81-490A-BC49-487F36CB29B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893452" y="3065536"/>
              <a:ext cx="120249" cy="93106"/>
            </a:xfrm>
            <a:custGeom>
              <a:avLst/>
              <a:gdLst/>
              <a:ahLst/>
              <a:cxnLst/>
              <a:rect l="0" t="0" r="0" b="0"/>
              <a:pathLst>
                <a:path w="120249" h="93106">
                  <a:moveTo>
                    <a:pt x="50398" y="58664"/>
                  </a:moveTo>
                  <a:lnTo>
                    <a:pt x="50398" y="58664"/>
                  </a:lnTo>
                  <a:lnTo>
                    <a:pt x="43656" y="48551"/>
                  </a:lnTo>
                  <a:lnTo>
                    <a:pt x="40259" y="45572"/>
                  </a:lnTo>
                  <a:lnTo>
                    <a:pt x="32722" y="42262"/>
                  </a:lnTo>
                  <a:lnTo>
                    <a:pt x="20544" y="40399"/>
                  </a:lnTo>
                  <a:lnTo>
                    <a:pt x="17090" y="42254"/>
                  </a:lnTo>
                  <a:lnTo>
                    <a:pt x="11370" y="49960"/>
                  </a:lnTo>
                  <a:lnTo>
                    <a:pt x="2655" y="72153"/>
                  </a:lnTo>
                  <a:lnTo>
                    <a:pt x="0" y="93105"/>
                  </a:lnTo>
                  <a:lnTo>
                    <a:pt x="1277" y="92914"/>
                  </a:lnTo>
                  <a:lnTo>
                    <a:pt x="6459" y="88938"/>
                  </a:lnTo>
                  <a:lnTo>
                    <a:pt x="38300" y="45768"/>
                  </a:lnTo>
                  <a:lnTo>
                    <a:pt x="62619" y="12437"/>
                  </a:lnTo>
                  <a:lnTo>
                    <a:pt x="76565" y="301"/>
                  </a:lnTo>
                  <a:lnTo>
                    <a:pt x="79837" y="0"/>
                  </a:lnTo>
                  <a:lnTo>
                    <a:pt x="87235" y="3428"/>
                  </a:lnTo>
                  <a:lnTo>
                    <a:pt x="93347" y="13419"/>
                  </a:lnTo>
                  <a:lnTo>
                    <a:pt x="109298" y="57270"/>
                  </a:lnTo>
                  <a:lnTo>
                    <a:pt x="120248" y="77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747">
              <a:extLst>
                <a:ext uri="{FF2B5EF4-FFF2-40B4-BE49-F238E27FC236}">
                  <a16:creationId xmlns:a16="http://schemas.microsoft.com/office/drawing/2014/main" xmlns="" id="{D457FE59-405E-408D-9E85-D6252D06DEF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33841" y="3098800"/>
              <a:ext cx="22060" cy="184151"/>
            </a:xfrm>
            <a:custGeom>
              <a:avLst/>
              <a:gdLst/>
              <a:ahLst/>
              <a:cxnLst/>
              <a:rect l="0" t="0" r="0" b="0"/>
              <a:pathLst>
                <a:path w="22060" h="1841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9780" y="3371"/>
                  </a:lnTo>
                  <a:lnTo>
                    <a:pt x="15316" y="14433"/>
                  </a:lnTo>
                  <a:lnTo>
                    <a:pt x="20518" y="44258"/>
                  </a:lnTo>
                  <a:lnTo>
                    <a:pt x="22059" y="84374"/>
                  </a:lnTo>
                  <a:lnTo>
                    <a:pt x="20635" y="123778"/>
                  </a:lnTo>
                  <a:lnTo>
                    <a:pt x="13862" y="155914"/>
                  </a:lnTo>
                  <a:lnTo>
                    <a:pt x="365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748">
              <a:extLst>
                <a:ext uri="{FF2B5EF4-FFF2-40B4-BE49-F238E27FC236}">
                  <a16:creationId xmlns:a16="http://schemas.microsoft.com/office/drawing/2014/main" xmlns="" id="{ADF98A22-1DDD-4480-A5BB-C984D0D8F7D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24750" y="3133529"/>
              <a:ext cx="177801" cy="187522"/>
            </a:xfrm>
            <a:custGeom>
              <a:avLst/>
              <a:gdLst/>
              <a:ahLst/>
              <a:cxnLst/>
              <a:rect l="0" t="0" r="0" b="0"/>
              <a:pathLst>
                <a:path w="177801" h="187522">
                  <a:moveTo>
                    <a:pt x="177800" y="3371"/>
                  </a:moveTo>
                  <a:lnTo>
                    <a:pt x="177800" y="3371"/>
                  </a:lnTo>
                  <a:lnTo>
                    <a:pt x="167687" y="0"/>
                  </a:lnTo>
                  <a:lnTo>
                    <a:pt x="158959" y="227"/>
                  </a:lnTo>
                  <a:lnTo>
                    <a:pt x="154656" y="1275"/>
                  </a:lnTo>
                  <a:lnTo>
                    <a:pt x="131745" y="16234"/>
                  </a:lnTo>
                  <a:lnTo>
                    <a:pt x="91692" y="61781"/>
                  </a:lnTo>
                  <a:lnTo>
                    <a:pt x="56801" y="102443"/>
                  </a:lnTo>
                  <a:lnTo>
                    <a:pt x="18693" y="146622"/>
                  </a:lnTo>
                  <a:lnTo>
                    <a:pt x="5539" y="170229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749">
              <a:extLst>
                <a:ext uri="{FF2B5EF4-FFF2-40B4-BE49-F238E27FC236}">
                  <a16:creationId xmlns:a16="http://schemas.microsoft.com/office/drawing/2014/main" xmlns="" id="{86217491-6641-4840-8AF5-4C3855AD873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524750" y="3124200"/>
              <a:ext cx="114301" cy="196851"/>
            </a:xfrm>
            <a:custGeom>
              <a:avLst/>
              <a:gdLst/>
              <a:ahLst/>
              <a:cxnLst/>
              <a:rect l="0" t="0" r="0" b="0"/>
              <a:pathLst>
                <a:path w="114301" h="196851">
                  <a:moveTo>
                    <a:pt x="0" y="0"/>
                  </a:moveTo>
                  <a:lnTo>
                    <a:pt x="0" y="0"/>
                  </a:lnTo>
                  <a:lnTo>
                    <a:pt x="24419" y="31161"/>
                  </a:lnTo>
                  <a:lnTo>
                    <a:pt x="50902" y="75319"/>
                  </a:lnTo>
                  <a:lnTo>
                    <a:pt x="77720" y="121879"/>
                  </a:lnTo>
                  <a:lnTo>
                    <a:pt x="100168" y="160211"/>
                  </a:lnTo>
                  <a:lnTo>
                    <a:pt x="1143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MARTInkShape-1750">
            <a:extLst>
              <a:ext uri="{FF2B5EF4-FFF2-40B4-BE49-F238E27FC236}">
                <a16:creationId xmlns:a16="http://schemas.microsoft.com/office/drawing/2014/main" xmlns="" id="{00912792-D9C8-48F1-A06A-C3390D2CA35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90625" y="3022691"/>
            <a:ext cx="473976" cy="286807"/>
          </a:xfrm>
          <a:custGeom>
            <a:avLst/>
            <a:gdLst/>
            <a:ahLst/>
            <a:cxnLst/>
            <a:rect l="0" t="0" r="0" b="0"/>
            <a:pathLst>
              <a:path w="473976" h="286807">
                <a:moveTo>
                  <a:pt x="105675" y="6259"/>
                </a:moveTo>
                <a:lnTo>
                  <a:pt x="105675" y="6259"/>
                </a:lnTo>
                <a:lnTo>
                  <a:pt x="111142" y="792"/>
                </a:lnTo>
                <a:lnTo>
                  <a:pt x="115134" y="10283"/>
                </a:lnTo>
                <a:lnTo>
                  <a:pt x="117414" y="36615"/>
                </a:lnTo>
                <a:lnTo>
                  <a:pt x="114185" y="66787"/>
                </a:lnTo>
                <a:lnTo>
                  <a:pt x="108752" y="103011"/>
                </a:lnTo>
                <a:lnTo>
                  <a:pt x="103985" y="140276"/>
                </a:lnTo>
                <a:lnTo>
                  <a:pt x="99515" y="178006"/>
                </a:lnTo>
                <a:lnTo>
                  <a:pt x="95882" y="213824"/>
                </a:lnTo>
                <a:lnTo>
                  <a:pt x="94542" y="255673"/>
                </a:lnTo>
                <a:lnTo>
                  <a:pt x="96729" y="274448"/>
                </a:lnTo>
                <a:lnTo>
                  <a:pt x="99005" y="280302"/>
                </a:lnTo>
                <a:lnTo>
                  <a:pt x="101933" y="284204"/>
                </a:lnTo>
                <a:lnTo>
                  <a:pt x="105298" y="286806"/>
                </a:lnTo>
                <a:lnTo>
                  <a:pt x="108951" y="286423"/>
                </a:lnTo>
                <a:lnTo>
                  <a:pt x="116774" y="280354"/>
                </a:lnTo>
                <a:lnTo>
                  <a:pt x="118718" y="275067"/>
                </a:lnTo>
                <a:lnTo>
                  <a:pt x="118997" y="261666"/>
                </a:lnTo>
                <a:lnTo>
                  <a:pt x="105075" y="228142"/>
                </a:lnTo>
                <a:lnTo>
                  <a:pt x="79705" y="193671"/>
                </a:lnTo>
                <a:lnTo>
                  <a:pt x="36575" y="161969"/>
                </a:lnTo>
                <a:lnTo>
                  <a:pt x="0" y="146625"/>
                </a:lnTo>
                <a:lnTo>
                  <a:pt x="46958" y="133756"/>
                </a:lnTo>
                <a:lnTo>
                  <a:pt x="83808" y="117414"/>
                </a:lnTo>
                <a:lnTo>
                  <a:pt x="116417" y="100346"/>
                </a:lnTo>
                <a:lnTo>
                  <a:pt x="163734" y="74275"/>
                </a:lnTo>
                <a:lnTo>
                  <a:pt x="202292" y="45305"/>
                </a:lnTo>
                <a:lnTo>
                  <a:pt x="243987" y="3920"/>
                </a:lnTo>
                <a:lnTo>
                  <a:pt x="246404" y="46"/>
                </a:lnTo>
                <a:lnTo>
                  <a:pt x="246061" y="0"/>
                </a:lnTo>
                <a:lnTo>
                  <a:pt x="236676" y="45129"/>
                </a:lnTo>
                <a:lnTo>
                  <a:pt x="225629" y="90918"/>
                </a:lnTo>
                <a:lnTo>
                  <a:pt x="217550" y="123613"/>
                </a:lnTo>
                <a:lnTo>
                  <a:pt x="205771" y="170931"/>
                </a:lnTo>
                <a:lnTo>
                  <a:pt x="191992" y="214450"/>
                </a:lnTo>
                <a:lnTo>
                  <a:pt x="215480" y="168915"/>
                </a:lnTo>
                <a:lnTo>
                  <a:pt x="229853" y="153859"/>
                </a:lnTo>
                <a:lnTo>
                  <a:pt x="239678" y="148299"/>
                </a:lnTo>
                <a:lnTo>
                  <a:pt x="241577" y="150341"/>
                </a:lnTo>
                <a:lnTo>
                  <a:pt x="253941" y="195630"/>
                </a:lnTo>
                <a:lnTo>
                  <a:pt x="257436" y="202356"/>
                </a:lnTo>
                <a:lnTo>
                  <a:pt x="266963" y="211711"/>
                </a:lnTo>
                <a:lnTo>
                  <a:pt x="272467" y="215194"/>
                </a:lnTo>
                <a:lnTo>
                  <a:pt x="287990" y="217182"/>
                </a:lnTo>
                <a:lnTo>
                  <a:pt x="305237" y="215008"/>
                </a:lnTo>
                <a:lnTo>
                  <a:pt x="326846" y="205145"/>
                </a:lnTo>
                <a:lnTo>
                  <a:pt x="340145" y="194841"/>
                </a:lnTo>
                <a:lnTo>
                  <a:pt x="347467" y="183207"/>
                </a:lnTo>
                <a:lnTo>
                  <a:pt x="352168" y="158491"/>
                </a:lnTo>
                <a:lnTo>
                  <a:pt x="351141" y="153608"/>
                </a:lnTo>
                <a:lnTo>
                  <a:pt x="346239" y="146301"/>
                </a:lnTo>
                <a:lnTo>
                  <a:pt x="342956" y="144776"/>
                </a:lnTo>
                <a:lnTo>
                  <a:pt x="335546" y="144963"/>
                </a:lnTo>
                <a:lnTo>
                  <a:pt x="332299" y="147411"/>
                </a:lnTo>
                <a:lnTo>
                  <a:pt x="324360" y="160971"/>
                </a:lnTo>
                <a:lnTo>
                  <a:pt x="319755" y="172386"/>
                </a:lnTo>
                <a:lnTo>
                  <a:pt x="319120" y="184516"/>
                </a:lnTo>
                <a:lnTo>
                  <a:pt x="319939" y="190714"/>
                </a:lnTo>
                <a:lnTo>
                  <a:pt x="322600" y="194845"/>
                </a:lnTo>
                <a:lnTo>
                  <a:pt x="326492" y="197600"/>
                </a:lnTo>
                <a:lnTo>
                  <a:pt x="331202" y="199437"/>
                </a:lnTo>
                <a:lnTo>
                  <a:pt x="342082" y="199595"/>
                </a:lnTo>
                <a:lnTo>
                  <a:pt x="353971" y="196608"/>
                </a:lnTo>
                <a:lnTo>
                  <a:pt x="390776" y="175208"/>
                </a:lnTo>
                <a:lnTo>
                  <a:pt x="408047" y="162346"/>
                </a:lnTo>
                <a:lnTo>
                  <a:pt x="410973" y="161117"/>
                </a:lnTo>
                <a:lnTo>
                  <a:pt x="412218" y="161709"/>
                </a:lnTo>
                <a:lnTo>
                  <a:pt x="412342" y="163515"/>
                </a:lnTo>
                <a:lnTo>
                  <a:pt x="398123" y="196040"/>
                </a:lnTo>
                <a:lnTo>
                  <a:pt x="421960" y="152608"/>
                </a:lnTo>
                <a:lnTo>
                  <a:pt x="431808" y="142799"/>
                </a:lnTo>
                <a:lnTo>
                  <a:pt x="441358" y="137499"/>
                </a:lnTo>
                <a:lnTo>
                  <a:pt x="445880" y="136086"/>
                </a:lnTo>
                <a:lnTo>
                  <a:pt x="454668" y="136396"/>
                </a:lnTo>
                <a:lnTo>
                  <a:pt x="458986" y="137467"/>
                </a:lnTo>
                <a:lnTo>
                  <a:pt x="462572" y="140298"/>
                </a:lnTo>
                <a:lnTo>
                  <a:pt x="468437" y="149087"/>
                </a:lnTo>
                <a:lnTo>
                  <a:pt x="472334" y="165935"/>
                </a:lnTo>
                <a:lnTo>
                  <a:pt x="473975" y="2031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346">
            <a:extLst>
              <a:ext uri="{FF2B5EF4-FFF2-40B4-BE49-F238E27FC236}">
                <a16:creationId xmlns:a16="http://schemas.microsoft.com/office/drawing/2014/main" xmlns="" id="{653EC3F3-3849-4A10-9735-C9EAD3BB9571}"/>
              </a:ext>
            </a:extLst>
          </p:cNvPr>
          <p:cNvGrpSpPr/>
          <p:nvPr/>
        </p:nvGrpSpPr>
        <p:grpSpPr>
          <a:xfrm>
            <a:off x="9170282" y="2955408"/>
            <a:ext cx="418219" cy="302143"/>
            <a:chOff x="9170282" y="2955408"/>
            <a:chExt cx="418219" cy="302143"/>
          </a:xfrm>
        </p:grpSpPr>
        <p:sp>
          <p:nvSpPr>
            <p:cNvPr id="152" name="SMARTInkShape-1751">
              <a:extLst>
                <a:ext uri="{FF2B5EF4-FFF2-40B4-BE49-F238E27FC236}">
                  <a16:creationId xmlns:a16="http://schemas.microsoft.com/office/drawing/2014/main" xmlns="" id="{D8AF13A1-0139-494F-92D5-E7A66F23AD5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472570" y="2955408"/>
              <a:ext cx="115931" cy="98943"/>
            </a:xfrm>
            <a:custGeom>
              <a:avLst/>
              <a:gdLst/>
              <a:ahLst/>
              <a:cxnLst/>
              <a:rect l="0" t="0" r="0" b="0"/>
              <a:pathLst>
                <a:path w="115931" h="98943">
                  <a:moveTo>
                    <a:pt x="58780" y="29092"/>
                  </a:moveTo>
                  <a:lnTo>
                    <a:pt x="58780" y="29092"/>
                  </a:lnTo>
                  <a:lnTo>
                    <a:pt x="42866" y="35573"/>
                  </a:lnTo>
                  <a:lnTo>
                    <a:pt x="22628" y="50062"/>
                  </a:lnTo>
                  <a:lnTo>
                    <a:pt x="1303" y="76774"/>
                  </a:lnTo>
                  <a:lnTo>
                    <a:pt x="0" y="81341"/>
                  </a:lnTo>
                  <a:lnTo>
                    <a:pt x="1275" y="96345"/>
                  </a:lnTo>
                  <a:lnTo>
                    <a:pt x="2099" y="95800"/>
                  </a:lnTo>
                  <a:lnTo>
                    <a:pt x="25385" y="53441"/>
                  </a:lnTo>
                  <a:lnTo>
                    <a:pt x="50667" y="16472"/>
                  </a:lnTo>
                  <a:lnTo>
                    <a:pt x="61289" y="6314"/>
                  </a:lnTo>
                  <a:lnTo>
                    <a:pt x="70714" y="1330"/>
                  </a:lnTo>
                  <a:lnTo>
                    <a:pt x="75203" y="0"/>
                  </a:lnTo>
                  <a:lnTo>
                    <a:pt x="79607" y="1936"/>
                  </a:lnTo>
                  <a:lnTo>
                    <a:pt x="88263" y="11613"/>
                  </a:lnTo>
                  <a:lnTo>
                    <a:pt x="93049" y="27203"/>
                  </a:lnTo>
                  <a:lnTo>
                    <a:pt x="105810" y="74129"/>
                  </a:lnTo>
                  <a:lnTo>
                    <a:pt x="115930" y="98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752">
              <a:extLst>
                <a:ext uri="{FF2B5EF4-FFF2-40B4-BE49-F238E27FC236}">
                  <a16:creationId xmlns:a16="http://schemas.microsoft.com/office/drawing/2014/main" xmlns="" id="{A26EC7AE-575C-4338-AB82-C61750FBA2C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522006" y="3016250"/>
              <a:ext cx="15695" cy="222251"/>
            </a:xfrm>
            <a:custGeom>
              <a:avLst/>
              <a:gdLst/>
              <a:ahLst/>
              <a:cxnLst/>
              <a:rect l="0" t="0" r="0" b="0"/>
              <a:pathLst>
                <a:path w="15695" h="222251">
                  <a:moveTo>
                    <a:pt x="15694" y="0"/>
                  </a:moveTo>
                  <a:lnTo>
                    <a:pt x="15694" y="0"/>
                  </a:lnTo>
                  <a:lnTo>
                    <a:pt x="15693" y="45466"/>
                  </a:lnTo>
                  <a:lnTo>
                    <a:pt x="12323" y="89593"/>
                  </a:lnTo>
                  <a:lnTo>
                    <a:pt x="6856" y="135045"/>
                  </a:lnTo>
                  <a:lnTo>
                    <a:pt x="4137" y="176421"/>
                  </a:lnTo>
                  <a:lnTo>
                    <a:pt x="0" y="214752"/>
                  </a:lnTo>
                  <a:lnTo>
                    <a:pt x="2994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753">
              <a:extLst>
                <a:ext uri="{FF2B5EF4-FFF2-40B4-BE49-F238E27FC236}">
                  <a16:creationId xmlns:a16="http://schemas.microsoft.com/office/drawing/2014/main" xmlns="" id="{9034F7FF-BB16-43B9-BCA8-01C79F892E9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264650" y="3024365"/>
              <a:ext cx="101601" cy="233186"/>
            </a:xfrm>
            <a:custGeom>
              <a:avLst/>
              <a:gdLst/>
              <a:ahLst/>
              <a:cxnLst/>
              <a:rect l="0" t="0" r="0" b="0"/>
              <a:pathLst>
                <a:path w="101601" h="233186">
                  <a:moveTo>
                    <a:pt x="101600" y="10935"/>
                  </a:moveTo>
                  <a:lnTo>
                    <a:pt x="101600" y="10935"/>
                  </a:lnTo>
                  <a:lnTo>
                    <a:pt x="98229" y="4193"/>
                  </a:lnTo>
                  <a:lnTo>
                    <a:pt x="95825" y="2207"/>
                  </a:lnTo>
                  <a:lnTo>
                    <a:pt x="89391" y="0"/>
                  </a:lnTo>
                  <a:lnTo>
                    <a:pt x="81828" y="901"/>
                  </a:lnTo>
                  <a:lnTo>
                    <a:pt x="77835" y="2129"/>
                  </a:lnTo>
                  <a:lnTo>
                    <a:pt x="71517" y="7257"/>
                  </a:lnTo>
                  <a:lnTo>
                    <a:pt x="66357" y="15650"/>
                  </a:lnTo>
                  <a:lnTo>
                    <a:pt x="55131" y="55422"/>
                  </a:lnTo>
                  <a:lnTo>
                    <a:pt x="40811" y="101097"/>
                  </a:lnTo>
                  <a:lnTo>
                    <a:pt x="25027" y="137603"/>
                  </a:lnTo>
                  <a:lnTo>
                    <a:pt x="8575" y="180020"/>
                  </a:lnTo>
                  <a:lnTo>
                    <a:pt x="752" y="222307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754">
              <a:extLst>
                <a:ext uri="{FF2B5EF4-FFF2-40B4-BE49-F238E27FC236}">
                  <a16:creationId xmlns:a16="http://schemas.microsoft.com/office/drawing/2014/main" xmlns="" id="{5880FDC1-5B7D-49C2-B0FC-D9A504A7213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170282" y="3003550"/>
              <a:ext cx="94369" cy="146051"/>
            </a:xfrm>
            <a:custGeom>
              <a:avLst/>
              <a:gdLst/>
              <a:ahLst/>
              <a:cxnLst/>
              <a:rect l="0" t="0" r="0" b="0"/>
              <a:pathLst>
                <a:path w="94369" h="1460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1404" y="33256"/>
                  </a:lnTo>
                  <a:lnTo>
                    <a:pt x="37109" y="77046"/>
                  </a:lnTo>
                  <a:lnTo>
                    <a:pt x="69365" y="118518"/>
                  </a:lnTo>
                  <a:lnTo>
                    <a:pt x="9436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347">
            <a:extLst>
              <a:ext uri="{FF2B5EF4-FFF2-40B4-BE49-F238E27FC236}">
                <a16:creationId xmlns:a16="http://schemas.microsoft.com/office/drawing/2014/main" xmlns="" id="{B26C3A91-0DF2-41A8-8934-F865CB549107}"/>
              </a:ext>
            </a:extLst>
          </p:cNvPr>
          <p:cNvGrpSpPr/>
          <p:nvPr/>
        </p:nvGrpSpPr>
        <p:grpSpPr>
          <a:xfrm>
            <a:off x="3238500" y="3980212"/>
            <a:ext cx="463551" cy="141101"/>
            <a:chOff x="3238500" y="3980212"/>
            <a:chExt cx="463551" cy="141101"/>
          </a:xfrm>
        </p:grpSpPr>
        <p:sp>
          <p:nvSpPr>
            <p:cNvPr id="157" name="SMARTInkShape-1755">
              <a:extLst>
                <a:ext uri="{FF2B5EF4-FFF2-40B4-BE49-F238E27FC236}">
                  <a16:creationId xmlns:a16="http://schemas.microsoft.com/office/drawing/2014/main" xmlns="" id="{F0546649-C461-46D5-A2DB-2A285A27E3C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94100" y="3980212"/>
              <a:ext cx="107951" cy="112466"/>
            </a:xfrm>
            <a:custGeom>
              <a:avLst/>
              <a:gdLst/>
              <a:ahLst/>
              <a:cxnLst/>
              <a:rect l="0" t="0" r="0" b="0"/>
              <a:pathLst>
                <a:path w="107951" h="112466">
                  <a:moveTo>
                    <a:pt x="0" y="58388"/>
                  </a:moveTo>
                  <a:lnTo>
                    <a:pt x="0" y="58388"/>
                  </a:lnTo>
                  <a:lnTo>
                    <a:pt x="11933" y="63414"/>
                  </a:lnTo>
                  <a:lnTo>
                    <a:pt x="14305" y="63855"/>
                  </a:lnTo>
                  <a:lnTo>
                    <a:pt x="27757" y="57735"/>
                  </a:lnTo>
                  <a:lnTo>
                    <a:pt x="50560" y="42318"/>
                  </a:lnTo>
                  <a:lnTo>
                    <a:pt x="64213" y="25640"/>
                  </a:lnTo>
                  <a:lnTo>
                    <a:pt x="73623" y="4804"/>
                  </a:lnTo>
                  <a:lnTo>
                    <a:pt x="74482" y="1498"/>
                  </a:lnTo>
                  <a:lnTo>
                    <a:pt x="72938" y="0"/>
                  </a:lnTo>
                  <a:lnTo>
                    <a:pt x="65578" y="217"/>
                  </a:lnTo>
                  <a:lnTo>
                    <a:pt x="49534" y="11049"/>
                  </a:lnTo>
                  <a:lnTo>
                    <a:pt x="34746" y="34405"/>
                  </a:lnTo>
                  <a:lnTo>
                    <a:pt x="24798" y="63669"/>
                  </a:lnTo>
                  <a:lnTo>
                    <a:pt x="24124" y="87940"/>
                  </a:lnTo>
                  <a:lnTo>
                    <a:pt x="28596" y="99980"/>
                  </a:lnTo>
                  <a:lnTo>
                    <a:pt x="31764" y="105165"/>
                  </a:lnTo>
                  <a:lnTo>
                    <a:pt x="37404" y="108623"/>
                  </a:lnTo>
                  <a:lnTo>
                    <a:pt x="53077" y="112465"/>
                  </a:lnTo>
                  <a:lnTo>
                    <a:pt x="107950" y="10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756">
              <a:extLst>
                <a:ext uri="{FF2B5EF4-FFF2-40B4-BE49-F238E27FC236}">
                  <a16:creationId xmlns:a16="http://schemas.microsoft.com/office/drawing/2014/main" xmlns="" id="{BF85DDA1-61D3-436E-9280-2357C3B398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448933" y="4006850"/>
              <a:ext cx="119768" cy="114463"/>
            </a:xfrm>
            <a:custGeom>
              <a:avLst/>
              <a:gdLst/>
              <a:ahLst/>
              <a:cxnLst/>
              <a:rect l="0" t="0" r="0" b="0"/>
              <a:pathLst>
                <a:path w="119768" h="114463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16871" y="50901"/>
                  </a:lnTo>
                  <a:lnTo>
                    <a:pt x="37325" y="93103"/>
                  </a:lnTo>
                  <a:lnTo>
                    <a:pt x="47430" y="113484"/>
                  </a:lnTo>
                  <a:lnTo>
                    <a:pt x="48964" y="114462"/>
                  </a:lnTo>
                  <a:lnTo>
                    <a:pt x="50693" y="113702"/>
                  </a:lnTo>
                  <a:lnTo>
                    <a:pt x="52551" y="111785"/>
                  </a:lnTo>
                  <a:lnTo>
                    <a:pt x="73361" y="66248"/>
                  </a:lnTo>
                  <a:lnTo>
                    <a:pt x="1197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757">
              <a:extLst>
                <a:ext uri="{FF2B5EF4-FFF2-40B4-BE49-F238E27FC236}">
                  <a16:creationId xmlns:a16="http://schemas.microsoft.com/office/drawing/2014/main" xmlns="" id="{D87A927B-15A8-4CFD-B510-6D4D6633AA9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238500" y="4108450"/>
              <a:ext cx="120651" cy="10009"/>
            </a:xfrm>
            <a:custGeom>
              <a:avLst/>
              <a:gdLst/>
              <a:ahLst/>
              <a:cxnLst/>
              <a:rect l="0" t="0" r="0" b="0"/>
              <a:pathLst>
                <a:path w="120651" h="10009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5775" y="10008"/>
                  </a:lnTo>
                  <a:lnTo>
                    <a:pt x="43752" y="6764"/>
                  </a:lnTo>
                  <a:lnTo>
                    <a:pt x="88135" y="455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348">
            <a:extLst>
              <a:ext uri="{FF2B5EF4-FFF2-40B4-BE49-F238E27FC236}">
                <a16:creationId xmlns:a16="http://schemas.microsoft.com/office/drawing/2014/main" xmlns="" id="{887E1022-154E-407E-A625-07AC75DCADDB}"/>
              </a:ext>
            </a:extLst>
          </p:cNvPr>
          <p:cNvGrpSpPr/>
          <p:nvPr/>
        </p:nvGrpSpPr>
        <p:grpSpPr>
          <a:xfrm>
            <a:off x="4314673" y="3838083"/>
            <a:ext cx="1311428" cy="302118"/>
            <a:chOff x="4314673" y="3838083"/>
            <a:chExt cx="1311428" cy="302118"/>
          </a:xfrm>
        </p:grpSpPr>
        <p:sp>
          <p:nvSpPr>
            <p:cNvPr id="161" name="SMARTInkShape-1758">
              <a:extLst>
                <a:ext uri="{FF2B5EF4-FFF2-40B4-BE49-F238E27FC236}">
                  <a16:creationId xmlns:a16="http://schemas.microsoft.com/office/drawing/2014/main" xmlns="" id="{EC705885-2ABC-465A-A26A-041F3377246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24500" y="3965309"/>
              <a:ext cx="101601" cy="111392"/>
            </a:xfrm>
            <a:custGeom>
              <a:avLst/>
              <a:gdLst/>
              <a:ahLst/>
              <a:cxnLst/>
              <a:rect l="0" t="0" r="0" b="0"/>
              <a:pathLst>
                <a:path w="101601" h="111392">
                  <a:moveTo>
                    <a:pt x="0" y="16141"/>
                  </a:moveTo>
                  <a:lnTo>
                    <a:pt x="0" y="16141"/>
                  </a:lnTo>
                  <a:lnTo>
                    <a:pt x="0" y="63443"/>
                  </a:lnTo>
                  <a:lnTo>
                    <a:pt x="0" y="69354"/>
                  </a:lnTo>
                  <a:lnTo>
                    <a:pt x="0" y="68484"/>
                  </a:lnTo>
                  <a:lnTo>
                    <a:pt x="35321" y="22822"/>
                  </a:lnTo>
                  <a:lnTo>
                    <a:pt x="55229" y="6910"/>
                  </a:lnTo>
                  <a:lnTo>
                    <a:pt x="72260" y="0"/>
                  </a:lnTo>
                  <a:lnTo>
                    <a:pt x="81740" y="265"/>
                  </a:lnTo>
                  <a:lnTo>
                    <a:pt x="86243" y="1324"/>
                  </a:lnTo>
                  <a:lnTo>
                    <a:pt x="89951" y="4146"/>
                  </a:lnTo>
                  <a:lnTo>
                    <a:pt x="95952" y="12926"/>
                  </a:lnTo>
                  <a:lnTo>
                    <a:pt x="99926" y="36512"/>
                  </a:lnTo>
                  <a:lnTo>
                    <a:pt x="98235" y="81417"/>
                  </a:lnTo>
                  <a:lnTo>
                    <a:pt x="101600" y="11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759">
              <a:extLst>
                <a:ext uri="{FF2B5EF4-FFF2-40B4-BE49-F238E27FC236}">
                  <a16:creationId xmlns:a16="http://schemas.microsoft.com/office/drawing/2014/main" xmlns="" id="{CBFF715B-A62F-4F3A-831B-FFF43490D62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25866" y="3956050"/>
              <a:ext cx="54185" cy="99694"/>
            </a:xfrm>
            <a:custGeom>
              <a:avLst/>
              <a:gdLst/>
              <a:ahLst/>
              <a:cxnLst/>
              <a:rect l="0" t="0" r="0" b="0"/>
              <a:pathLst>
                <a:path w="54185" h="99694">
                  <a:moveTo>
                    <a:pt x="47834" y="0"/>
                  </a:moveTo>
                  <a:lnTo>
                    <a:pt x="47834" y="0"/>
                  </a:lnTo>
                  <a:lnTo>
                    <a:pt x="23415" y="15580"/>
                  </a:lnTo>
                  <a:lnTo>
                    <a:pt x="7046" y="35974"/>
                  </a:lnTo>
                  <a:lnTo>
                    <a:pt x="0" y="63262"/>
                  </a:lnTo>
                  <a:lnTo>
                    <a:pt x="1283" y="83577"/>
                  </a:lnTo>
                  <a:lnTo>
                    <a:pt x="6133" y="95162"/>
                  </a:lnTo>
                  <a:lnTo>
                    <a:pt x="8745" y="97308"/>
                  </a:lnTo>
                  <a:lnTo>
                    <a:pt x="15409" y="99693"/>
                  </a:lnTo>
                  <a:lnTo>
                    <a:pt x="23075" y="98871"/>
                  </a:lnTo>
                  <a:lnTo>
                    <a:pt x="27095" y="97664"/>
                  </a:lnTo>
                  <a:lnTo>
                    <a:pt x="30480" y="94743"/>
                  </a:lnTo>
                  <a:lnTo>
                    <a:pt x="36123" y="85852"/>
                  </a:lnTo>
                  <a:lnTo>
                    <a:pt x="44790" y="58534"/>
                  </a:lnTo>
                  <a:lnTo>
                    <a:pt x="541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760">
              <a:extLst>
                <a:ext uri="{FF2B5EF4-FFF2-40B4-BE49-F238E27FC236}">
                  <a16:creationId xmlns:a16="http://schemas.microsoft.com/office/drawing/2014/main" xmlns="" id="{3D1A11CD-E26A-419F-B4CC-C1B7B1BF829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98383" y="39052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761">
              <a:extLst>
                <a:ext uri="{FF2B5EF4-FFF2-40B4-BE49-F238E27FC236}">
                  <a16:creationId xmlns:a16="http://schemas.microsoft.com/office/drawing/2014/main" xmlns="" id="{5EA8D609-B8ED-4F04-A5FB-5E8C5E2236F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46700" y="39878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883" y="4415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762">
              <a:extLst>
                <a:ext uri="{FF2B5EF4-FFF2-40B4-BE49-F238E27FC236}">
                  <a16:creationId xmlns:a16="http://schemas.microsoft.com/office/drawing/2014/main" xmlns="" id="{C95A93A2-15EC-462A-AC16-4F94C1B7060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13300" y="3838083"/>
              <a:ext cx="520701" cy="247991"/>
            </a:xfrm>
            <a:custGeom>
              <a:avLst/>
              <a:gdLst/>
              <a:ahLst/>
              <a:cxnLst/>
              <a:rect l="0" t="0" r="0" b="0"/>
              <a:pathLst>
                <a:path w="520701" h="247991">
                  <a:moveTo>
                    <a:pt x="0" y="181467"/>
                  </a:moveTo>
                  <a:lnTo>
                    <a:pt x="0" y="181467"/>
                  </a:lnTo>
                  <a:lnTo>
                    <a:pt x="5026" y="193400"/>
                  </a:lnTo>
                  <a:lnTo>
                    <a:pt x="5467" y="195772"/>
                  </a:lnTo>
                  <a:lnTo>
                    <a:pt x="7878" y="197354"/>
                  </a:lnTo>
                  <a:lnTo>
                    <a:pt x="16202" y="199111"/>
                  </a:lnTo>
                  <a:lnTo>
                    <a:pt x="32788" y="196729"/>
                  </a:lnTo>
                  <a:lnTo>
                    <a:pt x="54478" y="188184"/>
                  </a:lnTo>
                  <a:lnTo>
                    <a:pt x="72037" y="173344"/>
                  </a:lnTo>
                  <a:lnTo>
                    <a:pt x="82806" y="155542"/>
                  </a:lnTo>
                  <a:lnTo>
                    <a:pt x="84310" y="145015"/>
                  </a:lnTo>
                  <a:lnTo>
                    <a:pt x="83723" y="140232"/>
                  </a:lnTo>
                  <a:lnTo>
                    <a:pt x="81921" y="137750"/>
                  </a:lnTo>
                  <a:lnTo>
                    <a:pt x="79308" y="136800"/>
                  </a:lnTo>
                  <a:lnTo>
                    <a:pt x="76155" y="136872"/>
                  </a:lnTo>
                  <a:lnTo>
                    <a:pt x="58234" y="143716"/>
                  </a:lnTo>
                  <a:lnTo>
                    <a:pt x="46814" y="156457"/>
                  </a:lnTo>
                  <a:lnTo>
                    <a:pt x="34332" y="183464"/>
                  </a:lnTo>
                  <a:lnTo>
                    <a:pt x="30075" y="202816"/>
                  </a:lnTo>
                  <a:lnTo>
                    <a:pt x="30535" y="220824"/>
                  </a:lnTo>
                  <a:lnTo>
                    <a:pt x="34973" y="234472"/>
                  </a:lnTo>
                  <a:lnTo>
                    <a:pt x="38132" y="240087"/>
                  </a:lnTo>
                  <a:lnTo>
                    <a:pt x="43060" y="243830"/>
                  </a:lnTo>
                  <a:lnTo>
                    <a:pt x="56062" y="247990"/>
                  </a:lnTo>
                  <a:lnTo>
                    <a:pt x="75010" y="244193"/>
                  </a:lnTo>
                  <a:lnTo>
                    <a:pt x="121669" y="221139"/>
                  </a:lnTo>
                  <a:lnTo>
                    <a:pt x="159052" y="187498"/>
                  </a:lnTo>
                  <a:lnTo>
                    <a:pt x="193569" y="146252"/>
                  </a:lnTo>
                  <a:lnTo>
                    <a:pt x="219396" y="99380"/>
                  </a:lnTo>
                  <a:lnTo>
                    <a:pt x="230341" y="59856"/>
                  </a:lnTo>
                  <a:lnTo>
                    <a:pt x="230213" y="35917"/>
                  </a:lnTo>
                  <a:lnTo>
                    <a:pt x="228970" y="32928"/>
                  </a:lnTo>
                  <a:lnTo>
                    <a:pt x="227436" y="32346"/>
                  </a:lnTo>
                  <a:lnTo>
                    <a:pt x="225707" y="33370"/>
                  </a:lnTo>
                  <a:lnTo>
                    <a:pt x="216533" y="51665"/>
                  </a:lnTo>
                  <a:lnTo>
                    <a:pt x="208247" y="89542"/>
                  </a:lnTo>
                  <a:lnTo>
                    <a:pt x="204695" y="129770"/>
                  </a:lnTo>
                  <a:lnTo>
                    <a:pt x="210385" y="168502"/>
                  </a:lnTo>
                  <a:lnTo>
                    <a:pt x="224379" y="196675"/>
                  </a:lnTo>
                  <a:lnTo>
                    <a:pt x="232136" y="202189"/>
                  </a:lnTo>
                  <a:lnTo>
                    <a:pt x="252044" y="208315"/>
                  </a:lnTo>
                  <a:lnTo>
                    <a:pt x="271240" y="205394"/>
                  </a:lnTo>
                  <a:lnTo>
                    <a:pt x="296032" y="191849"/>
                  </a:lnTo>
                  <a:lnTo>
                    <a:pt x="307958" y="181142"/>
                  </a:lnTo>
                  <a:lnTo>
                    <a:pt x="313259" y="171680"/>
                  </a:lnTo>
                  <a:lnTo>
                    <a:pt x="312556" y="168592"/>
                  </a:lnTo>
                  <a:lnTo>
                    <a:pt x="309971" y="166534"/>
                  </a:lnTo>
                  <a:lnTo>
                    <a:pt x="306131" y="165161"/>
                  </a:lnTo>
                  <a:lnTo>
                    <a:pt x="294338" y="169281"/>
                  </a:lnTo>
                  <a:lnTo>
                    <a:pt x="280395" y="178873"/>
                  </a:lnTo>
                  <a:lnTo>
                    <a:pt x="262056" y="200140"/>
                  </a:lnTo>
                  <a:lnTo>
                    <a:pt x="254523" y="216107"/>
                  </a:lnTo>
                  <a:lnTo>
                    <a:pt x="252586" y="228847"/>
                  </a:lnTo>
                  <a:lnTo>
                    <a:pt x="253057" y="234221"/>
                  </a:lnTo>
                  <a:lnTo>
                    <a:pt x="254783" y="237803"/>
                  </a:lnTo>
                  <a:lnTo>
                    <a:pt x="257344" y="240191"/>
                  </a:lnTo>
                  <a:lnTo>
                    <a:pt x="260462" y="241783"/>
                  </a:lnTo>
                  <a:lnTo>
                    <a:pt x="263953" y="242139"/>
                  </a:lnTo>
                  <a:lnTo>
                    <a:pt x="271594" y="240652"/>
                  </a:lnTo>
                  <a:lnTo>
                    <a:pt x="279694" y="233877"/>
                  </a:lnTo>
                  <a:lnTo>
                    <a:pt x="297918" y="210771"/>
                  </a:lnTo>
                  <a:lnTo>
                    <a:pt x="300212" y="209470"/>
                  </a:lnTo>
                  <a:lnTo>
                    <a:pt x="301742" y="209308"/>
                  </a:lnTo>
                  <a:lnTo>
                    <a:pt x="302761" y="209905"/>
                  </a:lnTo>
                  <a:lnTo>
                    <a:pt x="311528" y="219833"/>
                  </a:lnTo>
                  <a:lnTo>
                    <a:pt x="313519" y="221861"/>
                  </a:lnTo>
                  <a:lnTo>
                    <a:pt x="319494" y="224114"/>
                  </a:lnTo>
                  <a:lnTo>
                    <a:pt x="323062" y="224715"/>
                  </a:lnTo>
                  <a:lnTo>
                    <a:pt x="341569" y="222190"/>
                  </a:lnTo>
                  <a:lnTo>
                    <a:pt x="364926" y="210232"/>
                  </a:lnTo>
                  <a:lnTo>
                    <a:pt x="403173" y="174971"/>
                  </a:lnTo>
                  <a:lnTo>
                    <a:pt x="433509" y="131016"/>
                  </a:lnTo>
                  <a:lnTo>
                    <a:pt x="451844" y="96250"/>
                  </a:lnTo>
                  <a:lnTo>
                    <a:pt x="467520" y="61513"/>
                  </a:lnTo>
                  <a:lnTo>
                    <a:pt x="480719" y="19631"/>
                  </a:lnTo>
                  <a:lnTo>
                    <a:pt x="481345" y="10076"/>
                  </a:lnTo>
                  <a:lnTo>
                    <a:pt x="480353" y="4412"/>
                  </a:lnTo>
                  <a:lnTo>
                    <a:pt x="478280" y="1342"/>
                  </a:lnTo>
                  <a:lnTo>
                    <a:pt x="475486" y="0"/>
                  </a:lnTo>
                  <a:lnTo>
                    <a:pt x="472213" y="2633"/>
                  </a:lnTo>
                  <a:lnTo>
                    <a:pt x="454939" y="37852"/>
                  </a:lnTo>
                  <a:lnTo>
                    <a:pt x="439361" y="84351"/>
                  </a:lnTo>
                  <a:lnTo>
                    <a:pt x="430927" y="117843"/>
                  </a:lnTo>
                  <a:lnTo>
                    <a:pt x="422918" y="159087"/>
                  </a:lnTo>
                  <a:lnTo>
                    <a:pt x="420937" y="188398"/>
                  </a:lnTo>
                  <a:lnTo>
                    <a:pt x="422974" y="201246"/>
                  </a:lnTo>
                  <a:lnTo>
                    <a:pt x="425210" y="205236"/>
                  </a:lnTo>
                  <a:lnTo>
                    <a:pt x="428113" y="207897"/>
                  </a:lnTo>
                  <a:lnTo>
                    <a:pt x="431458" y="209670"/>
                  </a:lnTo>
                  <a:lnTo>
                    <a:pt x="435100" y="209441"/>
                  </a:lnTo>
                  <a:lnTo>
                    <a:pt x="442909" y="205424"/>
                  </a:lnTo>
                  <a:lnTo>
                    <a:pt x="455239" y="195229"/>
                  </a:lnTo>
                  <a:lnTo>
                    <a:pt x="456598" y="191347"/>
                  </a:lnTo>
                  <a:lnTo>
                    <a:pt x="456093" y="187348"/>
                  </a:lnTo>
                  <a:lnTo>
                    <a:pt x="454345" y="183271"/>
                  </a:lnTo>
                  <a:lnTo>
                    <a:pt x="446758" y="176859"/>
                  </a:lnTo>
                  <a:lnTo>
                    <a:pt x="405484" y="157544"/>
                  </a:lnTo>
                  <a:lnTo>
                    <a:pt x="380566" y="150748"/>
                  </a:lnTo>
                  <a:lnTo>
                    <a:pt x="380005" y="150404"/>
                  </a:lnTo>
                  <a:lnTo>
                    <a:pt x="380337" y="150175"/>
                  </a:lnTo>
                  <a:lnTo>
                    <a:pt x="426477" y="142827"/>
                  </a:lnTo>
                  <a:lnTo>
                    <a:pt x="472282" y="128349"/>
                  </a:lnTo>
                  <a:lnTo>
                    <a:pt x="520700" y="117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763">
              <a:extLst>
                <a:ext uri="{FF2B5EF4-FFF2-40B4-BE49-F238E27FC236}">
                  <a16:creationId xmlns:a16="http://schemas.microsoft.com/office/drawing/2014/main" xmlns="" id="{43EAB98A-DB34-46CD-969A-552F05A411F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692650" y="3988683"/>
              <a:ext cx="95251" cy="105676"/>
            </a:xfrm>
            <a:custGeom>
              <a:avLst/>
              <a:gdLst/>
              <a:ahLst/>
              <a:cxnLst/>
              <a:rect l="0" t="0" r="0" b="0"/>
              <a:pathLst>
                <a:path w="95251" h="105676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1654" y="3272"/>
                  </a:lnTo>
                  <a:lnTo>
                    <a:pt x="27136" y="6120"/>
                  </a:lnTo>
                  <a:lnTo>
                    <a:pt x="36990" y="16811"/>
                  </a:lnTo>
                  <a:lnTo>
                    <a:pt x="44662" y="30970"/>
                  </a:lnTo>
                  <a:lnTo>
                    <a:pt x="49992" y="74747"/>
                  </a:lnTo>
                  <a:lnTo>
                    <a:pt x="46678" y="91291"/>
                  </a:lnTo>
                  <a:lnTo>
                    <a:pt x="41207" y="102878"/>
                  </a:lnTo>
                  <a:lnTo>
                    <a:pt x="38760" y="104980"/>
                  </a:lnTo>
                  <a:lnTo>
                    <a:pt x="36423" y="105675"/>
                  </a:lnTo>
                  <a:lnTo>
                    <a:pt x="35571" y="104728"/>
                  </a:lnTo>
                  <a:lnTo>
                    <a:pt x="36506" y="99912"/>
                  </a:lnTo>
                  <a:lnTo>
                    <a:pt x="59008" y="56129"/>
                  </a:lnTo>
                  <a:lnTo>
                    <a:pt x="952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764">
              <a:extLst>
                <a:ext uri="{FF2B5EF4-FFF2-40B4-BE49-F238E27FC236}">
                  <a16:creationId xmlns:a16="http://schemas.microsoft.com/office/drawing/2014/main" xmlns="" id="{BA162264-725E-4EB1-9929-B08FBD47C71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46600" y="4000500"/>
              <a:ext cx="127001" cy="107804"/>
            </a:xfrm>
            <a:custGeom>
              <a:avLst/>
              <a:gdLst/>
              <a:ahLst/>
              <a:cxnLst/>
              <a:rect l="0" t="0" r="0" b="0"/>
              <a:pathLst>
                <a:path w="127001" h="107804">
                  <a:moveTo>
                    <a:pt x="0" y="25400"/>
                  </a:moveTo>
                  <a:lnTo>
                    <a:pt x="0" y="25400"/>
                  </a:lnTo>
                  <a:lnTo>
                    <a:pt x="11933" y="11585"/>
                  </a:lnTo>
                  <a:lnTo>
                    <a:pt x="14305" y="7723"/>
                  </a:lnTo>
                  <a:lnTo>
                    <a:pt x="18004" y="5149"/>
                  </a:lnTo>
                  <a:lnTo>
                    <a:pt x="27757" y="2288"/>
                  </a:lnTo>
                  <a:lnTo>
                    <a:pt x="41029" y="6661"/>
                  </a:lnTo>
                  <a:lnTo>
                    <a:pt x="54924" y="16366"/>
                  </a:lnTo>
                  <a:lnTo>
                    <a:pt x="65803" y="30087"/>
                  </a:lnTo>
                  <a:lnTo>
                    <a:pt x="67858" y="39108"/>
                  </a:lnTo>
                  <a:lnTo>
                    <a:pt x="66378" y="60420"/>
                  </a:lnTo>
                  <a:lnTo>
                    <a:pt x="57610" y="86106"/>
                  </a:lnTo>
                  <a:lnTo>
                    <a:pt x="46075" y="103751"/>
                  </a:lnTo>
                  <a:lnTo>
                    <a:pt x="42006" y="106562"/>
                  </a:lnTo>
                  <a:lnTo>
                    <a:pt x="37882" y="107730"/>
                  </a:lnTo>
                  <a:lnTo>
                    <a:pt x="33721" y="107803"/>
                  </a:lnTo>
                  <a:lnTo>
                    <a:pt x="30947" y="106441"/>
                  </a:lnTo>
                  <a:lnTo>
                    <a:pt x="29099" y="104122"/>
                  </a:lnTo>
                  <a:lnTo>
                    <a:pt x="27865" y="101164"/>
                  </a:lnTo>
                  <a:lnTo>
                    <a:pt x="36244" y="76777"/>
                  </a:lnTo>
                  <a:lnTo>
                    <a:pt x="55502" y="46110"/>
                  </a:lnTo>
                  <a:lnTo>
                    <a:pt x="82453" y="214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765">
              <a:extLst>
                <a:ext uri="{FF2B5EF4-FFF2-40B4-BE49-F238E27FC236}">
                  <a16:creationId xmlns:a16="http://schemas.microsoft.com/office/drawing/2014/main" xmlns="" id="{23DBE2A9-4F0E-4390-A407-C4F4D550682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410950" y="4033133"/>
              <a:ext cx="105679" cy="83947"/>
            </a:xfrm>
            <a:custGeom>
              <a:avLst/>
              <a:gdLst/>
              <a:ahLst/>
              <a:cxnLst/>
              <a:rect l="0" t="0" r="0" b="0"/>
              <a:pathLst>
                <a:path w="105679" h="83947">
                  <a:moveTo>
                    <a:pt x="78500" y="5467"/>
                  </a:moveTo>
                  <a:lnTo>
                    <a:pt x="78500" y="5467"/>
                  </a:lnTo>
                  <a:lnTo>
                    <a:pt x="71758" y="2096"/>
                  </a:lnTo>
                  <a:lnTo>
                    <a:pt x="54081" y="0"/>
                  </a:lnTo>
                  <a:lnTo>
                    <a:pt x="38954" y="5154"/>
                  </a:lnTo>
                  <a:lnTo>
                    <a:pt x="23530" y="15206"/>
                  </a:lnTo>
                  <a:lnTo>
                    <a:pt x="9619" y="29080"/>
                  </a:lnTo>
                  <a:lnTo>
                    <a:pt x="2025" y="44654"/>
                  </a:lnTo>
                  <a:lnTo>
                    <a:pt x="0" y="52758"/>
                  </a:lnTo>
                  <a:lnTo>
                    <a:pt x="767" y="60278"/>
                  </a:lnTo>
                  <a:lnTo>
                    <a:pt x="7263" y="74277"/>
                  </a:lnTo>
                  <a:lnTo>
                    <a:pt x="14075" y="78857"/>
                  </a:lnTo>
                  <a:lnTo>
                    <a:pt x="32933" y="83946"/>
                  </a:lnTo>
                  <a:lnTo>
                    <a:pt x="67351" y="80069"/>
                  </a:lnTo>
                  <a:lnTo>
                    <a:pt x="94246" y="66612"/>
                  </a:lnTo>
                  <a:lnTo>
                    <a:pt x="103137" y="55220"/>
                  </a:lnTo>
                  <a:lnTo>
                    <a:pt x="105508" y="49219"/>
                  </a:lnTo>
                  <a:lnTo>
                    <a:pt x="105678" y="43102"/>
                  </a:lnTo>
                  <a:lnTo>
                    <a:pt x="102103" y="30660"/>
                  </a:lnTo>
                  <a:lnTo>
                    <a:pt x="93929" y="21838"/>
                  </a:lnTo>
                  <a:lnTo>
                    <a:pt x="74805" y="10425"/>
                  </a:lnTo>
                  <a:lnTo>
                    <a:pt x="71804" y="9478"/>
                  </a:lnTo>
                  <a:lnTo>
                    <a:pt x="69802" y="9552"/>
                  </a:lnTo>
                  <a:lnTo>
                    <a:pt x="68468" y="10307"/>
                  </a:lnTo>
                  <a:lnTo>
                    <a:pt x="68989" y="10810"/>
                  </a:lnTo>
                  <a:lnTo>
                    <a:pt x="785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766">
              <a:extLst>
                <a:ext uri="{FF2B5EF4-FFF2-40B4-BE49-F238E27FC236}">
                  <a16:creationId xmlns:a16="http://schemas.microsoft.com/office/drawing/2014/main" xmlns="" id="{BCE683E4-A161-436F-920E-7B69BE2FF28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314673" y="3982594"/>
              <a:ext cx="73178" cy="157607"/>
            </a:xfrm>
            <a:custGeom>
              <a:avLst/>
              <a:gdLst/>
              <a:ahLst/>
              <a:cxnLst/>
              <a:rect l="0" t="0" r="0" b="0"/>
              <a:pathLst>
                <a:path w="73178" h="157607">
                  <a:moveTo>
                    <a:pt x="47777" y="11556"/>
                  </a:moveTo>
                  <a:lnTo>
                    <a:pt x="47777" y="11556"/>
                  </a:lnTo>
                  <a:lnTo>
                    <a:pt x="47777" y="8185"/>
                  </a:lnTo>
                  <a:lnTo>
                    <a:pt x="45895" y="4649"/>
                  </a:lnTo>
                  <a:lnTo>
                    <a:pt x="44406" y="2718"/>
                  </a:lnTo>
                  <a:lnTo>
                    <a:pt x="38988" y="572"/>
                  </a:lnTo>
                  <a:lnTo>
                    <a:pt x="35568" y="0"/>
                  </a:lnTo>
                  <a:lnTo>
                    <a:pt x="29885" y="1246"/>
                  </a:lnTo>
                  <a:lnTo>
                    <a:pt x="27383" y="2566"/>
                  </a:lnTo>
                  <a:lnTo>
                    <a:pt x="13227" y="30738"/>
                  </a:lnTo>
                  <a:lnTo>
                    <a:pt x="2419" y="64982"/>
                  </a:lnTo>
                  <a:lnTo>
                    <a:pt x="0" y="103977"/>
                  </a:lnTo>
                  <a:lnTo>
                    <a:pt x="4435" y="124834"/>
                  </a:lnTo>
                  <a:lnTo>
                    <a:pt x="14873" y="139748"/>
                  </a:lnTo>
                  <a:lnTo>
                    <a:pt x="21608" y="145701"/>
                  </a:lnTo>
                  <a:lnTo>
                    <a:pt x="40379" y="152315"/>
                  </a:lnTo>
                  <a:lnTo>
                    <a:pt x="73177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349">
            <a:extLst>
              <a:ext uri="{FF2B5EF4-FFF2-40B4-BE49-F238E27FC236}">
                <a16:creationId xmlns:a16="http://schemas.microsoft.com/office/drawing/2014/main" xmlns="" id="{B26D523C-8735-48A0-8165-A6C6BA8CF5E7}"/>
              </a:ext>
            </a:extLst>
          </p:cNvPr>
          <p:cNvGrpSpPr/>
          <p:nvPr/>
        </p:nvGrpSpPr>
        <p:grpSpPr>
          <a:xfrm>
            <a:off x="6165850" y="3931533"/>
            <a:ext cx="311151" cy="183268"/>
            <a:chOff x="6165850" y="3931533"/>
            <a:chExt cx="311151" cy="183268"/>
          </a:xfrm>
        </p:grpSpPr>
        <p:sp>
          <p:nvSpPr>
            <p:cNvPr id="171" name="SMARTInkShape-1767">
              <a:extLst>
                <a:ext uri="{FF2B5EF4-FFF2-40B4-BE49-F238E27FC236}">
                  <a16:creationId xmlns:a16="http://schemas.microsoft.com/office/drawing/2014/main" xmlns="" id="{8769439C-AAE3-4169-89AC-B6ED982BAFE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66230" y="3931533"/>
              <a:ext cx="106041" cy="183268"/>
            </a:xfrm>
            <a:custGeom>
              <a:avLst/>
              <a:gdLst/>
              <a:ahLst/>
              <a:cxnLst/>
              <a:rect l="0" t="0" r="0" b="0"/>
              <a:pathLst>
                <a:path w="106041" h="183268">
                  <a:moveTo>
                    <a:pt x="21870" y="5467"/>
                  </a:moveTo>
                  <a:lnTo>
                    <a:pt x="21870" y="5467"/>
                  </a:lnTo>
                  <a:lnTo>
                    <a:pt x="0" y="0"/>
                  </a:lnTo>
                  <a:lnTo>
                    <a:pt x="235" y="411"/>
                  </a:lnTo>
                  <a:lnTo>
                    <a:pt x="44942" y="20806"/>
                  </a:lnTo>
                  <a:lnTo>
                    <a:pt x="89142" y="44088"/>
                  </a:lnTo>
                  <a:lnTo>
                    <a:pt x="96352" y="50970"/>
                  </a:lnTo>
                  <a:lnTo>
                    <a:pt x="104362" y="66142"/>
                  </a:lnTo>
                  <a:lnTo>
                    <a:pt x="106040" y="80412"/>
                  </a:lnTo>
                  <a:lnTo>
                    <a:pt x="103023" y="95220"/>
                  </a:lnTo>
                  <a:lnTo>
                    <a:pt x="78000" y="140349"/>
                  </a:lnTo>
                  <a:lnTo>
                    <a:pt x="56411" y="176102"/>
                  </a:lnTo>
                  <a:lnTo>
                    <a:pt x="56186" y="178490"/>
                  </a:lnTo>
                  <a:lnTo>
                    <a:pt x="56742" y="180082"/>
                  </a:lnTo>
                  <a:lnTo>
                    <a:pt x="5997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768">
              <a:extLst>
                <a:ext uri="{FF2B5EF4-FFF2-40B4-BE49-F238E27FC236}">
                  <a16:creationId xmlns:a16="http://schemas.microsoft.com/office/drawing/2014/main" xmlns="" id="{893965C3-2DC2-48A4-A278-B7DAF71F6A3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79984" y="4019550"/>
              <a:ext cx="297017" cy="73509"/>
            </a:xfrm>
            <a:custGeom>
              <a:avLst/>
              <a:gdLst/>
              <a:ahLst/>
              <a:cxnLst/>
              <a:rect l="0" t="0" r="0" b="0"/>
              <a:pathLst>
                <a:path w="297017" h="73509">
                  <a:moveTo>
                    <a:pt x="23966" y="69850"/>
                  </a:moveTo>
                  <a:lnTo>
                    <a:pt x="23966" y="69850"/>
                  </a:lnTo>
                  <a:lnTo>
                    <a:pt x="2852" y="73508"/>
                  </a:lnTo>
                  <a:lnTo>
                    <a:pt x="718" y="72994"/>
                  </a:lnTo>
                  <a:lnTo>
                    <a:pt x="0" y="71946"/>
                  </a:lnTo>
                  <a:lnTo>
                    <a:pt x="15846" y="63729"/>
                  </a:lnTo>
                  <a:lnTo>
                    <a:pt x="46462" y="56311"/>
                  </a:lnTo>
                  <a:lnTo>
                    <a:pt x="89703" y="48310"/>
                  </a:lnTo>
                  <a:lnTo>
                    <a:pt x="115063" y="44201"/>
                  </a:lnTo>
                  <a:lnTo>
                    <a:pt x="141848" y="40051"/>
                  </a:lnTo>
                  <a:lnTo>
                    <a:pt x="167465" y="35873"/>
                  </a:lnTo>
                  <a:lnTo>
                    <a:pt x="192304" y="31676"/>
                  </a:lnTo>
                  <a:lnTo>
                    <a:pt x="236367" y="22545"/>
                  </a:lnTo>
                  <a:lnTo>
                    <a:pt x="297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769">
              <a:extLst>
                <a:ext uri="{FF2B5EF4-FFF2-40B4-BE49-F238E27FC236}">
                  <a16:creationId xmlns:a16="http://schemas.microsoft.com/office/drawing/2014/main" xmlns="" id="{37922EE5-6F3A-4225-ACD8-D374FE401F0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65850" y="4013200"/>
              <a:ext cx="241301" cy="19051"/>
            </a:xfrm>
            <a:custGeom>
              <a:avLst/>
              <a:gdLst/>
              <a:ahLst/>
              <a:cxnLst/>
              <a:rect l="0" t="0" r="0" b="0"/>
              <a:pathLst>
                <a:path w="2413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35342" y="11877"/>
                  </a:lnTo>
                  <a:lnTo>
                    <a:pt x="70506" y="6220"/>
                  </a:lnTo>
                  <a:lnTo>
                    <a:pt x="115768" y="2764"/>
                  </a:lnTo>
                  <a:lnTo>
                    <a:pt x="162930" y="1229"/>
                  </a:lnTo>
                  <a:lnTo>
                    <a:pt x="202706" y="54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1770">
            <a:extLst>
              <a:ext uri="{FF2B5EF4-FFF2-40B4-BE49-F238E27FC236}">
                <a16:creationId xmlns:a16="http://schemas.microsoft.com/office/drawing/2014/main" xmlns="" id="{96C00669-68EA-4AA4-B3D2-92CC8E3EFEE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97520" y="3854468"/>
            <a:ext cx="295431" cy="391494"/>
          </a:xfrm>
          <a:custGeom>
            <a:avLst/>
            <a:gdLst/>
            <a:ahLst/>
            <a:cxnLst/>
            <a:rect l="0" t="0" r="0" b="0"/>
            <a:pathLst>
              <a:path w="295431" h="391494">
                <a:moveTo>
                  <a:pt x="22380" y="114282"/>
                </a:moveTo>
                <a:lnTo>
                  <a:pt x="22380" y="114282"/>
                </a:lnTo>
                <a:lnTo>
                  <a:pt x="25750" y="110911"/>
                </a:lnTo>
                <a:lnTo>
                  <a:pt x="29287" y="109256"/>
                </a:lnTo>
                <a:lnTo>
                  <a:pt x="31219" y="108815"/>
                </a:lnTo>
                <a:lnTo>
                  <a:pt x="31094" y="108520"/>
                </a:lnTo>
                <a:lnTo>
                  <a:pt x="20756" y="106167"/>
                </a:lnTo>
                <a:lnTo>
                  <a:pt x="17064" y="104638"/>
                </a:lnTo>
                <a:lnTo>
                  <a:pt x="5125" y="92374"/>
                </a:lnTo>
                <a:lnTo>
                  <a:pt x="600" y="77499"/>
                </a:lnTo>
                <a:lnTo>
                  <a:pt x="0" y="59834"/>
                </a:lnTo>
                <a:lnTo>
                  <a:pt x="4437" y="42576"/>
                </a:lnTo>
                <a:lnTo>
                  <a:pt x="14876" y="27379"/>
                </a:lnTo>
                <a:lnTo>
                  <a:pt x="41202" y="3747"/>
                </a:lnTo>
                <a:lnTo>
                  <a:pt x="46217" y="1081"/>
                </a:lnTo>
                <a:lnTo>
                  <a:pt x="50266" y="9"/>
                </a:lnTo>
                <a:lnTo>
                  <a:pt x="53671" y="0"/>
                </a:lnTo>
                <a:lnTo>
                  <a:pt x="57352" y="2816"/>
                </a:lnTo>
                <a:lnTo>
                  <a:pt x="65205" y="13471"/>
                </a:lnTo>
                <a:lnTo>
                  <a:pt x="77379" y="57810"/>
                </a:lnTo>
                <a:lnTo>
                  <a:pt x="87202" y="96844"/>
                </a:lnTo>
                <a:lnTo>
                  <a:pt x="89329" y="143531"/>
                </a:lnTo>
                <a:lnTo>
                  <a:pt x="84825" y="176435"/>
                </a:lnTo>
                <a:lnTo>
                  <a:pt x="70986" y="219951"/>
                </a:lnTo>
                <a:lnTo>
                  <a:pt x="50109" y="256285"/>
                </a:lnTo>
                <a:lnTo>
                  <a:pt x="26049" y="279281"/>
                </a:lnTo>
                <a:lnTo>
                  <a:pt x="15073" y="284511"/>
                </a:lnTo>
                <a:lnTo>
                  <a:pt x="11158" y="284918"/>
                </a:lnTo>
                <a:lnTo>
                  <a:pt x="7844" y="283072"/>
                </a:lnTo>
                <a:lnTo>
                  <a:pt x="2278" y="275378"/>
                </a:lnTo>
                <a:lnTo>
                  <a:pt x="2628" y="269657"/>
                </a:lnTo>
                <a:lnTo>
                  <a:pt x="8662" y="255775"/>
                </a:lnTo>
                <a:lnTo>
                  <a:pt x="44992" y="218092"/>
                </a:lnTo>
                <a:lnTo>
                  <a:pt x="81290" y="182200"/>
                </a:lnTo>
                <a:lnTo>
                  <a:pt x="123013" y="139893"/>
                </a:lnTo>
                <a:lnTo>
                  <a:pt x="164537" y="93335"/>
                </a:lnTo>
                <a:lnTo>
                  <a:pt x="197399" y="46487"/>
                </a:lnTo>
                <a:lnTo>
                  <a:pt x="200442" y="39452"/>
                </a:lnTo>
                <a:lnTo>
                  <a:pt x="201060" y="34762"/>
                </a:lnTo>
                <a:lnTo>
                  <a:pt x="200061" y="31635"/>
                </a:lnTo>
                <a:lnTo>
                  <a:pt x="197983" y="29551"/>
                </a:lnTo>
                <a:lnTo>
                  <a:pt x="194483" y="30984"/>
                </a:lnTo>
                <a:lnTo>
                  <a:pt x="184947" y="40101"/>
                </a:lnTo>
                <a:lnTo>
                  <a:pt x="165239" y="82617"/>
                </a:lnTo>
                <a:lnTo>
                  <a:pt x="151254" y="119729"/>
                </a:lnTo>
                <a:lnTo>
                  <a:pt x="135631" y="162094"/>
                </a:lnTo>
                <a:lnTo>
                  <a:pt x="119986" y="206087"/>
                </a:lnTo>
                <a:lnTo>
                  <a:pt x="105977" y="249158"/>
                </a:lnTo>
                <a:lnTo>
                  <a:pt x="98340" y="288057"/>
                </a:lnTo>
                <a:lnTo>
                  <a:pt x="95651" y="322749"/>
                </a:lnTo>
                <a:lnTo>
                  <a:pt x="98103" y="363963"/>
                </a:lnTo>
                <a:lnTo>
                  <a:pt x="101426" y="382590"/>
                </a:lnTo>
                <a:lnTo>
                  <a:pt x="104710" y="387699"/>
                </a:lnTo>
                <a:lnTo>
                  <a:pt x="109017" y="390398"/>
                </a:lnTo>
                <a:lnTo>
                  <a:pt x="114005" y="391493"/>
                </a:lnTo>
                <a:lnTo>
                  <a:pt x="127072" y="385183"/>
                </a:lnTo>
                <a:lnTo>
                  <a:pt x="141582" y="371560"/>
                </a:lnTo>
                <a:lnTo>
                  <a:pt x="166262" y="328321"/>
                </a:lnTo>
                <a:lnTo>
                  <a:pt x="178606" y="291531"/>
                </a:lnTo>
                <a:lnTo>
                  <a:pt x="182969" y="259463"/>
                </a:lnTo>
                <a:lnTo>
                  <a:pt x="181242" y="245835"/>
                </a:lnTo>
                <a:lnTo>
                  <a:pt x="179794" y="242201"/>
                </a:lnTo>
                <a:lnTo>
                  <a:pt x="178122" y="239777"/>
                </a:lnTo>
                <a:lnTo>
                  <a:pt x="177714" y="238162"/>
                </a:lnTo>
                <a:lnTo>
                  <a:pt x="178147" y="237086"/>
                </a:lnTo>
                <a:lnTo>
                  <a:pt x="179141" y="236368"/>
                </a:lnTo>
                <a:lnTo>
                  <a:pt x="184010" y="237452"/>
                </a:lnTo>
                <a:lnTo>
                  <a:pt x="202003" y="243896"/>
                </a:lnTo>
                <a:lnTo>
                  <a:pt x="239738" y="241824"/>
                </a:lnTo>
                <a:lnTo>
                  <a:pt x="285883" y="231266"/>
                </a:lnTo>
                <a:lnTo>
                  <a:pt x="295430" y="2285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351">
            <a:extLst>
              <a:ext uri="{FF2B5EF4-FFF2-40B4-BE49-F238E27FC236}">
                <a16:creationId xmlns:a16="http://schemas.microsoft.com/office/drawing/2014/main" xmlns="" id="{ED7E9AB9-B460-48D5-8F70-8C06B3059D67}"/>
              </a:ext>
            </a:extLst>
          </p:cNvPr>
          <p:cNvGrpSpPr/>
          <p:nvPr/>
        </p:nvGrpSpPr>
        <p:grpSpPr>
          <a:xfrm>
            <a:off x="7462133" y="3833993"/>
            <a:ext cx="576968" cy="299858"/>
            <a:chOff x="7462133" y="3833993"/>
            <a:chExt cx="576968" cy="299858"/>
          </a:xfrm>
        </p:grpSpPr>
        <p:sp>
          <p:nvSpPr>
            <p:cNvPr id="176" name="SMARTInkShape-1771">
              <a:extLst>
                <a:ext uri="{FF2B5EF4-FFF2-40B4-BE49-F238E27FC236}">
                  <a16:creationId xmlns:a16="http://schemas.microsoft.com/office/drawing/2014/main" xmlns="" id="{D0D6DEDA-4676-4904-9D91-86053322C04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20050" y="40259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44" y="1450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772">
              <a:extLst>
                <a:ext uri="{FF2B5EF4-FFF2-40B4-BE49-F238E27FC236}">
                  <a16:creationId xmlns:a16="http://schemas.microsoft.com/office/drawing/2014/main" xmlns="" id="{C5692F67-0C0B-409E-A574-85F8F8A5F52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24654" y="3833993"/>
              <a:ext cx="138247" cy="107458"/>
            </a:xfrm>
            <a:custGeom>
              <a:avLst/>
              <a:gdLst/>
              <a:ahLst/>
              <a:cxnLst/>
              <a:rect l="0" t="0" r="0" b="0"/>
              <a:pathLst>
                <a:path w="138247" h="107458">
                  <a:moveTo>
                    <a:pt x="36646" y="64907"/>
                  </a:moveTo>
                  <a:lnTo>
                    <a:pt x="36646" y="64907"/>
                  </a:lnTo>
                  <a:lnTo>
                    <a:pt x="23162" y="64907"/>
                  </a:lnTo>
                  <a:lnTo>
                    <a:pt x="18484" y="67024"/>
                  </a:lnTo>
                  <a:lnTo>
                    <a:pt x="11406" y="75020"/>
                  </a:lnTo>
                  <a:lnTo>
                    <a:pt x="1818" y="95989"/>
                  </a:lnTo>
                  <a:lnTo>
                    <a:pt x="0" y="102945"/>
                  </a:lnTo>
                  <a:lnTo>
                    <a:pt x="222" y="105082"/>
                  </a:lnTo>
                  <a:lnTo>
                    <a:pt x="1074" y="106507"/>
                  </a:lnTo>
                  <a:lnTo>
                    <a:pt x="2347" y="107457"/>
                  </a:lnTo>
                  <a:lnTo>
                    <a:pt x="9407" y="102868"/>
                  </a:lnTo>
                  <a:lnTo>
                    <a:pt x="27816" y="82675"/>
                  </a:lnTo>
                  <a:lnTo>
                    <a:pt x="58087" y="41986"/>
                  </a:lnTo>
                  <a:lnTo>
                    <a:pt x="99798" y="5388"/>
                  </a:lnTo>
                  <a:lnTo>
                    <a:pt x="111280" y="354"/>
                  </a:lnTo>
                  <a:lnTo>
                    <a:pt x="115330" y="0"/>
                  </a:lnTo>
                  <a:lnTo>
                    <a:pt x="118736" y="468"/>
                  </a:lnTo>
                  <a:lnTo>
                    <a:pt x="121711" y="2898"/>
                  </a:lnTo>
                  <a:lnTo>
                    <a:pt x="126899" y="11242"/>
                  </a:lnTo>
                  <a:lnTo>
                    <a:pt x="138246" y="45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773">
              <a:extLst>
                <a:ext uri="{FF2B5EF4-FFF2-40B4-BE49-F238E27FC236}">
                  <a16:creationId xmlns:a16="http://schemas.microsoft.com/office/drawing/2014/main" xmlns="" id="{12868A75-F16D-4B6D-A8DE-21845085C01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867650" y="3898900"/>
              <a:ext cx="9514" cy="171451"/>
            </a:xfrm>
            <a:custGeom>
              <a:avLst/>
              <a:gdLst/>
              <a:ahLst/>
              <a:cxnLst/>
              <a:rect l="0" t="0" r="0" b="0"/>
              <a:pathLst>
                <a:path w="9514" h="171451">
                  <a:moveTo>
                    <a:pt x="0" y="0"/>
                  </a:moveTo>
                  <a:lnTo>
                    <a:pt x="0" y="0"/>
                  </a:lnTo>
                  <a:lnTo>
                    <a:pt x="3658" y="21689"/>
                  </a:lnTo>
                  <a:lnTo>
                    <a:pt x="2813" y="67157"/>
                  </a:lnTo>
                  <a:lnTo>
                    <a:pt x="5302" y="105271"/>
                  </a:lnTo>
                  <a:lnTo>
                    <a:pt x="9513" y="146383"/>
                  </a:lnTo>
                  <a:lnTo>
                    <a:pt x="9402" y="158663"/>
                  </a:lnTo>
                  <a:lnTo>
                    <a:pt x="6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774">
              <a:extLst>
                <a:ext uri="{FF2B5EF4-FFF2-40B4-BE49-F238E27FC236}">
                  <a16:creationId xmlns:a16="http://schemas.microsoft.com/office/drawing/2014/main" xmlns="" id="{78CB3501-5513-49A9-8CF9-4B396623E51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93000" y="3871679"/>
              <a:ext cx="171451" cy="262172"/>
            </a:xfrm>
            <a:custGeom>
              <a:avLst/>
              <a:gdLst/>
              <a:ahLst/>
              <a:cxnLst/>
              <a:rect l="0" t="0" r="0" b="0"/>
              <a:pathLst>
                <a:path w="171451" h="262172">
                  <a:moveTo>
                    <a:pt x="171450" y="8171"/>
                  </a:moveTo>
                  <a:lnTo>
                    <a:pt x="171450" y="8171"/>
                  </a:lnTo>
                  <a:lnTo>
                    <a:pt x="168079" y="1429"/>
                  </a:lnTo>
                  <a:lnTo>
                    <a:pt x="165674" y="149"/>
                  </a:lnTo>
                  <a:lnTo>
                    <a:pt x="162661" y="0"/>
                  </a:lnTo>
                  <a:lnTo>
                    <a:pt x="159240" y="607"/>
                  </a:lnTo>
                  <a:lnTo>
                    <a:pt x="140943" y="18316"/>
                  </a:lnTo>
                  <a:lnTo>
                    <a:pt x="117647" y="56018"/>
                  </a:lnTo>
                  <a:lnTo>
                    <a:pt x="93680" y="92466"/>
                  </a:lnTo>
                  <a:lnTo>
                    <a:pt x="65625" y="132419"/>
                  </a:lnTo>
                  <a:lnTo>
                    <a:pt x="39043" y="168990"/>
                  </a:lnTo>
                  <a:lnTo>
                    <a:pt x="13764" y="214572"/>
                  </a:lnTo>
                  <a:lnTo>
                    <a:pt x="0" y="26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775">
              <a:extLst>
                <a:ext uri="{FF2B5EF4-FFF2-40B4-BE49-F238E27FC236}">
                  <a16:creationId xmlns:a16="http://schemas.microsoft.com/office/drawing/2014/main" xmlns="" id="{6233D498-C9A0-4E0F-87BF-57F07548910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62133" y="3867150"/>
              <a:ext cx="176918" cy="247651"/>
            </a:xfrm>
            <a:custGeom>
              <a:avLst/>
              <a:gdLst/>
              <a:ahLst/>
              <a:cxnLst/>
              <a:rect l="0" t="0" r="0" b="0"/>
              <a:pathLst>
                <a:path w="176918" h="2476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9490" y="27789"/>
                  </a:lnTo>
                  <a:lnTo>
                    <a:pt x="39193" y="66481"/>
                  </a:lnTo>
                  <a:lnTo>
                    <a:pt x="75902" y="113693"/>
                  </a:lnTo>
                  <a:lnTo>
                    <a:pt x="113591" y="156688"/>
                  </a:lnTo>
                  <a:lnTo>
                    <a:pt x="141456" y="199610"/>
                  </a:lnTo>
                  <a:lnTo>
                    <a:pt x="1769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1776">
            <a:extLst>
              <a:ext uri="{FF2B5EF4-FFF2-40B4-BE49-F238E27FC236}">
                <a16:creationId xmlns:a16="http://schemas.microsoft.com/office/drawing/2014/main" xmlns="" id="{8C224215-037C-42F1-9D02-496BC312374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458328" y="3812691"/>
            <a:ext cx="520811" cy="258553"/>
          </a:xfrm>
          <a:custGeom>
            <a:avLst/>
            <a:gdLst/>
            <a:ahLst/>
            <a:cxnLst/>
            <a:rect l="0" t="0" r="0" b="0"/>
            <a:pathLst>
              <a:path w="520811" h="258553">
                <a:moveTo>
                  <a:pt x="101472" y="3659"/>
                </a:moveTo>
                <a:lnTo>
                  <a:pt x="101472" y="3659"/>
                </a:lnTo>
                <a:lnTo>
                  <a:pt x="101472" y="0"/>
                </a:lnTo>
                <a:lnTo>
                  <a:pt x="101472" y="1563"/>
                </a:lnTo>
                <a:lnTo>
                  <a:pt x="87657" y="43565"/>
                </a:lnTo>
                <a:lnTo>
                  <a:pt x="75742" y="90507"/>
                </a:lnTo>
                <a:lnTo>
                  <a:pt x="68163" y="126219"/>
                </a:lnTo>
                <a:lnTo>
                  <a:pt x="62444" y="163258"/>
                </a:lnTo>
                <a:lnTo>
                  <a:pt x="58629" y="209698"/>
                </a:lnTo>
                <a:lnTo>
                  <a:pt x="60869" y="243527"/>
                </a:lnTo>
                <a:lnTo>
                  <a:pt x="63820" y="250354"/>
                </a:lnTo>
                <a:lnTo>
                  <a:pt x="67904" y="254906"/>
                </a:lnTo>
                <a:lnTo>
                  <a:pt x="72743" y="257940"/>
                </a:lnTo>
                <a:lnTo>
                  <a:pt x="77380" y="258552"/>
                </a:lnTo>
                <a:lnTo>
                  <a:pt x="86295" y="255468"/>
                </a:lnTo>
                <a:lnTo>
                  <a:pt x="88532" y="251260"/>
                </a:lnTo>
                <a:lnTo>
                  <a:pt x="89136" y="239057"/>
                </a:lnTo>
                <a:lnTo>
                  <a:pt x="75395" y="209579"/>
                </a:lnTo>
                <a:lnTo>
                  <a:pt x="37446" y="168173"/>
                </a:lnTo>
                <a:lnTo>
                  <a:pt x="1219" y="134954"/>
                </a:lnTo>
                <a:lnTo>
                  <a:pt x="65" y="132111"/>
                </a:lnTo>
                <a:lnTo>
                  <a:pt x="0" y="129510"/>
                </a:lnTo>
                <a:lnTo>
                  <a:pt x="2074" y="127777"/>
                </a:lnTo>
                <a:lnTo>
                  <a:pt x="47581" y="113769"/>
                </a:lnTo>
                <a:lnTo>
                  <a:pt x="84799" y="96962"/>
                </a:lnTo>
                <a:lnTo>
                  <a:pt x="130947" y="75127"/>
                </a:lnTo>
                <a:lnTo>
                  <a:pt x="178252" y="54233"/>
                </a:lnTo>
                <a:lnTo>
                  <a:pt x="221269" y="27891"/>
                </a:lnTo>
                <a:lnTo>
                  <a:pt x="232327" y="22190"/>
                </a:lnTo>
                <a:lnTo>
                  <a:pt x="235275" y="21658"/>
                </a:lnTo>
                <a:lnTo>
                  <a:pt x="237241" y="22007"/>
                </a:lnTo>
                <a:lnTo>
                  <a:pt x="237846" y="25064"/>
                </a:lnTo>
                <a:lnTo>
                  <a:pt x="228617" y="68114"/>
                </a:lnTo>
                <a:lnTo>
                  <a:pt x="220676" y="108913"/>
                </a:lnTo>
                <a:lnTo>
                  <a:pt x="210482" y="148910"/>
                </a:lnTo>
                <a:lnTo>
                  <a:pt x="198255" y="194678"/>
                </a:lnTo>
                <a:lnTo>
                  <a:pt x="198449" y="194505"/>
                </a:lnTo>
                <a:lnTo>
                  <a:pt x="209648" y="154778"/>
                </a:lnTo>
                <a:lnTo>
                  <a:pt x="214461" y="139968"/>
                </a:lnTo>
                <a:lnTo>
                  <a:pt x="221304" y="128681"/>
                </a:lnTo>
                <a:lnTo>
                  <a:pt x="225104" y="125813"/>
                </a:lnTo>
                <a:lnTo>
                  <a:pt x="229049" y="124606"/>
                </a:lnTo>
                <a:lnTo>
                  <a:pt x="233090" y="124507"/>
                </a:lnTo>
                <a:lnTo>
                  <a:pt x="243225" y="139449"/>
                </a:lnTo>
                <a:lnTo>
                  <a:pt x="266977" y="178178"/>
                </a:lnTo>
                <a:lnTo>
                  <a:pt x="285741" y="196165"/>
                </a:lnTo>
                <a:lnTo>
                  <a:pt x="292052" y="199024"/>
                </a:lnTo>
                <a:lnTo>
                  <a:pt x="304708" y="200319"/>
                </a:lnTo>
                <a:lnTo>
                  <a:pt x="317388" y="196662"/>
                </a:lnTo>
                <a:lnTo>
                  <a:pt x="329374" y="189627"/>
                </a:lnTo>
                <a:lnTo>
                  <a:pt x="339404" y="179445"/>
                </a:lnTo>
                <a:lnTo>
                  <a:pt x="349613" y="155070"/>
                </a:lnTo>
                <a:lnTo>
                  <a:pt x="350986" y="141273"/>
                </a:lnTo>
                <a:lnTo>
                  <a:pt x="348662" y="118520"/>
                </a:lnTo>
                <a:lnTo>
                  <a:pt x="347404" y="117628"/>
                </a:lnTo>
                <a:lnTo>
                  <a:pt x="345860" y="117738"/>
                </a:lnTo>
                <a:lnTo>
                  <a:pt x="342263" y="123505"/>
                </a:lnTo>
                <a:lnTo>
                  <a:pt x="339018" y="133124"/>
                </a:lnTo>
                <a:lnTo>
                  <a:pt x="337576" y="144455"/>
                </a:lnTo>
                <a:lnTo>
                  <a:pt x="340698" y="156546"/>
                </a:lnTo>
                <a:lnTo>
                  <a:pt x="346788" y="167564"/>
                </a:lnTo>
                <a:lnTo>
                  <a:pt x="354199" y="174813"/>
                </a:lnTo>
                <a:lnTo>
                  <a:pt x="358856" y="176323"/>
                </a:lnTo>
                <a:lnTo>
                  <a:pt x="369676" y="176119"/>
                </a:lnTo>
                <a:lnTo>
                  <a:pt x="387667" y="168666"/>
                </a:lnTo>
                <a:lnTo>
                  <a:pt x="422714" y="138839"/>
                </a:lnTo>
                <a:lnTo>
                  <a:pt x="423583" y="138934"/>
                </a:lnTo>
                <a:lnTo>
                  <a:pt x="424163" y="139704"/>
                </a:lnTo>
                <a:lnTo>
                  <a:pt x="424549" y="140922"/>
                </a:lnTo>
                <a:lnTo>
                  <a:pt x="420100" y="161039"/>
                </a:lnTo>
                <a:lnTo>
                  <a:pt x="412955" y="179986"/>
                </a:lnTo>
                <a:lnTo>
                  <a:pt x="441863" y="142728"/>
                </a:lnTo>
                <a:lnTo>
                  <a:pt x="454312" y="134141"/>
                </a:lnTo>
                <a:lnTo>
                  <a:pt x="469250" y="128679"/>
                </a:lnTo>
                <a:lnTo>
                  <a:pt x="485297" y="126251"/>
                </a:lnTo>
                <a:lnTo>
                  <a:pt x="499955" y="128935"/>
                </a:lnTo>
                <a:lnTo>
                  <a:pt x="506827" y="131626"/>
                </a:lnTo>
                <a:lnTo>
                  <a:pt x="512114" y="136948"/>
                </a:lnTo>
                <a:lnTo>
                  <a:pt x="519870" y="152269"/>
                </a:lnTo>
                <a:lnTo>
                  <a:pt x="520810" y="159882"/>
                </a:lnTo>
                <a:lnTo>
                  <a:pt x="507872" y="2068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353">
            <a:extLst>
              <a:ext uri="{FF2B5EF4-FFF2-40B4-BE49-F238E27FC236}">
                <a16:creationId xmlns:a16="http://schemas.microsoft.com/office/drawing/2014/main" xmlns="" id="{F90BAE0F-B7A2-4C5C-A115-8238A5DF4CD5}"/>
              </a:ext>
            </a:extLst>
          </p:cNvPr>
          <p:cNvGrpSpPr/>
          <p:nvPr/>
        </p:nvGrpSpPr>
        <p:grpSpPr>
          <a:xfrm>
            <a:off x="9369229" y="3803650"/>
            <a:ext cx="498672" cy="285751"/>
            <a:chOff x="9369229" y="3803650"/>
            <a:chExt cx="498672" cy="285751"/>
          </a:xfrm>
        </p:grpSpPr>
        <p:sp>
          <p:nvSpPr>
            <p:cNvPr id="183" name="SMARTInkShape-1777">
              <a:extLst>
                <a:ext uri="{FF2B5EF4-FFF2-40B4-BE49-F238E27FC236}">
                  <a16:creationId xmlns:a16="http://schemas.microsoft.com/office/drawing/2014/main" xmlns="" id="{97678D80-8DFE-4CCE-A971-CF3E3AB29A6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759950" y="4025900"/>
              <a:ext cx="107951" cy="57151"/>
            </a:xfrm>
            <a:custGeom>
              <a:avLst/>
              <a:gdLst/>
              <a:ahLst/>
              <a:cxnLst/>
              <a:rect l="0" t="0" r="0" b="0"/>
              <a:pathLst>
                <a:path w="107951" h="57151">
                  <a:moveTo>
                    <a:pt x="107950" y="0"/>
                  </a:moveTo>
                  <a:lnTo>
                    <a:pt x="107950" y="0"/>
                  </a:lnTo>
                  <a:lnTo>
                    <a:pt x="68976" y="16606"/>
                  </a:lnTo>
                  <a:lnTo>
                    <a:pt x="27736" y="3887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778">
              <a:extLst>
                <a:ext uri="{FF2B5EF4-FFF2-40B4-BE49-F238E27FC236}">
                  <a16:creationId xmlns:a16="http://schemas.microsoft.com/office/drawing/2014/main" xmlns="" id="{900F27B3-C42D-4451-A13B-E317414B819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683027" y="4000500"/>
              <a:ext cx="115024" cy="57151"/>
            </a:xfrm>
            <a:custGeom>
              <a:avLst/>
              <a:gdLst/>
              <a:ahLst/>
              <a:cxnLst/>
              <a:rect l="0" t="0" r="0" b="0"/>
              <a:pathLst>
                <a:path w="115024" h="57151">
                  <a:moveTo>
                    <a:pt x="19773" y="0"/>
                  </a:moveTo>
                  <a:lnTo>
                    <a:pt x="19773" y="0"/>
                  </a:lnTo>
                  <a:lnTo>
                    <a:pt x="9660" y="3371"/>
                  </a:lnTo>
                  <a:lnTo>
                    <a:pt x="2814" y="8789"/>
                  </a:lnTo>
                  <a:lnTo>
                    <a:pt x="0" y="12209"/>
                  </a:lnTo>
                  <a:lnTo>
                    <a:pt x="242" y="15901"/>
                  </a:lnTo>
                  <a:lnTo>
                    <a:pt x="6153" y="23765"/>
                  </a:lnTo>
                  <a:lnTo>
                    <a:pt x="40993" y="43971"/>
                  </a:lnTo>
                  <a:lnTo>
                    <a:pt x="69255" y="52931"/>
                  </a:lnTo>
                  <a:lnTo>
                    <a:pt x="11502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779">
              <a:extLst>
                <a:ext uri="{FF2B5EF4-FFF2-40B4-BE49-F238E27FC236}">
                  <a16:creationId xmlns:a16="http://schemas.microsoft.com/office/drawing/2014/main" xmlns="" id="{80FDA404-AF08-4069-A36F-86EEF500868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759950" y="3803650"/>
              <a:ext cx="18289" cy="247651"/>
            </a:xfrm>
            <a:custGeom>
              <a:avLst/>
              <a:gdLst/>
              <a:ahLst/>
              <a:cxnLst/>
              <a:rect l="0" t="0" r="0" b="0"/>
              <a:pathLst>
                <a:path w="18289" h="2476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7" y="7526"/>
                  </a:lnTo>
                  <a:lnTo>
                    <a:pt x="16475" y="22395"/>
                  </a:lnTo>
                  <a:lnTo>
                    <a:pt x="18288" y="58533"/>
                  </a:lnTo>
                  <a:lnTo>
                    <a:pt x="18118" y="100520"/>
                  </a:lnTo>
                  <a:lnTo>
                    <a:pt x="13914" y="143535"/>
                  </a:lnTo>
                  <a:lnTo>
                    <a:pt x="8198" y="182699"/>
                  </a:lnTo>
                  <a:lnTo>
                    <a:pt x="1829" y="22413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780">
              <a:extLst>
                <a:ext uri="{FF2B5EF4-FFF2-40B4-BE49-F238E27FC236}">
                  <a16:creationId xmlns:a16="http://schemas.microsoft.com/office/drawing/2014/main" xmlns="" id="{74DEB274-793B-41FF-A62D-064A7502E2B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518650" y="3826562"/>
              <a:ext cx="95251" cy="262839"/>
            </a:xfrm>
            <a:custGeom>
              <a:avLst/>
              <a:gdLst/>
              <a:ahLst/>
              <a:cxnLst/>
              <a:rect l="0" t="0" r="0" b="0"/>
              <a:pathLst>
                <a:path w="95251" h="262839">
                  <a:moveTo>
                    <a:pt x="95250" y="8838"/>
                  </a:moveTo>
                  <a:lnTo>
                    <a:pt x="95250" y="8838"/>
                  </a:lnTo>
                  <a:lnTo>
                    <a:pt x="72106" y="0"/>
                  </a:lnTo>
                  <a:lnTo>
                    <a:pt x="67121" y="123"/>
                  </a:lnTo>
                  <a:lnTo>
                    <a:pt x="55937" y="4024"/>
                  </a:lnTo>
                  <a:lnTo>
                    <a:pt x="37741" y="17525"/>
                  </a:lnTo>
                  <a:lnTo>
                    <a:pt x="18404" y="45414"/>
                  </a:lnTo>
                  <a:lnTo>
                    <a:pt x="2092" y="87536"/>
                  </a:lnTo>
                  <a:lnTo>
                    <a:pt x="122" y="114817"/>
                  </a:lnTo>
                  <a:lnTo>
                    <a:pt x="5478" y="161132"/>
                  </a:lnTo>
                  <a:lnTo>
                    <a:pt x="6177" y="201146"/>
                  </a:lnTo>
                  <a:lnTo>
                    <a:pt x="1970" y="247678"/>
                  </a:lnTo>
                  <a:lnTo>
                    <a:pt x="0" y="26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781">
              <a:extLst>
                <a:ext uri="{FF2B5EF4-FFF2-40B4-BE49-F238E27FC236}">
                  <a16:creationId xmlns:a16="http://schemas.microsoft.com/office/drawing/2014/main" xmlns="" id="{DE805A97-9CDD-463F-85AE-AB5FB13B0D3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369229" y="3816350"/>
              <a:ext cx="117672" cy="127001"/>
            </a:xfrm>
            <a:custGeom>
              <a:avLst/>
              <a:gdLst/>
              <a:ahLst/>
              <a:cxnLst/>
              <a:rect l="0" t="0" r="0" b="0"/>
              <a:pathLst>
                <a:path w="117672" h="1270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5696"/>
                  </a:lnTo>
                  <a:lnTo>
                    <a:pt x="4090" y="28142"/>
                  </a:lnTo>
                  <a:lnTo>
                    <a:pt x="33073" y="75002"/>
                  </a:lnTo>
                  <a:lnTo>
                    <a:pt x="60306" y="99363"/>
                  </a:lnTo>
                  <a:lnTo>
                    <a:pt x="11767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8172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354">
            <a:extLst>
              <a:ext uri="{FF2B5EF4-FFF2-40B4-BE49-F238E27FC236}">
                <a16:creationId xmlns:a16="http://schemas.microsoft.com/office/drawing/2014/main" xmlns="" id="{ED0E595C-8CD4-4EF7-A2A9-6C77CE50F0BB}"/>
              </a:ext>
            </a:extLst>
          </p:cNvPr>
          <p:cNvGrpSpPr/>
          <p:nvPr/>
        </p:nvGrpSpPr>
        <p:grpSpPr>
          <a:xfrm>
            <a:off x="1148341" y="607368"/>
            <a:ext cx="572510" cy="421333"/>
            <a:chOff x="1148341" y="607368"/>
            <a:chExt cx="572510" cy="421333"/>
          </a:xfrm>
        </p:grpSpPr>
        <p:sp>
          <p:nvSpPr>
            <p:cNvPr id="2" name="SMARTInkShape-1782">
              <a:extLst>
                <a:ext uri="{FF2B5EF4-FFF2-40B4-BE49-F238E27FC236}">
                  <a16:creationId xmlns:a16="http://schemas.microsoft.com/office/drawing/2014/main" xmlns="" id="{A479B57D-9204-4342-916B-84D40C3E23E2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148341" y="607368"/>
              <a:ext cx="142264" cy="372186"/>
            </a:xfrm>
            <a:custGeom>
              <a:avLst/>
              <a:gdLst/>
              <a:ahLst/>
              <a:cxnLst/>
              <a:rect l="0" t="0" r="0" b="0"/>
              <a:pathLst>
                <a:path w="142264" h="372186">
                  <a:moveTo>
                    <a:pt x="7359" y="97482"/>
                  </a:moveTo>
                  <a:lnTo>
                    <a:pt x="7359" y="97482"/>
                  </a:lnTo>
                  <a:lnTo>
                    <a:pt x="7359" y="100853"/>
                  </a:lnTo>
                  <a:lnTo>
                    <a:pt x="6653" y="101846"/>
                  </a:lnTo>
                  <a:lnTo>
                    <a:pt x="5477" y="102508"/>
                  </a:lnTo>
                  <a:lnTo>
                    <a:pt x="3988" y="102949"/>
                  </a:lnTo>
                  <a:lnTo>
                    <a:pt x="3701" y="103949"/>
                  </a:lnTo>
                  <a:lnTo>
                    <a:pt x="5263" y="106941"/>
                  </a:lnTo>
                  <a:lnTo>
                    <a:pt x="16851" y="112593"/>
                  </a:lnTo>
                  <a:lnTo>
                    <a:pt x="37061" y="111994"/>
                  </a:lnTo>
                  <a:lnTo>
                    <a:pt x="79313" y="94626"/>
                  </a:lnTo>
                  <a:lnTo>
                    <a:pt x="122780" y="64750"/>
                  </a:lnTo>
                  <a:lnTo>
                    <a:pt x="136268" y="48362"/>
                  </a:lnTo>
                  <a:lnTo>
                    <a:pt x="142263" y="31671"/>
                  </a:lnTo>
                  <a:lnTo>
                    <a:pt x="141745" y="23975"/>
                  </a:lnTo>
                  <a:lnTo>
                    <a:pt x="135525" y="9779"/>
                  </a:lnTo>
                  <a:lnTo>
                    <a:pt x="128786" y="5147"/>
                  </a:lnTo>
                  <a:lnTo>
                    <a:pt x="110010" y="0"/>
                  </a:lnTo>
                  <a:lnTo>
                    <a:pt x="75639" y="3844"/>
                  </a:lnTo>
                  <a:lnTo>
                    <a:pt x="38644" y="27404"/>
                  </a:lnTo>
                  <a:lnTo>
                    <a:pt x="10984" y="61196"/>
                  </a:lnTo>
                  <a:lnTo>
                    <a:pt x="1915" y="89351"/>
                  </a:lnTo>
                  <a:lnTo>
                    <a:pt x="0" y="119268"/>
                  </a:lnTo>
                  <a:lnTo>
                    <a:pt x="11529" y="159911"/>
                  </a:lnTo>
                  <a:lnTo>
                    <a:pt x="33916" y="198059"/>
                  </a:lnTo>
                  <a:lnTo>
                    <a:pt x="74929" y="241030"/>
                  </a:lnTo>
                  <a:lnTo>
                    <a:pt x="107254" y="280275"/>
                  </a:lnTo>
                  <a:lnTo>
                    <a:pt x="113375" y="301020"/>
                  </a:lnTo>
                  <a:lnTo>
                    <a:pt x="113038" y="321293"/>
                  </a:lnTo>
                  <a:lnTo>
                    <a:pt x="108185" y="339711"/>
                  </a:lnTo>
                  <a:lnTo>
                    <a:pt x="99443" y="353541"/>
                  </a:lnTo>
                  <a:lnTo>
                    <a:pt x="88502" y="363686"/>
                  </a:lnTo>
                  <a:lnTo>
                    <a:pt x="76583" y="370547"/>
                  </a:lnTo>
                  <a:lnTo>
                    <a:pt x="64231" y="372185"/>
                  </a:lnTo>
                  <a:lnTo>
                    <a:pt x="53097" y="370561"/>
                  </a:lnTo>
                  <a:lnTo>
                    <a:pt x="39109" y="364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783">
              <a:extLst>
                <a:ext uri="{FF2B5EF4-FFF2-40B4-BE49-F238E27FC236}">
                  <a16:creationId xmlns:a16="http://schemas.microsoft.com/office/drawing/2014/main" xmlns="" id="{B822443B-62F8-460F-BDBF-5392CA251D37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346200" y="89535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0" y="0"/>
                  </a:moveTo>
                  <a:lnTo>
                    <a:pt x="0" y="0"/>
                  </a:lnTo>
                  <a:lnTo>
                    <a:pt x="40821" y="31982"/>
                  </a:lnTo>
                  <a:lnTo>
                    <a:pt x="84328" y="69870"/>
                  </a:lnTo>
                  <a:lnTo>
                    <a:pt x="1079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84">
              <a:extLst>
                <a:ext uri="{FF2B5EF4-FFF2-40B4-BE49-F238E27FC236}">
                  <a16:creationId xmlns:a16="http://schemas.microsoft.com/office/drawing/2014/main" xmlns="" id="{E4E2ED32-31A2-42EF-9BA3-3D2ED252F3F1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371600" y="847242"/>
              <a:ext cx="88901" cy="168759"/>
            </a:xfrm>
            <a:custGeom>
              <a:avLst/>
              <a:gdLst/>
              <a:ahLst/>
              <a:cxnLst/>
              <a:rect l="0" t="0" r="0" b="0"/>
              <a:pathLst>
                <a:path w="88901" h="168759">
                  <a:moveTo>
                    <a:pt x="88900" y="3658"/>
                  </a:moveTo>
                  <a:lnTo>
                    <a:pt x="88900" y="3658"/>
                  </a:lnTo>
                  <a:lnTo>
                    <a:pt x="85529" y="287"/>
                  </a:lnTo>
                  <a:lnTo>
                    <a:pt x="83830" y="0"/>
                  </a:lnTo>
                  <a:lnTo>
                    <a:pt x="81992" y="514"/>
                  </a:lnTo>
                  <a:lnTo>
                    <a:pt x="76658" y="4377"/>
                  </a:lnTo>
                  <a:lnTo>
                    <a:pt x="67231" y="13150"/>
                  </a:lnTo>
                  <a:lnTo>
                    <a:pt x="49002" y="50532"/>
                  </a:lnTo>
                  <a:lnTo>
                    <a:pt x="29931" y="92619"/>
                  </a:lnTo>
                  <a:lnTo>
                    <a:pt x="9899" y="139708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85">
              <a:extLst>
                <a:ext uri="{FF2B5EF4-FFF2-40B4-BE49-F238E27FC236}">
                  <a16:creationId xmlns:a16="http://schemas.microsoft.com/office/drawing/2014/main" xmlns="" id="{0DF8EE09-6B93-4A6D-9038-C0C4E68D7FD9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492250" y="9842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15966" y="1084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786">
              <a:extLst>
                <a:ext uri="{FF2B5EF4-FFF2-40B4-BE49-F238E27FC236}">
                  <a16:creationId xmlns:a16="http://schemas.microsoft.com/office/drawing/2014/main" xmlns="" id="{17C767D0-AFB1-4F83-9624-E2F07467C161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600200" y="8191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8871" y="45503"/>
                  </a:lnTo>
                  <a:lnTo>
                    <a:pt x="635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787">
              <a:extLst>
                <a:ext uri="{FF2B5EF4-FFF2-40B4-BE49-F238E27FC236}">
                  <a16:creationId xmlns:a16="http://schemas.microsoft.com/office/drawing/2014/main" xmlns="" id="{86274BFB-E02B-4026-9051-5F0F5E1E05EC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670050" y="806450"/>
              <a:ext cx="50801" cy="171451"/>
            </a:xfrm>
            <a:custGeom>
              <a:avLst/>
              <a:gdLst/>
              <a:ahLst/>
              <a:cxnLst/>
              <a:rect l="0" t="0" r="0" b="0"/>
              <a:pathLst>
                <a:path w="50801" h="171451">
                  <a:moveTo>
                    <a:pt x="50800" y="0"/>
                  </a:moveTo>
                  <a:lnTo>
                    <a:pt x="50800" y="0"/>
                  </a:lnTo>
                  <a:lnTo>
                    <a:pt x="45333" y="0"/>
                  </a:lnTo>
                  <a:lnTo>
                    <a:pt x="34485" y="16620"/>
                  </a:lnTo>
                  <a:lnTo>
                    <a:pt x="17990" y="59086"/>
                  </a:lnTo>
                  <a:lnTo>
                    <a:pt x="6489" y="101576"/>
                  </a:lnTo>
                  <a:lnTo>
                    <a:pt x="570" y="14863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355">
            <a:extLst>
              <a:ext uri="{FF2B5EF4-FFF2-40B4-BE49-F238E27FC236}">
                <a16:creationId xmlns:a16="http://schemas.microsoft.com/office/drawing/2014/main" xmlns="" id="{77B69343-C35F-41C2-9061-5D45E17D6D02}"/>
              </a:ext>
            </a:extLst>
          </p:cNvPr>
          <p:cNvGrpSpPr/>
          <p:nvPr/>
        </p:nvGrpSpPr>
        <p:grpSpPr>
          <a:xfrm>
            <a:off x="2139950" y="781050"/>
            <a:ext cx="133351" cy="120651"/>
            <a:chOff x="2139950" y="781050"/>
            <a:chExt cx="133351" cy="120651"/>
          </a:xfrm>
        </p:grpSpPr>
        <p:sp>
          <p:nvSpPr>
            <p:cNvPr id="9" name="SMARTInkShape-1788">
              <a:extLst>
                <a:ext uri="{FF2B5EF4-FFF2-40B4-BE49-F238E27FC236}">
                  <a16:creationId xmlns:a16="http://schemas.microsoft.com/office/drawing/2014/main" xmlns="" id="{EC0F9B11-7FC8-4163-8029-4779A7CFC459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139950" y="7810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4"/>
                  </a:lnTo>
                  <a:lnTo>
                    <a:pt x="30443" y="7674"/>
                  </a:lnTo>
                  <a:lnTo>
                    <a:pt x="72100" y="324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89">
              <a:extLst>
                <a:ext uri="{FF2B5EF4-FFF2-40B4-BE49-F238E27FC236}">
                  <a16:creationId xmlns:a16="http://schemas.microsoft.com/office/drawing/2014/main" xmlns="" id="{74D44FB2-E901-41E6-A23A-3381740CC958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159000" y="8763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39999" y="22029"/>
                  </a:lnTo>
                  <a:lnTo>
                    <a:pt x="83505" y="982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358">
            <a:extLst>
              <a:ext uri="{FF2B5EF4-FFF2-40B4-BE49-F238E27FC236}">
                <a16:creationId xmlns:a16="http://schemas.microsoft.com/office/drawing/2014/main" xmlns="" id="{5D5A95C6-27D2-42A7-AA8E-2FA4DCCDF1F8}"/>
              </a:ext>
            </a:extLst>
          </p:cNvPr>
          <p:cNvGrpSpPr/>
          <p:nvPr/>
        </p:nvGrpSpPr>
        <p:grpSpPr>
          <a:xfrm>
            <a:off x="3362832" y="464456"/>
            <a:ext cx="282069" cy="410745"/>
            <a:chOff x="3362832" y="464456"/>
            <a:chExt cx="282069" cy="410745"/>
          </a:xfrm>
        </p:grpSpPr>
        <p:sp>
          <p:nvSpPr>
            <p:cNvPr id="12" name="SMARTInkShape-1790">
              <a:extLst>
                <a:ext uri="{FF2B5EF4-FFF2-40B4-BE49-F238E27FC236}">
                  <a16:creationId xmlns:a16="http://schemas.microsoft.com/office/drawing/2014/main" xmlns="" id="{1C483BD6-8CA4-4BF0-9CF5-E3B50F465EE1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3362832" y="464456"/>
              <a:ext cx="218569" cy="410745"/>
            </a:xfrm>
            <a:custGeom>
              <a:avLst/>
              <a:gdLst/>
              <a:ahLst/>
              <a:cxnLst/>
              <a:rect l="0" t="0" r="0" b="0"/>
              <a:pathLst>
                <a:path w="218569" h="410745">
                  <a:moveTo>
                    <a:pt x="205868" y="11794"/>
                  </a:moveTo>
                  <a:lnTo>
                    <a:pt x="205868" y="11794"/>
                  </a:lnTo>
                  <a:lnTo>
                    <a:pt x="211335" y="6327"/>
                  </a:lnTo>
                  <a:lnTo>
                    <a:pt x="210924" y="6032"/>
                  </a:lnTo>
                  <a:lnTo>
                    <a:pt x="208585" y="5706"/>
                  </a:lnTo>
                  <a:lnTo>
                    <a:pt x="199318" y="452"/>
                  </a:lnTo>
                  <a:lnTo>
                    <a:pt x="197268" y="0"/>
                  </a:lnTo>
                  <a:lnTo>
                    <a:pt x="154804" y="4641"/>
                  </a:lnTo>
                  <a:lnTo>
                    <a:pt x="107717" y="12246"/>
                  </a:lnTo>
                  <a:lnTo>
                    <a:pt x="73678" y="19484"/>
                  </a:lnTo>
                  <a:lnTo>
                    <a:pt x="58672" y="33122"/>
                  </a:lnTo>
                  <a:lnTo>
                    <a:pt x="40959" y="60457"/>
                  </a:lnTo>
                  <a:lnTo>
                    <a:pt x="33797" y="79989"/>
                  </a:lnTo>
                  <a:lnTo>
                    <a:pt x="29766" y="116196"/>
                  </a:lnTo>
                  <a:lnTo>
                    <a:pt x="28571" y="162045"/>
                  </a:lnTo>
                  <a:lnTo>
                    <a:pt x="28291" y="194754"/>
                  </a:lnTo>
                  <a:lnTo>
                    <a:pt x="26286" y="231869"/>
                  </a:lnTo>
                  <a:lnTo>
                    <a:pt x="22337" y="270472"/>
                  </a:lnTo>
                  <a:lnTo>
                    <a:pt x="15878" y="306443"/>
                  </a:lnTo>
                  <a:lnTo>
                    <a:pt x="7680" y="348315"/>
                  </a:lnTo>
                  <a:lnTo>
                    <a:pt x="0" y="386883"/>
                  </a:lnTo>
                  <a:lnTo>
                    <a:pt x="1012" y="396752"/>
                  </a:lnTo>
                  <a:lnTo>
                    <a:pt x="5548" y="406275"/>
                  </a:lnTo>
                  <a:lnTo>
                    <a:pt x="8822" y="408131"/>
                  </a:lnTo>
                  <a:lnTo>
                    <a:pt x="24952" y="410744"/>
                  </a:lnTo>
                  <a:lnTo>
                    <a:pt x="52858" y="410107"/>
                  </a:lnTo>
                  <a:lnTo>
                    <a:pt x="91779" y="401608"/>
                  </a:lnTo>
                  <a:lnTo>
                    <a:pt x="134591" y="390859"/>
                  </a:lnTo>
                  <a:lnTo>
                    <a:pt x="176439" y="382892"/>
                  </a:lnTo>
                  <a:lnTo>
                    <a:pt x="218568" y="373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91">
              <a:extLst>
                <a:ext uri="{FF2B5EF4-FFF2-40B4-BE49-F238E27FC236}">
                  <a16:creationId xmlns:a16="http://schemas.microsoft.com/office/drawing/2014/main" xmlns="" id="{0D123F9A-B0D4-4BCF-B51D-7CE34172BA54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3422650" y="698500"/>
              <a:ext cx="222251" cy="24077"/>
            </a:xfrm>
            <a:custGeom>
              <a:avLst/>
              <a:gdLst/>
              <a:ahLst/>
              <a:cxnLst/>
              <a:rect l="0" t="0" r="0" b="0"/>
              <a:pathLst>
                <a:path w="222251" h="24077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25417" y="24076"/>
                  </a:lnTo>
                  <a:lnTo>
                    <a:pt x="72754" y="21768"/>
                  </a:lnTo>
                  <a:lnTo>
                    <a:pt x="107594" y="16495"/>
                  </a:lnTo>
                  <a:lnTo>
                    <a:pt x="145892" y="10153"/>
                  </a:lnTo>
                  <a:lnTo>
                    <a:pt x="184080" y="4983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1792">
            <a:extLst>
              <a:ext uri="{FF2B5EF4-FFF2-40B4-BE49-F238E27FC236}">
                <a16:creationId xmlns:a16="http://schemas.microsoft.com/office/drawing/2014/main" xmlns="" id="{92C099C7-CA07-4305-B6CD-C213F5B18DB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79595" y="356501"/>
            <a:ext cx="241556" cy="571567"/>
          </a:xfrm>
          <a:custGeom>
            <a:avLst/>
            <a:gdLst/>
            <a:ahLst/>
            <a:cxnLst/>
            <a:rect l="0" t="0" r="0" b="0"/>
            <a:pathLst>
              <a:path w="241556" h="571567">
                <a:moveTo>
                  <a:pt x="241555" y="18149"/>
                </a:moveTo>
                <a:lnTo>
                  <a:pt x="241555" y="18149"/>
                </a:lnTo>
                <a:lnTo>
                  <a:pt x="202581" y="3659"/>
                </a:lnTo>
                <a:lnTo>
                  <a:pt x="157578" y="0"/>
                </a:lnTo>
                <a:lnTo>
                  <a:pt x="120482" y="3129"/>
                </a:lnTo>
                <a:lnTo>
                  <a:pt x="76764" y="13457"/>
                </a:lnTo>
                <a:lnTo>
                  <a:pt x="53028" y="23501"/>
                </a:lnTo>
                <a:lnTo>
                  <a:pt x="42995" y="31346"/>
                </a:lnTo>
                <a:lnTo>
                  <a:pt x="39332" y="35414"/>
                </a:lnTo>
                <a:lnTo>
                  <a:pt x="35261" y="49341"/>
                </a:lnTo>
                <a:lnTo>
                  <a:pt x="36019" y="93768"/>
                </a:lnTo>
                <a:lnTo>
                  <a:pt x="41080" y="127017"/>
                </a:lnTo>
                <a:lnTo>
                  <a:pt x="47327" y="166724"/>
                </a:lnTo>
                <a:lnTo>
                  <a:pt x="52455" y="212593"/>
                </a:lnTo>
                <a:lnTo>
                  <a:pt x="53399" y="236678"/>
                </a:lnTo>
                <a:lnTo>
                  <a:pt x="53323" y="261202"/>
                </a:lnTo>
                <a:lnTo>
                  <a:pt x="52567" y="286018"/>
                </a:lnTo>
                <a:lnTo>
                  <a:pt x="51358" y="311028"/>
                </a:lnTo>
                <a:lnTo>
                  <a:pt x="49845" y="336168"/>
                </a:lnTo>
                <a:lnTo>
                  <a:pt x="48132" y="361395"/>
                </a:lnTo>
                <a:lnTo>
                  <a:pt x="40584" y="408240"/>
                </a:lnTo>
                <a:lnTo>
                  <a:pt x="30173" y="451167"/>
                </a:lnTo>
                <a:lnTo>
                  <a:pt x="18490" y="489061"/>
                </a:lnTo>
                <a:lnTo>
                  <a:pt x="3384" y="532015"/>
                </a:lnTo>
                <a:lnTo>
                  <a:pt x="0" y="550158"/>
                </a:lnTo>
                <a:lnTo>
                  <a:pt x="84" y="556972"/>
                </a:lnTo>
                <a:lnTo>
                  <a:pt x="1553" y="562220"/>
                </a:lnTo>
                <a:lnTo>
                  <a:pt x="6947" y="569932"/>
                </a:lnTo>
                <a:lnTo>
                  <a:pt x="11772" y="571566"/>
                </a:lnTo>
                <a:lnTo>
                  <a:pt x="24659" y="571499"/>
                </a:lnTo>
                <a:lnTo>
                  <a:pt x="61264" y="560753"/>
                </a:lnTo>
                <a:lnTo>
                  <a:pt x="95574" y="549995"/>
                </a:lnTo>
                <a:lnTo>
                  <a:pt x="132930" y="538158"/>
                </a:lnTo>
                <a:lnTo>
                  <a:pt x="168347" y="525842"/>
                </a:lnTo>
                <a:lnTo>
                  <a:pt x="213279" y="510379"/>
                </a:lnTo>
                <a:lnTo>
                  <a:pt x="241555" y="5007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360">
            <a:extLst>
              <a:ext uri="{FF2B5EF4-FFF2-40B4-BE49-F238E27FC236}">
                <a16:creationId xmlns:a16="http://schemas.microsoft.com/office/drawing/2014/main" xmlns="" id="{0FA93751-7E3F-4CB3-B0EF-179AC8434E62}"/>
              </a:ext>
            </a:extLst>
          </p:cNvPr>
          <p:cNvGrpSpPr/>
          <p:nvPr/>
        </p:nvGrpSpPr>
        <p:grpSpPr>
          <a:xfrm>
            <a:off x="4376410" y="409092"/>
            <a:ext cx="697241" cy="362710"/>
            <a:chOff x="4376410" y="409092"/>
            <a:chExt cx="697241" cy="362710"/>
          </a:xfrm>
        </p:grpSpPr>
        <p:sp>
          <p:nvSpPr>
            <p:cNvPr id="16" name="SMARTInkShape-1793">
              <a:extLst>
                <a:ext uri="{FF2B5EF4-FFF2-40B4-BE49-F238E27FC236}">
                  <a16:creationId xmlns:a16="http://schemas.microsoft.com/office/drawing/2014/main" xmlns="" id="{A4EEDBAB-2CDB-46E8-B3FE-676BABF58745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4911529" y="59055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6" y="15679"/>
                  </a:lnTo>
                  <a:lnTo>
                    <a:pt x="45472" y="6185"/>
                  </a:lnTo>
                  <a:lnTo>
                    <a:pt x="82638" y="1832"/>
                  </a:lnTo>
                  <a:lnTo>
                    <a:pt x="123049" y="543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94">
              <a:extLst>
                <a:ext uri="{FF2B5EF4-FFF2-40B4-BE49-F238E27FC236}">
                  <a16:creationId xmlns:a16="http://schemas.microsoft.com/office/drawing/2014/main" xmlns="" id="{35BCCB55-FBD9-4D77-825A-6DD0E204F561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4616450" y="431800"/>
              <a:ext cx="215901" cy="323851"/>
            </a:xfrm>
            <a:custGeom>
              <a:avLst/>
              <a:gdLst/>
              <a:ahLst/>
              <a:cxnLst/>
              <a:rect l="0" t="0" r="0" b="0"/>
              <a:pathLst>
                <a:path w="215901" h="323851">
                  <a:moveTo>
                    <a:pt x="215900" y="0"/>
                  </a:moveTo>
                  <a:lnTo>
                    <a:pt x="215900" y="0"/>
                  </a:lnTo>
                  <a:lnTo>
                    <a:pt x="205055" y="6481"/>
                  </a:lnTo>
                  <a:lnTo>
                    <a:pt x="170466" y="42716"/>
                  </a:lnTo>
                  <a:lnTo>
                    <a:pt x="140898" y="87681"/>
                  </a:lnTo>
                  <a:lnTo>
                    <a:pt x="114597" y="124812"/>
                  </a:lnTo>
                  <a:lnTo>
                    <a:pt x="85504" y="164127"/>
                  </a:lnTo>
                  <a:lnTo>
                    <a:pt x="58463" y="202768"/>
                  </a:lnTo>
                  <a:lnTo>
                    <a:pt x="37978" y="237345"/>
                  </a:lnTo>
                  <a:lnTo>
                    <a:pt x="16427" y="27893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95">
              <a:extLst>
                <a:ext uri="{FF2B5EF4-FFF2-40B4-BE49-F238E27FC236}">
                  <a16:creationId xmlns:a16="http://schemas.microsoft.com/office/drawing/2014/main" xmlns="" id="{D0A16A23-BF81-4DB9-9F02-7AB8C6355C21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4616450" y="463550"/>
              <a:ext cx="190501" cy="273051"/>
            </a:xfrm>
            <a:custGeom>
              <a:avLst/>
              <a:gdLst/>
              <a:ahLst/>
              <a:cxnLst/>
              <a:rect l="0" t="0" r="0" b="0"/>
              <a:pathLst>
                <a:path w="190501" h="273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9459" y="39232"/>
                  </a:lnTo>
                  <a:lnTo>
                    <a:pt x="48334" y="78417"/>
                  </a:lnTo>
                  <a:lnTo>
                    <a:pt x="81819" y="123188"/>
                  </a:lnTo>
                  <a:lnTo>
                    <a:pt x="103392" y="155645"/>
                  </a:lnTo>
                  <a:lnTo>
                    <a:pt x="124739" y="188885"/>
                  </a:lnTo>
                  <a:lnTo>
                    <a:pt x="156590" y="232590"/>
                  </a:lnTo>
                  <a:lnTo>
                    <a:pt x="1905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96">
              <a:extLst>
                <a:ext uri="{FF2B5EF4-FFF2-40B4-BE49-F238E27FC236}">
                  <a16:creationId xmlns:a16="http://schemas.microsoft.com/office/drawing/2014/main" xmlns="" id="{8D7A1A39-7F7D-48DE-A77C-DE75CBCF3952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4376410" y="409092"/>
              <a:ext cx="144791" cy="362710"/>
            </a:xfrm>
            <a:custGeom>
              <a:avLst/>
              <a:gdLst/>
              <a:ahLst/>
              <a:cxnLst/>
              <a:rect l="0" t="0" r="0" b="0"/>
              <a:pathLst>
                <a:path w="144791" h="362710">
                  <a:moveTo>
                    <a:pt x="113040" y="3658"/>
                  </a:moveTo>
                  <a:lnTo>
                    <a:pt x="113040" y="3658"/>
                  </a:lnTo>
                  <a:lnTo>
                    <a:pt x="113040" y="287"/>
                  </a:lnTo>
                  <a:lnTo>
                    <a:pt x="111629" y="0"/>
                  </a:lnTo>
                  <a:lnTo>
                    <a:pt x="95462" y="6489"/>
                  </a:lnTo>
                  <a:lnTo>
                    <a:pt x="81944" y="14794"/>
                  </a:lnTo>
                  <a:lnTo>
                    <a:pt x="46255" y="57876"/>
                  </a:lnTo>
                  <a:lnTo>
                    <a:pt x="28419" y="100313"/>
                  </a:lnTo>
                  <a:lnTo>
                    <a:pt x="18751" y="134104"/>
                  </a:lnTo>
                  <a:lnTo>
                    <a:pt x="9750" y="170290"/>
                  </a:lnTo>
                  <a:lnTo>
                    <a:pt x="1046" y="207539"/>
                  </a:lnTo>
                  <a:lnTo>
                    <a:pt x="0" y="243379"/>
                  </a:lnTo>
                  <a:lnTo>
                    <a:pt x="5650" y="277417"/>
                  </a:lnTo>
                  <a:lnTo>
                    <a:pt x="23992" y="322231"/>
                  </a:lnTo>
                  <a:lnTo>
                    <a:pt x="36774" y="344448"/>
                  </a:lnTo>
                  <a:lnTo>
                    <a:pt x="58918" y="358085"/>
                  </a:lnTo>
                  <a:lnTo>
                    <a:pt x="72725" y="362709"/>
                  </a:lnTo>
                  <a:lnTo>
                    <a:pt x="101237" y="362203"/>
                  </a:lnTo>
                  <a:lnTo>
                    <a:pt x="144790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61">
            <a:extLst>
              <a:ext uri="{FF2B5EF4-FFF2-40B4-BE49-F238E27FC236}">
                <a16:creationId xmlns:a16="http://schemas.microsoft.com/office/drawing/2014/main" xmlns="" id="{CE1D842F-C32B-4630-AA75-6F40F0109A40}"/>
              </a:ext>
            </a:extLst>
          </p:cNvPr>
          <p:cNvGrpSpPr/>
          <p:nvPr/>
        </p:nvGrpSpPr>
        <p:grpSpPr>
          <a:xfrm>
            <a:off x="5298260" y="342900"/>
            <a:ext cx="1145853" cy="406401"/>
            <a:chOff x="5298260" y="342900"/>
            <a:chExt cx="1145853" cy="406401"/>
          </a:xfrm>
        </p:grpSpPr>
        <p:sp>
          <p:nvSpPr>
            <p:cNvPr id="21" name="SMARTInkShape-1797">
              <a:extLst>
                <a:ext uri="{FF2B5EF4-FFF2-40B4-BE49-F238E27FC236}">
                  <a16:creationId xmlns:a16="http://schemas.microsoft.com/office/drawing/2014/main" xmlns="" id="{2648CC28-C4D8-4E5C-AB97-FDDE3917A4AF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6419850" y="596900"/>
              <a:ext cx="24263" cy="19051"/>
            </a:xfrm>
            <a:custGeom>
              <a:avLst/>
              <a:gdLst/>
              <a:ahLst/>
              <a:cxnLst/>
              <a:rect l="0" t="0" r="0" b="0"/>
              <a:pathLst>
                <a:path w="24263" h="190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1411"/>
                  </a:lnTo>
                  <a:lnTo>
                    <a:pt x="12962" y="14306"/>
                  </a:lnTo>
                  <a:lnTo>
                    <a:pt x="13580" y="15887"/>
                  </a:lnTo>
                  <a:lnTo>
                    <a:pt x="14698" y="16941"/>
                  </a:lnTo>
                  <a:lnTo>
                    <a:pt x="17821" y="18113"/>
                  </a:lnTo>
                  <a:lnTo>
                    <a:pt x="21561" y="18634"/>
                  </a:lnTo>
                  <a:lnTo>
                    <a:pt x="22840" y="18067"/>
                  </a:lnTo>
                  <a:lnTo>
                    <a:pt x="23694" y="16983"/>
                  </a:lnTo>
                  <a:lnTo>
                    <a:pt x="24262" y="15556"/>
                  </a:lnTo>
                  <a:lnTo>
                    <a:pt x="23936" y="14604"/>
                  </a:lnTo>
                  <a:lnTo>
                    <a:pt x="23013" y="13969"/>
                  </a:lnTo>
                  <a:lnTo>
                    <a:pt x="19400" y="13264"/>
                  </a:lnTo>
                  <a:lnTo>
                    <a:pt x="8348" y="12774"/>
                  </a:lnTo>
                  <a:lnTo>
                    <a:pt x="5356" y="1461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98">
              <a:extLst>
                <a:ext uri="{FF2B5EF4-FFF2-40B4-BE49-F238E27FC236}">
                  <a16:creationId xmlns:a16="http://schemas.microsoft.com/office/drawing/2014/main" xmlns="" id="{FBA6298D-027A-437F-8E4F-EF4A4D9C2285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203950" y="342900"/>
              <a:ext cx="107652" cy="406401"/>
            </a:xfrm>
            <a:custGeom>
              <a:avLst/>
              <a:gdLst/>
              <a:ahLst/>
              <a:cxnLst/>
              <a:rect l="0" t="0" r="0" b="0"/>
              <a:pathLst>
                <a:path w="107652" h="406401">
                  <a:moveTo>
                    <a:pt x="12700" y="0"/>
                  </a:moveTo>
                  <a:lnTo>
                    <a:pt x="12700" y="0"/>
                  </a:lnTo>
                  <a:lnTo>
                    <a:pt x="26498" y="706"/>
                  </a:lnTo>
                  <a:lnTo>
                    <a:pt x="32474" y="3371"/>
                  </a:lnTo>
                  <a:lnTo>
                    <a:pt x="46545" y="18951"/>
                  </a:lnTo>
                  <a:lnTo>
                    <a:pt x="65900" y="61756"/>
                  </a:lnTo>
                  <a:lnTo>
                    <a:pt x="77267" y="93769"/>
                  </a:lnTo>
                  <a:lnTo>
                    <a:pt x="89374" y="134809"/>
                  </a:lnTo>
                  <a:lnTo>
                    <a:pt x="100399" y="180565"/>
                  </a:lnTo>
                  <a:lnTo>
                    <a:pt x="107651" y="226771"/>
                  </a:lnTo>
                  <a:lnTo>
                    <a:pt x="105701" y="267534"/>
                  </a:lnTo>
                  <a:lnTo>
                    <a:pt x="96367" y="303759"/>
                  </a:lnTo>
                  <a:lnTo>
                    <a:pt x="71278" y="350509"/>
                  </a:lnTo>
                  <a:lnTo>
                    <a:pt x="41503" y="384509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99">
              <a:extLst>
                <a:ext uri="{FF2B5EF4-FFF2-40B4-BE49-F238E27FC236}">
                  <a16:creationId xmlns:a16="http://schemas.microsoft.com/office/drawing/2014/main" xmlns="" id="{C544BFA2-BB23-4B37-B5F9-07F2500BAC52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6032500" y="369361"/>
              <a:ext cx="113365" cy="303740"/>
            </a:xfrm>
            <a:custGeom>
              <a:avLst/>
              <a:gdLst/>
              <a:ahLst/>
              <a:cxnLst/>
              <a:rect l="0" t="0" r="0" b="0"/>
              <a:pathLst>
                <a:path w="113365" h="303740">
                  <a:moveTo>
                    <a:pt x="0" y="24339"/>
                  </a:moveTo>
                  <a:lnTo>
                    <a:pt x="0" y="24339"/>
                  </a:lnTo>
                  <a:lnTo>
                    <a:pt x="36164" y="9849"/>
                  </a:lnTo>
                  <a:lnTo>
                    <a:pt x="78341" y="2519"/>
                  </a:lnTo>
                  <a:lnTo>
                    <a:pt x="96982" y="0"/>
                  </a:lnTo>
                  <a:lnTo>
                    <a:pt x="100637" y="352"/>
                  </a:lnTo>
                  <a:lnTo>
                    <a:pt x="103075" y="1292"/>
                  </a:lnTo>
                  <a:lnTo>
                    <a:pt x="110358" y="7870"/>
                  </a:lnTo>
                  <a:lnTo>
                    <a:pt x="113132" y="24006"/>
                  </a:lnTo>
                  <a:lnTo>
                    <a:pt x="113364" y="60518"/>
                  </a:lnTo>
                  <a:lnTo>
                    <a:pt x="109229" y="107764"/>
                  </a:lnTo>
                  <a:lnTo>
                    <a:pt x="108329" y="145248"/>
                  </a:lnTo>
                  <a:lnTo>
                    <a:pt x="108062" y="183166"/>
                  </a:lnTo>
                  <a:lnTo>
                    <a:pt x="104601" y="230533"/>
                  </a:lnTo>
                  <a:lnTo>
                    <a:pt x="96969" y="273855"/>
                  </a:lnTo>
                  <a:lnTo>
                    <a:pt x="95590" y="287645"/>
                  </a:lnTo>
                  <a:lnTo>
                    <a:pt x="96182" y="288776"/>
                  </a:lnTo>
                  <a:lnTo>
                    <a:pt x="97282" y="289530"/>
                  </a:lnTo>
                  <a:lnTo>
                    <a:pt x="101347" y="290951"/>
                  </a:lnTo>
                  <a:lnTo>
                    <a:pt x="91410" y="295386"/>
                  </a:lnTo>
                  <a:lnTo>
                    <a:pt x="52373" y="301577"/>
                  </a:lnTo>
                  <a:lnTo>
                    <a:pt x="12700" y="30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00">
              <a:extLst>
                <a:ext uri="{FF2B5EF4-FFF2-40B4-BE49-F238E27FC236}">
                  <a16:creationId xmlns:a16="http://schemas.microsoft.com/office/drawing/2014/main" xmlns="" id="{4B8D1E83-5E0E-4D8E-8EF1-9EBFE95BAB6D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5861050" y="438150"/>
              <a:ext cx="171451" cy="222251"/>
            </a:xfrm>
            <a:custGeom>
              <a:avLst/>
              <a:gdLst/>
              <a:ahLst/>
              <a:cxnLst/>
              <a:rect l="0" t="0" r="0" b="0"/>
              <a:pathLst>
                <a:path w="171451" h="222251">
                  <a:moveTo>
                    <a:pt x="171450" y="0"/>
                  </a:moveTo>
                  <a:lnTo>
                    <a:pt x="171450" y="0"/>
                  </a:lnTo>
                  <a:lnTo>
                    <a:pt x="131370" y="39388"/>
                  </a:lnTo>
                  <a:lnTo>
                    <a:pt x="92141" y="85940"/>
                  </a:lnTo>
                  <a:lnTo>
                    <a:pt x="58110" y="126123"/>
                  </a:lnTo>
                  <a:lnTo>
                    <a:pt x="31329" y="164840"/>
                  </a:lnTo>
                  <a:lnTo>
                    <a:pt x="6426" y="21124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01">
              <a:extLst>
                <a:ext uri="{FF2B5EF4-FFF2-40B4-BE49-F238E27FC236}">
                  <a16:creationId xmlns:a16="http://schemas.microsoft.com/office/drawing/2014/main" xmlns="" id="{4A1D29D4-1050-44B3-A554-EE059B7CA822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5861050" y="444500"/>
              <a:ext cx="139701" cy="196851"/>
            </a:xfrm>
            <a:custGeom>
              <a:avLst/>
              <a:gdLst/>
              <a:ahLst/>
              <a:cxnLst/>
              <a:rect l="0" t="0" r="0" b="0"/>
              <a:pathLst>
                <a:path w="139701" h="196851">
                  <a:moveTo>
                    <a:pt x="0" y="0"/>
                  </a:moveTo>
                  <a:lnTo>
                    <a:pt x="0" y="0"/>
                  </a:lnTo>
                  <a:lnTo>
                    <a:pt x="31096" y="33918"/>
                  </a:lnTo>
                  <a:lnTo>
                    <a:pt x="51311" y="70179"/>
                  </a:lnTo>
                  <a:lnTo>
                    <a:pt x="73451" y="108047"/>
                  </a:lnTo>
                  <a:lnTo>
                    <a:pt x="96170" y="155006"/>
                  </a:lnTo>
                  <a:lnTo>
                    <a:pt x="109065" y="172608"/>
                  </a:lnTo>
                  <a:lnTo>
                    <a:pt x="1397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02">
              <a:extLst>
                <a:ext uri="{FF2B5EF4-FFF2-40B4-BE49-F238E27FC236}">
                  <a16:creationId xmlns:a16="http://schemas.microsoft.com/office/drawing/2014/main" xmlns="" id="{E3045ED2-5578-4F7E-B48E-B1D2AFADD32A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569615" y="387582"/>
              <a:ext cx="221586" cy="329378"/>
            </a:xfrm>
            <a:custGeom>
              <a:avLst/>
              <a:gdLst/>
              <a:ahLst/>
              <a:cxnLst/>
              <a:rect l="0" t="0" r="0" b="0"/>
              <a:pathLst>
                <a:path w="221586" h="329378">
                  <a:moveTo>
                    <a:pt x="221585" y="12468"/>
                  </a:moveTo>
                  <a:lnTo>
                    <a:pt x="221585" y="12468"/>
                  </a:lnTo>
                  <a:lnTo>
                    <a:pt x="221585" y="5726"/>
                  </a:lnTo>
                  <a:lnTo>
                    <a:pt x="220880" y="3740"/>
                  </a:lnTo>
                  <a:lnTo>
                    <a:pt x="219704" y="2416"/>
                  </a:lnTo>
                  <a:lnTo>
                    <a:pt x="218214" y="1533"/>
                  </a:lnTo>
                  <a:lnTo>
                    <a:pt x="199931" y="0"/>
                  </a:lnTo>
                  <a:lnTo>
                    <a:pt x="187972" y="1282"/>
                  </a:lnTo>
                  <a:lnTo>
                    <a:pt x="149094" y="14087"/>
                  </a:lnTo>
                  <a:lnTo>
                    <a:pt x="104071" y="20076"/>
                  </a:lnTo>
                  <a:lnTo>
                    <a:pt x="79525" y="27533"/>
                  </a:lnTo>
                  <a:lnTo>
                    <a:pt x="68878" y="33708"/>
                  </a:lnTo>
                  <a:lnTo>
                    <a:pt x="66863" y="36506"/>
                  </a:lnTo>
                  <a:lnTo>
                    <a:pt x="64625" y="43377"/>
                  </a:lnTo>
                  <a:lnTo>
                    <a:pt x="77297" y="88661"/>
                  </a:lnTo>
                  <a:lnTo>
                    <a:pt x="80526" y="125668"/>
                  </a:lnTo>
                  <a:lnTo>
                    <a:pt x="74740" y="171284"/>
                  </a:lnTo>
                  <a:lnTo>
                    <a:pt x="60718" y="213806"/>
                  </a:lnTo>
                  <a:lnTo>
                    <a:pt x="43158" y="253216"/>
                  </a:lnTo>
                  <a:lnTo>
                    <a:pt x="15308" y="297273"/>
                  </a:lnTo>
                  <a:lnTo>
                    <a:pt x="2699" y="319877"/>
                  </a:lnTo>
                  <a:lnTo>
                    <a:pt x="0" y="327975"/>
                  </a:lnTo>
                  <a:lnTo>
                    <a:pt x="13016" y="329377"/>
                  </a:lnTo>
                  <a:lnTo>
                    <a:pt x="56466" y="317957"/>
                  </a:lnTo>
                  <a:lnTo>
                    <a:pt x="100539" y="308937"/>
                  </a:lnTo>
                  <a:lnTo>
                    <a:pt x="158085" y="298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03">
              <a:extLst>
                <a:ext uri="{FF2B5EF4-FFF2-40B4-BE49-F238E27FC236}">
                  <a16:creationId xmlns:a16="http://schemas.microsoft.com/office/drawing/2014/main" xmlns="" id="{CBE9EFB9-9224-4FB1-A958-D7111EA6B53F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336692" y="565150"/>
              <a:ext cx="130659" cy="31751"/>
            </a:xfrm>
            <a:custGeom>
              <a:avLst/>
              <a:gdLst/>
              <a:ahLst/>
              <a:cxnLst/>
              <a:rect l="0" t="0" r="0" b="0"/>
              <a:pathLst>
                <a:path w="1306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7386"/>
                  </a:lnTo>
                  <a:lnTo>
                    <a:pt x="514" y="26724"/>
                  </a:lnTo>
                  <a:lnTo>
                    <a:pt x="30003" y="20505"/>
                  </a:lnTo>
                  <a:lnTo>
                    <a:pt x="68535" y="13915"/>
                  </a:lnTo>
                  <a:lnTo>
                    <a:pt x="109742" y="4750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04">
              <a:extLst>
                <a:ext uri="{FF2B5EF4-FFF2-40B4-BE49-F238E27FC236}">
                  <a16:creationId xmlns:a16="http://schemas.microsoft.com/office/drawing/2014/main" xmlns="" id="{488995FE-2086-437C-99A8-089635ADECB4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298260" y="400150"/>
              <a:ext cx="181791" cy="304449"/>
            </a:xfrm>
            <a:custGeom>
              <a:avLst/>
              <a:gdLst/>
              <a:ahLst/>
              <a:cxnLst/>
              <a:rect l="0" t="0" r="0" b="0"/>
              <a:pathLst>
                <a:path w="181791" h="304449">
                  <a:moveTo>
                    <a:pt x="181790" y="12600"/>
                  </a:moveTo>
                  <a:lnTo>
                    <a:pt x="181790" y="12600"/>
                  </a:lnTo>
                  <a:lnTo>
                    <a:pt x="170234" y="1044"/>
                  </a:lnTo>
                  <a:lnTo>
                    <a:pt x="142675" y="0"/>
                  </a:lnTo>
                  <a:lnTo>
                    <a:pt x="102130" y="8747"/>
                  </a:lnTo>
                  <a:lnTo>
                    <a:pt x="91587" y="14651"/>
                  </a:lnTo>
                  <a:lnTo>
                    <a:pt x="75699" y="29938"/>
                  </a:lnTo>
                  <a:lnTo>
                    <a:pt x="71138" y="38180"/>
                  </a:lnTo>
                  <a:lnTo>
                    <a:pt x="60962" y="79853"/>
                  </a:lnTo>
                  <a:lnTo>
                    <a:pt x="54598" y="122546"/>
                  </a:lnTo>
                  <a:lnTo>
                    <a:pt x="45718" y="159241"/>
                  </a:lnTo>
                  <a:lnTo>
                    <a:pt x="37599" y="196925"/>
                  </a:lnTo>
                  <a:lnTo>
                    <a:pt x="26570" y="234196"/>
                  </a:lnTo>
                  <a:lnTo>
                    <a:pt x="10201" y="273108"/>
                  </a:lnTo>
                  <a:lnTo>
                    <a:pt x="3223" y="285015"/>
                  </a:lnTo>
                  <a:lnTo>
                    <a:pt x="121" y="295010"/>
                  </a:lnTo>
                  <a:lnTo>
                    <a:pt x="0" y="298240"/>
                  </a:lnTo>
                  <a:lnTo>
                    <a:pt x="624" y="300393"/>
                  </a:lnTo>
                  <a:lnTo>
                    <a:pt x="1746" y="301829"/>
                  </a:lnTo>
                  <a:lnTo>
                    <a:pt x="6756" y="303424"/>
                  </a:lnTo>
                  <a:lnTo>
                    <a:pt x="31583" y="304448"/>
                  </a:lnTo>
                  <a:lnTo>
                    <a:pt x="67042" y="297883"/>
                  </a:lnTo>
                  <a:lnTo>
                    <a:pt x="108829" y="293743"/>
                  </a:lnTo>
                  <a:lnTo>
                    <a:pt x="153528" y="287980"/>
                  </a:lnTo>
                  <a:lnTo>
                    <a:pt x="169090" y="28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62">
            <a:extLst>
              <a:ext uri="{FF2B5EF4-FFF2-40B4-BE49-F238E27FC236}">
                <a16:creationId xmlns:a16="http://schemas.microsoft.com/office/drawing/2014/main" xmlns="" id="{4B90D7BA-C29C-4F99-B9F9-856DC87E277F}"/>
              </a:ext>
            </a:extLst>
          </p:cNvPr>
          <p:cNvGrpSpPr/>
          <p:nvPr/>
        </p:nvGrpSpPr>
        <p:grpSpPr>
          <a:xfrm>
            <a:off x="6707623" y="313555"/>
            <a:ext cx="664728" cy="340496"/>
            <a:chOff x="6707623" y="313555"/>
            <a:chExt cx="664728" cy="340496"/>
          </a:xfrm>
        </p:grpSpPr>
        <p:sp>
          <p:nvSpPr>
            <p:cNvPr id="30" name="SMARTInkShape-1805">
              <a:extLst>
                <a:ext uri="{FF2B5EF4-FFF2-40B4-BE49-F238E27FC236}">
                  <a16:creationId xmlns:a16="http://schemas.microsoft.com/office/drawing/2014/main" xmlns="" id="{780B53A7-8922-4BF9-8130-AED9EFF6D21C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707623" y="320366"/>
              <a:ext cx="86878" cy="333685"/>
            </a:xfrm>
            <a:custGeom>
              <a:avLst/>
              <a:gdLst/>
              <a:ahLst/>
              <a:cxnLst/>
              <a:rect l="0" t="0" r="0" b="0"/>
              <a:pathLst>
                <a:path w="86878" h="333685">
                  <a:moveTo>
                    <a:pt x="86877" y="9834"/>
                  </a:moveTo>
                  <a:lnTo>
                    <a:pt x="86877" y="9834"/>
                  </a:lnTo>
                  <a:lnTo>
                    <a:pt x="83506" y="6463"/>
                  </a:lnTo>
                  <a:lnTo>
                    <a:pt x="78088" y="4808"/>
                  </a:lnTo>
                  <a:lnTo>
                    <a:pt x="74668" y="4367"/>
                  </a:lnTo>
                  <a:lnTo>
                    <a:pt x="72387" y="3367"/>
                  </a:lnTo>
                  <a:lnTo>
                    <a:pt x="70867" y="1995"/>
                  </a:lnTo>
                  <a:lnTo>
                    <a:pt x="69854" y="375"/>
                  </a:lnTo>
                  <a:lnTo>
                    <a:pt x="68473" y="0"/>
                  </a:lnTo>
                  <a:lnTo>
                    <a:pt x="66846" y="456"/>
                  </a:lnTo>
                  <a:lnTo>
                    <a:pt x="65057" y="1465"/>
                  </a:lnTo>
                  <a:lnTo>
                    <a:pt x="46975" y="25480"/>
                  </a:lnTo>
                  <a:lnTo>
                    <a:pt x="29193" y="61899"/>
                  </a:lnTo>
                  <a:lnTo>
                    <a:pt x="11930" y="105380"/>
                  </a:lnTo>
                  <a:lnTo>
                    <a:pt x="4649" y="139788"/>
                  </a:lnTo>
                  <a:lnTo>
                    <a:pt x="942" y="174365"/>
                  </a:lnTo>
                  <a:lnTo>
                    <a:pt x="0" y="207842"/>
                  </a:lnTo>
                  <a:lnTo>
                    <a:pt x="4848" y="253045"/>
                  </a:lnTo>
                  <a:lnTo>
                    <a:pt x="24734" y="298758"/>
                  </a:lnTo>
                  <a:lnTo>
                    <a:pt x="36679" y="315339"/>
                  </a:lnTo>
                  <a:lnTo>
                    <a:pt x="49044" y="325060"/>
                  </a:lnTo>
                  <a:lnTo>
                    <a:pt x="61596" y="329851"/>
                  </a:lnTo>
                  <a:lnTo>
                    <a:pt x="80527" y="33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806">
              <a:extLst>
                <a:ext uri="{FF2B5EF4-FFF2-40B4-BE49-F238E27FC236}">
                  <a16:creationId xmlns:a16="http://schemas.microsoft.com/office/drawing/2014/main" xmlns="" id="{07D098B0-FC60-4064-ACB1-1CADA9768D5D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6909683" y="326542"/>
              <a:ext cx="170568" cy="149709"/>
            </a:xfrm>
            <a:custGeom>
              <a:avLst/>
              <a:gdLst/>
              <a:ahLst/>
              <a:cxnLst/>
              <a:rect l="0" t="0" r="0" b="0"/>
              <a:pathLst>
                <a:path w="170568" h="1497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36026" y="41804"/>
                  </a:lnTo>
                  <a:lnTo>
                    <a:pt x="72182" y="87634"/>
                  </a:lnTo>
                  <a:lnTo>
                    <a:pt x="113561" y="126804"/>
                  </a:lnTo>
                  <a:lnTo>
                    <a:pt x="143941" y="143459"/>
                  </a:lnTo>
                  <a:lnTo>
                    <a:pt x="170567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807">
              <a:extLst>
                <a:ext uri="{FF2B5EF4-FFF2-40B4-BE49-F238E27FC236}">
                  <a16:creationId xmlns:a16="http://schemas.microsoft.com/office/drawing/2014/main" xmlns="" id="{0CAC98F5-5C41-4147-9C21-D309A7DDD572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057912" y="313555"/>
              <a:ext cx="89497" cy="296046"/>
            </a:xfrm>
            <a:custGeom>
              <a:avLst/>
              <a:gdLst/>
              <a:ahLst/>
              <a:cxnLst/>
              <a:rect l="0" t="0" r="0" b="0"/>
              <a:pathLst>
                <a:path w="89497" h="296046">
                  <a:moveTo>
                    <a:pt x="85838" y="29345"/>
                  </a:moveTo>
                  <a:lnTo>
                    <a:pt x="85838" y="29345"/>
                  </a:lnTo>
                  <a:lnTo>
                    <a:pt x="86543" y="14842"/>
                  </a:lnTo>
                  <a:lnTo>
                    <a:pt x="89496" y="3332"/>
                  </a:lnTo>
                  <a:lnTo>
                    <a:pt x="88982" y="1420"/>
                  </a:lnTo>
                  <a:lnTo>
                    <a:pt x="87933" y="145"/>
                  </a:lnTo>
                  <a:lnTo>
                    <a:pt x="85824" y="0"/>
                  </a:lnTo>
                  <a:lnTo>
                    <a:pt x="79717" y="1721"/>
                  </a:lnTo>
                  <a:lnTo>
                    <a:pt x="64974" y="13399"/>
                  </a:lnTo>
                  <a:lnTo>
                    <a:pt x="46804" y="36308"/>
                  </a:lnTo>
                  <a:lnTo>
                    <a:pt x="35690" y="64979"/>
                  </a:lnTo>
                  <a:lnTo>
                    <a:pt x="26700" y="104196"/>
                  </a:lnTo>
                  <a:lnTo>
                    <a:pt x="20259" y="142148"/>
                  </a:lnTo>
                  <a:lnTo>
                    <a:pt x="17254" y="181301"/>
                  </a:lnTo>
                  <a:lnTo>
                    <a:pt x="9620" y="219714"/>
                  </a:lnTo>
                  <a:lnTo>
                    <a:pt x="2241" y="262605"/>
                  </a:lnTo>
                  <a:lnTo>
                    <a:pt x="0" y="274833"/>
                  </a:lnTo>
                  <a:lnTo>
                    <a:pt x="3288" y="296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08">
              <a:extLst>
                <a:ext uri="{FF2B5EF4-FFF2-40B4-BE49-F238E27FC236}">
                  <a16:creationId xmlns:a16="http://schemas.microsoft.com/office/drawing/2014/main" xmlns="" id="{E9F8FC7B-EC21-483A-88A3-1FE8F4DFBAAB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207250" y="521127"/>
              <a:ext cx="165101" cy="12274"/>
            </a:xfrm>
            <a:custGeom>
              <a:avLst/>
              <a:gdLst/>
              <a:ahLst/>
              <a:cxnLst/>
              <a:rect l="0" t="0" r="0" b="0"/>
              <a:pathLst>
                <a:path w="165101" h="12274">
                  <a:moveTo>
                    <a:pt x="0" y="12273"/>
                  </a:moveTo>
                  <a:lnTo>
                    <a:pt x="0" y="12273"/>
                  </a:lnTo>
                  <a:lnTo>
                    <a:pt x="3370" y="8902"/>
                  </a:lnTo>
                  <a:lnTo>
                    <a:pt x="8789" y="7247"/>
                  </a:lnTo>
                  <a:lnTo>
                    <a:pt x="51423" y="1013"/>
                  </a:lnTo>
                  <a:lnTo>
                    <a:pt x="90967" y="0"/>
                  </a:lnTo>
                  <a:lnTo>
                    <a:pt x="130199" y="1581"/>
                  </a:lnTo>
                  <a:lnTo>
                    <a:pt x="165100" y="5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63">
            <a:extLst>
              <a:ext uri="{FF2B5EF4-FFF2-40B4-BE49-F238E27FC236}">
                <a16:creationId xmlns:a16="http://schemas.microsoft.com/office/drawing/2014/main" xmlns="" id="{371F2DE4-6AD1-4BBF-9374-7C1C9B86C4E8}"/>
              </a:ext>
            </a:extLst>
          </p:cNvPr>
          <p:cNvGrpSpPr/>
          <p:nvPr/>
        </p:nvGrpSpPr>
        <p:grpSpPr>
          <a:xfrm>
            <a:off x="7603415" y="196902"/>
            <a:ext cx="1326210" cy="467690"/>
            <a:chOff x="7603415" y="196902"/>
            <a:chExt cx="1326210" cy="467690"/>
          </a:xfrm>
        </p:grpSpPr>
        <p:sp>
          <p:nvSpPr>
            <p:cNvPr id="35" name="SMARTInkShape-1809">
              <a:extLst>
                <a:ext uri="{FF2B5EF4-FFF2-40B4-BE49-F238E27FC236}">
                  <a16:creationId xmlns:a16="http://schemas.microsoft.com/office/drawing/2014/main" xmlns="" id="{69907324-CFA3-40E6-B192-054A57597CBD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603415" y="286630"/>
              <a:ext cx="168986" cy="302117"/>
            </a:xfrm>
            <a:custGeom>
              <a:avLst/>
              <a:gdLst/>
              <a:ahLst/>
              <a:cxnLst/>
              <a:rect l="0" t="0" r="0" b="0"/>
              <a:pathLst>
                <a:path w="168986" h="302117">
                  <a:moveTo>
                    <a:pt x="156285" y="5470"/>
                  </a:moveTo>
                  <a:lnTo>
                    <a:pt x="156285" y="5470"/>
                  </a:lnTo>
                  <a:lnTo>
                    <a:pt x="152914" y="2099"/>
                  </a:lnTo>
                  <a:lnTo>
                    <a:pt x="147496" y="444"/>
                  </a:lnTo>
                  <a:lnTo>
                    <a:pt x="118307" y="0"/>
                  </a:lnTo>
                  <a:lnTo>
                    <a:pt x="77705" y="7981"/>
                  </a:lnTo>
                  <a:lnTo>
                    <a:pt x="64682" y="15758"/>
                  </a:lnTo>
                  <a:lnTo>
                    <a:pt x="41451" y="41369"/>
                  </a:lnTo>
                  <a:lnTo>
                    <a:pt x="26147" y="72081"/>
                  </a:lnTo>
                  <a:lnTo>
                    <a:pt x="17768" y="116020"/>
                  </a:lnTo>
                  <a:lnTo>
                    <a:pt x="12075" y="152290"/>
                  </a:lnTo>
                  <a:lnTo>
                    <a:pt x="5920" y="189143"/>
                  </a:lnTo>
                  <a:lnTo>
                    <a:pt x="1281" y="233558"/>
                  </a:lnTo>
                  <a:lnTo>
                    <a:pt x="1232" y="261905"/>
                  </a:lnTo>
                  <a:lnTo>
                    <a:pt x="0" y="269560"/>
                  </a:lnTo>
                  <a:lnTo>
                    <a:pt x="2393" y="281829"/>
                  </a:lnTo>
                  <a:lnTo>
                    <a:pt x="8161" y="291279"/>
                  </a:lnTo>
                  <a:lnTo>
                    <a:pt x="15427" y="297832"/>
                  </a:lnTo>
                  <a:lnTo>
                    <a:pt x="40936" y="302116"/>
                  </a:lnTo>
                  <a:lnTo>
                    <a:pt x="88188" y="297789"/>
                  </a:lnTo>
                  <a:lnTo>
                    <a:pt x="127798" y="287914"/>
                  </a:lnTo>
                  <a:lnTo>
                    <a:pt x="168985" y="272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810">
              <a:extLst>
                <a:ext uri="{FF2B5EF4-FFF2-40B4-BE49-F238E27FC236}">
                  <a16:creationId xmlns:a16="http://schemas.microsoft.com/office/drawing/2014/main" xmlns="" id="{EC884BD9-A8CE-4B04-9725-AC7D53A47CE0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613650" y="4127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1358"/>
                  </a:lnTo>
                  <a:lnTo>
                    <a:pt x="49113" y="20802"/>
                  </a:lnTo>
                  <a:lnTo>
                    <a:pt x="94358" y="1055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11">
              <a:extLst>
                <a:ext uri="{FF2B5EF4-FFF2-40B4-BE49-F238E27FC236}">
                  <a16:creationId xmlns:a16="http://schemas.microsoft.com/office/drawing/2014/main" xmlns="" id="{AC566B24-02A1-47BF-9C2B-2E3F14F1D9F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7886242" y="254417"/>
              <a:ext cx="178259" cy="317028"/>
            </a:xfrm>
            <a:custGeom>
              <a:avLst/>
              <a:gdLst/>
              <a:ahLst/>
              <a:cxnLst/>
              <a:rect l="0" t="0" r="0" b="0"/>
              <a:pathLst>
                <a:path w="178259" h="317028">
                  <a:moveTo>
                    <a:pt x="178258" y="18633"/>
                  </a:moveTo>
                  <a:lnTo>
                    <a:pt x="178258" y="18633"/>
                  </a:lnTo>
                  <a:lnTo>
                    <a:pt x="174887" y="11891"/>
                  </a:lnTo>
                  <a:lnTo>
                    <a:pt x="167587" y="6700"/>
                  </a:lnTo>
                  <a:lnTo>
                    <a:pt x="157288" y="2746"/>
                  </a:lnTo>
                  <a:lnTo>
                    <a:pt x="123833" y="0"/>
                  </a:lnTo>
                  <a:lnTo>
                    <a:pt x="86572" y="6545"/>
                  </a:lnTo>
                  <a:lnTo>
                    <a:pt x="76830" y="11144"/>
                  </a:lnTo>
                  <a:lnTo>
                    <a:pt x="70149" y="17892"/>
                  </a:lnTo>
                  <a:lnTo>
                    <a:pt x="55748" y="43860"/>
                  </a:lnTo>
                  <a:lnTo>
                    <a:pt x="48433" y="70009"/>
                  </a:lnTo>
                  <a:lnTo>
                    <a:pt x="45952" y="107390"/>
                  </a:lnTo>
                  <a:lnTo>
                    <a:pt x="45217" y="145591"/>
                  </a:lnTo>
                  <a:lnTo>
                    <a:pt x="43588" y="183720"/>
                  </a:lnTo>
                  <a:lnTo>
                    <a:pt x="35502" y="221124"/>
                  </a:lnTo>
                  <a:lnTo>
                    <a:pt x="26912" y="254157"/>
                  </a:lnTo>
                  <a:lnTo>
                    <a:pt x="3131" y="296297"/>
                  </a:lnTo>
                  <a:lnTo>
                    <a:pt x="0" y="306198"/>
                  </a:lnTo>
                  <a:lnTo>
                    <a:pt x="367" y="314933"/>
                  </a:lnTo>
                  <a:lnTo>
                    <a:pt x="1808" y="315650"/>
                  </a:lnTo>
                  <a:lnTo>
                    <a:pt x="40422" y="317027"/>
                  </a:lnTo>
                  <a:lnTo>
                    <a:pt x="82975" y="312050"/>
                  </a:lnTo>
                  <a:lnTo>
                    <a:pt x="108408" y="31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812">
              <a:extLst>
                <a:ext uri="{FF2B5EF4-FFF2-40B4-BE49-F238E27FC236}">
                  <a16:creationId xmlns:a16="http://schemas.microsoft.com/office/drawing/2014/main" xmlns="" id="{196324B7-DF6E-47B9-AEA0-F5E8377AD51D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8134350" y="27940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0" y="0"/>
                  </a:moveTo>
                  <a:lnTo>
                    <a:pt x="0" y="0"/>
                  </a:lnTo>
                  <a:lnTo>
                    <a:pt x="28561" y="44571"/>
                  </a:lnTo>
                  <a:lnTo>
                    <a:pt x="62374" y="90458"/>
                  </a:lnTo>
                  <a:lnTo>
                    <a:pt x="952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13">
              <a:extLst>
                <a:ext uri="{FF2B5EF4-FFF2-40B4-BE49-F238E27FC236}">
                  <a16:creationId xmlns:a16="http://schemas.microsoft.com/office/drawing/2014/main" xmlns="" id="{F9B9F889-BAAA-4CA8-A426-297836F0B0E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8220355" y="317577"/>
              <a:ext cx="114504" cy="253924"/>
            </a:xfrm>
            <a:custGeom>
              <a:avLst/>
              <a:gdLst/>
              <a:ahLst/>
              <a:cxnLst/>
              <a:rect l="0" t="0" r="0" b="0"/>
              <a:pathLst>
                <a:path w="114504" h="253924">
                  <a:moveTo>
                    <a:pt x="110845" y="6273"/>
                  </a:moveTo>
                  <a:lnTo>
                    <a:pt x="110845" y="6273"/>
                  </a:lnTo>
                  <a:lnTo>
                    <a:pt x="114215" y="2902"/>
                  </a:lnTo>
                  <a:lnTo>
                    <a:pt x="114503" y="1909"/>
                  </a:lnTo>
                  <a:lnTo>
                    <a:pt x="113990" y="1247"/>
                  </a:lnTo>
                  <a:lnTo>
                    <a:pt x="111536" y="511"/>
                  </a:lnTo>
                  <a:lnTo>
                    <a:pt x="98819" y="0"/>
                  </a:lnTo>
                  <a:lnTo>
                    <a:pt x="61312" y="12791"/>
                  </a:lnTo>
                  <a:lnTo>
                    <a:pt x="46733" y="21123"/>
                  </a:lnTo>
                  <a:lnTo>
                    <a:pt x="26135" y="58276"/>
                  </a:lnTo>
                  <a:lnTo>
                    <a:pt x="19031" y="82046"/>
                  </a:lnTo>
                  <a:lnTo>
                    <a:pt x="16047" y="128287"/>
                  </a:lnTo>
                  <a:lnTo>
                    <a:pt x="15654" y="171274"/>
                  </a:lnTo>
                  <a:lnTo>
                    <a:pt x="12236" y="201849"/>
                  </a:lnTo>
                  <a:lnTo>
                    <a:pt x="0" y="241018"/>
                  </a:lnTo>
                  <a:lnTo>
                    <a:pt x="260" y="243203"/>
                  </a:lnTo>
                  <a:lnTo>
                    <a:pt x="9245" y="25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14">
              <a:extLst>
                <a:ext uri="{FF2B5EF4-FFF2-40B4-BE49-F238E27FC236}">
                  <a16:creationId xmlns:a16="http://schemas.microsoft.com/office/drawing/2014/main" xmlns="" id="{67E180D3-DA42-48B2-A77C-53F1382F4F4F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8312150" y="235212"/>
              <a:ext cx="152079" cy="348455"/>
            </a:xfrm>
            <a:custGeom>
              <a:avLst/>
              <a:gdLst/>
              <a:ahLst/>
              <a:cxnLst/>
              <a:rect l="0" t="0" r="0" b="0"/>
              <a:pathLst>
                <a:path w="152079" h="348455">
                  <a:moveTo>
                    <a:pt x="31750" y="6088"/>
                  </a:moveTo>
                  <a:lnTo>
                    <a:pt x="31750" y="6088"/>
                  </a:lnTo>
                  <a:lnTo>
                    <a:pt x="35120" y="6088"/>
                  </a:lnTo>
                  <a:lnTo>
                    <a:pt x="38657" y="4207"/>
                  </a:lnTo>
                  <a:lnTo>
                    <a:pt x="40589" y="2717"/>
                  </a:lnTo>
                  <a:lnTo>
                    <a:pt x="76094" y="0"/>
                  </a:lnTo>
                  <a:lnTo>
                    <a:pt x="116106" y="1654"/>
                  </a:lnTo>
                  <a:lnTo>
                    <a:pt x="144171" y="10574"/>
                  </a:lnTo>
                  <a:lnTo>
                    <a:pt x="148743" y="14667"/>
                  </a:lnTo>
                  <a:lnTo>
                    <a:pt x="150775" y="18838"/>
                  </a:lnTo>
                  <a:lnTo>
                    <a:pt x="152078" y="34006"/>
                  </a:lnTo>
                  <a:lnTo>
                    <a:pt x="145450" y="76122"/>
                  </a:lnTo>
                  <a:lnTo>
                    <a:pt x="139522" y="115974"/>
                  </a:lnTo>
                  <a:lnTo>
                    <a:pt x="131416" y="159062"/>
                  </a:lnTo>
                  <a:lnTo>
                    <a:pt x="125721" y="201226"/>
                  </a:lnTo>
                  <a:lnTo>
                    <a:pt x="124739" y="238649"/>
                  </a:lnTo>
                  <a:lnTo>
                    <a:pt x="118087" y="279528"/>
                  </a:lnTo>
                  <a:lnTo>
                    <a:pt x="117864" y="293658"/>
                  </a:lnTo>
                  <a:lnTo>
                    <a:pt x="123470" y="314226"/>
                  </a:lnTo>
                  <a:lnTo>
                    <a:pt x="131373" y="326808"/>
                  </a:lnTo>
                  <a:lnTo>
                    <a:pt x="135528" y="331604"/>
                  </a:lnTo>
                  <a:lnTo>
                    <a:pt x="139727" y="334206"/>
                  </a:lnTo>
                  <a:lnTo>
                    <a:pt x="144801" y="335877"/>
                  </a:lnTo>
                  <a:lnTo>
                    <a:pt x="138938" y="342908"/>
                  </a:lnTo>
                  <a:lnTo>
                    <a:pt x="126426" y="346286"/>
                  </a:lnTo>
                  <a:lnTo>
                    <a:pt x="79535" y="348454"/>
                  </a:lnTo>
                  <a:lnTo>
                    <a:pt x="32346" y="342088"/>
                  </a:lnTo>
                  <a:lnTo>
                    <a:pt x="0" y="33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815">
              <a:extLst>
                <a:ext uri="{FF2B5EF4-FFF2-40B4-BE49-F238E27FC236}">
                  <a16:creationId xmlns:a16="http://schemas.microsoft.com/office/drawing/2014/main" xmlns="" id="{4E52A7D0-EBBF-4011-9367-302C98199597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8547100" y="215900"/>
              <a:ext cx="110468" cy="384066"/>
            </a:xfrm>
            <a:custGeom>
              <a:avLst/>
              <a:gdLst/>
              <a:ahLst/>
              <a:cxnLst/>
              <a:rect l="0" t="0" r="0" b="0"/>
              <a:pathLst>
                <a:path w="110468" h="384066">
                  <a:moveTo>
                    <a:pt x="25400" y="0"/>
                  </a:moveTo>
                  <a:lnTo>
                    <a:pt x="25400" y="0"/>
                  </a:lnTo>
                  <a:lnTo>
                    <a:pt x="38884" y="10113"/>
                  </a:lnTo>
                  <a:lnTo>
                    <a:pt x="65065" y="49113"/>
                  </a:lnTo>
                  <a:lnTo>
                    <a:pt x="91323" y="95064"/>
                  </a:lnTo>
                  <a:lnTo>
                    <a:pt x="106205" y="132797"/>
                  </a:lnTo>
                  <a:lnTo>
                    <a:pt x="110467" y="174967"/>
                  </a:lnTo>
                  <a:lnTo>
                    <a:pt x="106246" y="218874"/>
                  </a:lnTo>
                  <a:lnTo>
                    <a:pt x="94963" y="261907"/>
                  </a:lnTo>
                  <a:lnTo>
                    <a:pt x="80541" y="297025"/>
                  </a:lnTo>
                  <a:lnTo>
                    <a:pt x="54673" y="338715"/>
                  </a:lnTo>
                  <a:lnTo>
                    <a:pt x="26547" y="367766"/>
                  </a:lnTo>
                  <a:lnTo>
                    <a:pt x="5243" y="383481"/>
                  </a:lnTo>
                  <a:lnTo>
                    <a:pt x="3495" y="384065"/>
                  </a:lnTo>
                  <a:lnTo>
                    <a:pt x="2330" y="383749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816">
              <a:extLst>
                <a:ext uri="{FF2B5EF4-FFF2-40B4-BE49-F238E27FC236}">
                  <a16:creationId xmlns:a16="http://schemas.microsoft.com/office/drawing/2014/main" xmlns="" id="{4F9E2590-09CB-4359-8F77-2535D083BCDC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8629650" y="196902"/>
              <a:ext cx="299975" cy="467690"/>
            </a:xfrm>
            <a:custGeom>
              <a:avLst/>
              <a:gdLst/>
              <a:ahLst/>
              <a:cxnLst/>
              <a:rect l="0" t="0" r="0" b="0"/>
              <a:pathLst>
                <a:path w="299975" h="467690">
                  <a:moveTo>
                    <a:pt x="107950" y="6298"/>
                  </a:moveTo>
                  <a:lnTo>
                    <a:pt x="107950" y="6298"/>
                  </a:lnTo>
                  <a:lnTo>
                    <a:pt x="107949" y="2927"/>
                  </a:lnTo>
                  <a:lnTo>
                    <a:pt x="109361" y="1934"/>
                  </a:lnTo>
                  <a:lnTo>
                    <a:pt x="114691" y="831"/>
                  </a:lnTo>
                  <a:lnTo>
                    <a:pt x="151301" y="122"/>
                  </a:lnTo>
                  <a:lnTo>
                    <a:pt x="194016" y="0"/>
                  </a:lnTo>
                  <a:lnTo>
                    <a:pt x="234110" y="669"/>
                  </a:lnTo>
                  <a:lnTo>
                    <a:pt x="270684" y="6433"/>
                  </a:lnTo>
                  <a:lnTo>
                    <a:pt x="288227" y="15530"/>
                  </a:lnTo>
                  <a:lnTo>
                    <a:pt x="293750" y="22331"/>
                  </a:lnTo>
                  <a:lnTo>
                    <a:pt x="299889" y="39294"/>
                  </a:lnTo>
                  <a:lnTo>
                    <a:pt x="299974" y="75420"/>
                  </a:lnTo>
                  <a:lnTo>
                    <a:pt x="293482" y="108750"/>
                  </a:lnTo>
                  <a:lnTo>
                    <a:pt x="283542" y="146377"/>
                  </a:lnTo>
                  <a:lnTo>
                    <a:pt x="272069" y="184266"/>
                  </a:lnTo>
                  <a:lnTo>
                    <a:pt x="259914" y="226036"/>
                  </a:lnTo>
                  <a:lnTo>
                    <a:pt x="248162" y="270470"/>
                  </a:lnTo>
                  <a:lnTo>
                    <a:pt x="238234" y="316089"/>
                  </a:lnTo>
                  <a:lnTo>
                    <a:pt x="229119" y="356591"/>
                  </a:lnTo>
                  <a:lnTo>
                    <a:pt x="220365" y="391995"/>
                  </a:lnTo>
                  <a:lnTo>
                    <a:pt x="208912" y="432904"/>
                  </a:lnTo>
                  <a:lnTo>
                    <a:pt x="203422" y="467689"/>
                  </a:lnTo>
                  <a:lnTo>
                    <a:pt x="197655" y="467007"/>
                  </a:lnTo>
                  <a:lnTo>
                    <a:pt x="157759" y="458891"/>
                  </a:lnTo>
                  <a:lnTo>
                    <a:pt x="112360" y="453509"/>
                  </a:lnTo>
                  <a:lnTo>
                    <a:pt x="71156" y="451601"/>
                  </a:lnTo>
                  <a:lnTo>
                    <a:pt x="24953" y="449075"/>
                  </a:lnTo>
                  <a:lnTo>
                    <a:pt x="0" y="444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64">
            <a:extLst>
              <a:ext uri="{FF2B5EF4-FFF2-40B4-BE49-F238E27FC236}">
                <a16:creationId xmlns:a16="http://schemas.microsoft.com/office/drawing/2014/main" xmlns="" id="{D0EE5261-9B6B-45C6-BA01-801AAEE1C13A}"/>
              </a:ext>
            </a:extLst>
          </p:cNvPr>
          <p:cNvGrpSpPr/>
          <p:nvPr/>
        </p:nvGrpSpPr>
        <p:grpSpPr>
          <a:xfrm>
            <a:off x="3448050" y="1037298"/>
            <a:ext cx="4972051" cy="1061586"/>
            <a:chOff x="3448050" y="1037298"/>
            <a:chExt cx="4972051" cy="1061586"/>
          </a:xfrm>
        </p:grpSpPr>
        <p:sp>
          <p:nvSpPr>
            <p:cNvPr id="44" name="SMARTInkShape-1817">
              <a:extLst>
                <a:ext uri="{FF2B5EF4-FFF2-40B4-BE49-F238E27FC236}">
                  <a16:creationId xmlns:a16="http://schemas.microsoft.com/office/drawing/2014/main" xmlns="" id="{693EA2B0-28CF-4093-8F5C-35669D318778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448050" y="1037298"/>
              <a:ext cx="4972051" cy="206420"/>
            </a:xfrm>
            <a:custGeom>
              <a:avLst/>
              <a:gdLst/>
              <a:ahLst/>
              <a:cxnLst/>
              <a:rect l="0" t="0" r="0" b="0"/>
              <a:pathLst>
                <a:path w="4972051" h="206420">
                  <a:moveTo>
                    <a:pt x="0" y="200952"/>
                  </a:moveTo>
                  <a:lnTo>
                    <a:pt x="0" y="200952"/>
                  </a:lnTo>
                  <a:lnTo>
                    <a:pt x="42542" y="205316"/>
                  </a:lnTo>
                  <a:lnTo>
                    <a:pt x="67167" y="205978"/>
                  </a:lnTo>
                  <a:lnTo>
                    <a:pt x="95578" y="206419"/>
                  </a:lnTo>
                  <a:lnTo>
                    <a:pt x="131452" y="205302"/>
                  </a:lnTo>
                  <a:lnTo>
                    <a:pt x="172301" y="203147"/>
                  </a:lnTo>
                  <a:lnTo>
                    <a:pt x="216468" y="200298"/>
                  </a:lnTo>
                  <a:lnTo>
                    <a:pt x="267784" y="195577"/>
                  </a:lnTo>
                  <a:lnTo>
                    <a:pt x="323867" y="189608"/>
                  </a:lnTo>
                  <a:lnTo>
                    <a:pt x="383128" y="182806"/>
                  </a:lnTo>
                  <a:lnTo>
                    <a:pt x="451563" y="174038"/>
                  </a:lnTo>
                  <a:lnTo>
                    <a:pt x="526114" y="163959"/>
                  </a:lnTo>
                  <a:lnTo>
                    <a:pt x="604743" y="153007"/>
                  </a:lnTo>
                  <a:lnTo>
                    <a:pt x="691028" y="141472"/>
                  </a:lnTo>
                  <a:lnTo>
                    <a:pt x="782419" y="129549"/>
                  </a:lnTo>
                  <a:lnTo>
                    <a:pt x="877213" y="117366"/>
                  </a:lnTo>
                  <a:lnTo>
                    <a:pt x="979213" y="105012"/>
                  </a:lnTo>
                  <a:lnTo>
                    <a:pt x="1086020" y="92542"/>
                  </a:lnTo>
                  <a:lnTo>
                    <a:pt x="1196030" y="79995"/>
                  </a:lnTo>
                  <a:lnTo>
                    <a:pt x="1314525" y="68103"/>
                  </a:lnTo>
                  <a:lnTo>
                    <a:pt x="1438678" y="56647"/>
                  </a:lnTo>
                  <a:lnTo>
                    <a:pt x="1566602" y="45482"/>
                  </a:lnTo>
                  <a:lnTo>
                    <a:pt x="1698451" y="35922"/>
                  </a:lnTo>
                  <a:lnTo>
                    <a:pt x="1832918" y="27432"/>
                  </a:lnTo>
                  <a:lnTo>
                    <a:pt x="1969129" y="19655"/>
                  </a:lnTo>
                  <a:lnTo>
                    <a:pt x="2107913" y="13765"/>
                  </a:lnTo>
                  <a:lnTo>
                    <a:pt x="2248414" y="9133"/>
                  </a:lnTo>
                  <a:lnTo>
                    <a:pt x="2390060" y="5339"/>
                  </a:lnTo>
                  <a:lnTo>
                    <a:pt x="2534584" y="2810"/>
                  </a:lnTo>
                  <a:lnTo>
                    <a:pt x="2681029" y="1124"/>
                  </a:lnTo>
                  <a:lnTo>
                    <a:pt x="2828753" y="0"/>
                  </a:lnTo>
                  <a:lnTo>
                    <a:pt x="2973801" y="662"/>
                  </a:lnTo>
                  <a:lnTo>
                    <a:pt x="3117068" y="2514"/>
                  </a:lnTo>
                  <a:lnTo>
                    <a:pt x="3259145" y="5160"/>
                  </a:lnTo>
                  <a:lnTo>
                    <a:pt x="3397608" y="8335"/>
                  </a:lnTo>
                  <a:lnTo>
                    <a:pt x="3533661" y="11863"/>
                  </a:lnTo>
                  <a:lnTo>
                    <a:pt x="3668107" y="15626"/>
                  </a:lnTo>
                  <a:lnTo>
                    <a:pt x="3796543" y="20957"/>
                  </a:lnTo>
                  <a:lnTo>
                    <a:pt x="3920973" y="27333"/>
                  </a:lnTo>
                  <a:lnTo>
                    <a:pt x="4042732" y="34406"/>
                  </a:lnTo>
                  <a:lnTo>
                    <a:pt x="4153538" y="40532"/>
                  </a:lnTo>
                  <a:lnTo>
                    <a:pt x="4257042" y="46028"/>
                  </a:lnTo>
                  <a:lnTo>
                    <a:pt x="4355678" y="51103"/>
                  </a:lnTo>
                  <a:lnTo>
                    <a:pt x="4444012" y="54486"/>
                  </a:lnTo>
                  <a:lnTo>
                    <a:pt x="4525480" y="56741"/>
                  </a:lnTo>
                  <a:lnTo>
                    <a:pt x="4602370" y="58245"/>
                  </a:lnTo>
                  <a:lnTo>
                    <a:pt x="4668447" y="57836"/>
                  </a:lnTo>
                  <a:lnTo>
                    <a:pt x="4727314" y="56152"/>
                  </a:lnTo>
                  <a:lnTo>
                    <a:pt x="4781376" y="53619"/>
                  </a:lnTo>
                  <a:lnTo>
                    <a:pt x="4825178" y="50519"/>
                  </a:lnTo>
                  <a:lnTo>
                    <a:pt x="4862141" y="47041"/>
                  </a:lnTo>
                  <a:lnTo>
                    <a:pt x="4894544" y="43311"/>
                  </a:lnTo>
                  <a:lnTo>
                    <a:pt x="4934310" y="33523"/>
                  </a:lnTo>
                  <a:lnTo>
                    <a:pt x="4972050" y="16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818">
              <a:extLst>
                <a:ext uri="{FF2B5EF4-FFF2-40B4-BE49-F238E27FC236}">
                  <a16:creationId xmlns:a16="http://schemas.microsoft.com/office/drawing/2014/main" xmlns="" id="{C1D74FF3-CC25-413A-9C40-90EE0B77F25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572000" y="1365250"/>
              <a:ext cx="2508251" cy="733634"/>
            </a:xfrm>
            <a:custGeom>
              <a:avLst/>
              <a:gdLst/>
              <a:ahLst/>
              <a:cxnLst/>
              <a:rect l="0" t="0" r="0" b="0"/>
              <a:pathLst>
                <a:path w="2508251" h="733634">
                  <a:moveTo>
                    <a:pt x="0" y="596900"/>
                  </a:moveTo>
                  <a:lnTo>
                    <a:pt x="0" y="596900"/>
                  </a:lnTo>
                  <a:lnTo>
                    <a:pt x="6742" y="596900"/>
                  </a:lnTo>
                  <a:lnTo>
                    <a:pt x="13815" y="604426"/>
                  </a:lnTo>
                  <a:lnTo>
                    <a:pt x="29853" y="638995"/>
                  </a:lnTo>
                  <a:lnTo>
                    <a:pt x="45905" y="685884"/>
                  </a:lnTo>
                  <a:lnTo>
                    <a:pt x="58482" y="724204"/>
                  </a:lnTo>
                  <a:lnTo>
                    <a:pt x="62272" y="730453"/>
                  </a:lnTo>
                  <a:lnTo>
                    <a:pt x="66209" y="733207"/>
                  </a:lnTo>
                  <a:lnTo>
                    <a:pt x="70245" y="733633"/>
                  </a:lnTo>
                  <a:lnTo>
                    <a:pt x="74347" y="732505"/>
                  </a:lnTo>
                  <a:lnTo>
                    <a:pt x="77786" y="727520"/>
                  </a:lnTo>
                  <a:lnTo>
                    <a:pt x="90258" y="683458"/>
                  </a:lnTo>
                  <a:lnTo>
                    <a:pt x="97970" y="648070"/>
                  </a:lnTo>
                  <a:lnTo>
                    <a:pt x="106102" y="604120"/>
                  </a:lnTo>
                  <a:lnTo>
                    <a:pt x="108129" y="577724"/>
                  </a:lnTo>
                  <a:lnTo>
                    <a:pt x="108775" y="548838"/>
                  </a:lnTo>
                  <a:lnTo>
                    <a:pt x="108500" y="518292"/>
                  </a:lnTo>
                  <a:lnTo>
                    <a:pt x="106905" y="483817"/>
                  </a:lnTo>
                  <a:lnTo>
                    <a:pt x="104431" y="446723"/>
                  </a:lnTo>
                  <a:lnTo>
                    <a:pt x="101371" y="407882"/>
                  </a:lnTo>
                  <a:lnTo>
                    <a:pt x="98625" y="371404"/>
                  </a:lnTo>
                  <a:lnTo>
                    <a:pt x="96089" y="336503"/>
                  </a:lnTo>
                  <a:lnTo>
                    <a:pt x="93693" y="302652"/>
                  </a:lnTo>
                  <a:lnTo>
                    <a:pt x="91390" y="273029"/>
                  </a:lnTo>
                  <a:lnTo>
                    <a:pt x="89148" y="246225"/>
                  </a:lnTo>
                  <a:lnTo>
                    <a:pt x="84777" y="201861"/>
                  </a:lnTo>
                  <a:lnTo>
                    <a:pt x="76222" y="157911"/>
                  </a:lnTo>
                  <a:lnTo>
                    <a:pt x="70222" y="146744"/>
                  </a:lnTo>
                  <a:lnTo>
                    <a:pt x="70804" y="146513"/>
                  </a:lnTo>
                  <a:lnTo>
                    <a:pt x="85463" y="146111"/>
                  </a:lnTo>
                  <a:lnTo>
                    <a:pt x="122209" y="151084"/>
                  </a:lnTo>
                  <a:lnTo>
                    <a:pt x="150976" y="151109"/>
                  </a:lnTo>
                  <a:lnTo>
                    <a:pt x="191984" y="148769"/>
                  </a:lnTo>
                  <a:lnTo>
                    <a:pt x="220417" y="145746"/>
                  </a:lnTo>
                  <a:lnTo>
                    <a:pt x="253483" y="141614"/>
                  </a:lnTo>
                  <a:lnTo>
                    <a:pt x="289639" y="136743"/>
                  </a:lnTo>
                  <a:lnTo>
                    <a:pt x="332087" y="131378"/>
                  </a:lnTo>
                  <a:lnTo>
                    <a:pt x="378730" y="125686"/>
                  </a:lnTo>
                  <a:lnTo>
                    <a:pt x="428170" y="119774"/>
                  </a:lnTo>
                  <a:lnTo>
                    <a:pt x="484413" y="112305"/>
                  </a:lnTo>
                  <a:lnTo>
                    <a:pt x="545192" y="103798"/>
                  </a:lnTo>
                  <a:lnTo>
                    <a:pt x="608995" y="94598"/>
                  </a:lnTo>
                  <a:lnTo>
                    <a:pt x="681869" y="85643"/>
                  </a:lnTo>
                  <a:lnTo>
                    <a:pt x="760790" y="76851"/>
                  </a:lnTo>
                  <a:lnTo>
                    <a:pt x="843743" y="68167"/>
                  </a:lnTo>
                  <a:lnTo>
                    <a:pt x="930796" y="60967"/>
                  </a:lnTo>
                  <a:lnTo>
                    <a:pt x="1020581" y="54756"/>
                  </a:lnTo>
                  <a:lnTo>
                    <a:pt x="1112187" y="49204"/>
                  </a:lnTo>
                  <a:lnTo>
                    <a:pt x="1203597" y="44797"/>
                  </a:lnTo>
                  <a:lnTo>
                    <a:pt x="1294876" y="41153"/>
                  </a:lnTo>
                  <a:lnTo>
                    <a:pt x="1386067" y="38019"/>
                  </a:lnTo>
                  <a:lnTo>
                    <a:pt x="1477905" y="35224"/>
                  </a:lnTo>
                  <a:lnTo>
                    <a:pt x="1570176" y="32655"/>
                  </a:lnTo>
                  <a:lnTo>
                    <a:pt x="1662734" y="30236"/>
                  </a:lnTo>
                  <a:lnTo>
                    <a:pt x="1751250" y="27919"/>
                  </a:lnTo>
                  <a:lnTo>
                    <a:pt x="1837072" y="25668"/>
                  </a:lnTo>
                  <a:lnTo>
                    <a:pt x="1921098" y="23462"/>
                  </a:lnTo>
                  <a:lnTo>
                    <a:pt x="1997576" y="21991"/>
                  </a:lnTo>
                  <a:lnTo>
                    <a:pt x="2069023" y="21011"/>
                  </a:lnTo>
                  <a:lnTo>
                    <a:pt x="2137115" y="20357"/>
                  </a:lnTo>
                  <a:lnTo>
                    <a:pt x="2199443" y="19216"/>
                  </a:lnTo>
                  <a:lnTo>
                    <a:pt x="2257929" y="17750"/>
                  </a:lnTo>
                  <a:lnTo>
                    <a:pt x="2313853" y="16066"/>
                  </a:lnTo>
                  <a:lnTo>
                    <a:pt x="2360307" y="13533"/>
                  </a:lnTo>
                  <a:lnTo>
                    <a:pt x="2400449" y="10433"/>
                  </a:lnTo>
                  <a:lnTo>
                    <a:pt x="2436382" y="6956"/>
                  </a:lnTo>
                  <a:lnTo>
                    <a:pt x="2508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819">
              <a:extLst>
                <a:ext uri="{FF2B5EF4-FFF2-40B4-BE49-F238E27FC236}">
                  <a16:creationId xmlns:a16="http://schemas.microsoft.com/office/drawing/2014/main" xmlns="" id="{CD4BE657-69B6-4B44-A6E5-1CE479BA2B9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4911830" y="1668826"/>
              <a:ext cx="234451" cy="379918"/>
            </a:xfrm>
            <a:custGeom>
              <a:avLst/>
              <a:gdLst/>
              <a:ahLst/>
              <a:cxnLst/>
              <a:rect l="0" t="0" r="0" b="0"/>
              <a:pathLst>
                <a:path w="234451" h="379918">
                  <a:moveTo>
                    <a:pt x="9420" y="58374"/>
                  </a:moveTo>
                  <a:lnTo>
                    <a:pt x="9420" y="58374"/>
                  </a:lnTo>
                  <a:lnTo>
                    <a:pt x="0" y="32361"/>
                  </a:lnTo>
                  <a:lnTo>
                    <a:pt x="318" y="30449"/>
                  </a:lnTo>
                  <a:lnTo>
                    <a:pt x="1235" y="29174"/>
                  </a:lnTo>
                  <a:lnTo>
                    <a:pt x="3258" y="29735"/>
                  </a:lnTo>
                  <a:lnTo>
                    <a:pt x="9268" y="34121"/>
                  </a:lnTo>
                  <a:lnTo>
                    <a:pt x="35470" y="75900"/>
                  </a:lnTo>
                  <a:lnTo>
                    <a:pt x="53923" y="110849"/>
                  </a:lnTo>
                  <a:lnTo>
                    <a:pt x="73885" y="151781"/>
                  </a:lnTo>
                  <a:lnTo>
                    <a:pt x="93810" y="196549"/>
                  </a:lnTo>
                  <a:lnTo>
                    <a:pt x="103075" y="220341"/>
                  </a:lnTo>
                  <a:lnTo>
                    <a:pt x="120188" y="267237"/>
                  </a:lnTo>
                  <a:lnTo>
                    <a:pt x="134850" y="309246"/>
                  </a:lnTo>
                  <a:lnTo>
                    <a:pt x="148263" y="355113"/>
                  </a:lnTo>
                  <a:lnTo>
                    <a:pt x="156705" y="377562"/>
                  </a:lnTo>
                  <a:lnTo>
                    <a:pt x="158411" y="379822"/>
                  </a:lnTo>
                  <a:lnTo>
                    <a:pt x="159546" y="379917"/>
                  </a:lnTo>
                  <a:lnTo>
                    <a:pt x="171660" y="344578"/>
                  </a:lnTo>
                  <a:lnTo>
                    <a:pt x="183394" y="298789"/>
                  </a:lnTo>
                  <a:lnTo>
                    <a:pt x="191634" y="258594"/>
                  </a:lnTo>
                  <a:lnTo>
                    <a:pt x="196513" y="234893"/>
                  </a:lnTo>
                  <a:lnTo>
                    <a:pt x="201882" y="209214"/>
                  </a:lnTo>
                  <a:lnTo>
                    <a:pt x="207578" y="182217"/>
                  </a:lnTo>
                  <a:lnTo>
                    <a:pt x="212786" y="156459"/>
                  </a:lnTo>
                  <a:lnTo>
                    <a:pt x="217670" y="131525"/>
                  </a:lnTo>
                  <a:lnTo>
                    <a:pt x="225448" y="85241"/>
                  </a:lnTo>
                  <a:lnTo>
                    <a:pt x="228904" y="45856"/>
                  </a:lnTo>
                  <a:lnTo>
                    <a:pt x="234450" y="2563"/>
                  </a:lnTo>
                  <a:lnTo>
                    <a:pt x="233524" y="0"/>
                  </a:lnTo>
                  <a:lnTo>
                    <a:pt x="232200" y="1819"/>
                  </a:lnTo>
                  <a:lnTo>
                    <a:pt x="225320" y="26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820">
              <a:extLst>
                <a:ext uri="{FF2B5EF4-FFF2-40B4-BE49-F238E27FC236}">
                  <a16:creationId xmlns:a16="http://schemas.microsoft.com/office/drawing/2014/main" xmlns="" id="{9B92DEFA-893B-4754-BC1A-B3474109D89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167643" y="1839724"/>
              <a:ext cx="96508" cy="114772"/>
            </a:xfrm>
            <a:custGeom>
              <a:avLst/>
              <a:gdLst/>
              <a:ahLst/>
              <a:cxnLst/>
              <a:rect l="0" t="0" r="0" b="0"/>
              <a:pathLst>
                <a:path w="96508" h="114772">
                  <a:moveTo>
                    <a:pt x="52057" y="14476"/>
                  </a:moveTo>
                  <a:lnTo>
                    <a:pt x="52057" y="14476"/>
                  </a:lnTo>
                  <a:lnTo>
                    <a:pt x="48686" y="7734"/>
                  </a:lnTo>
                  <a:lnTo>
                    <a:pt x="41387" y="2542"/>
                  </a:lnTo>
                  <a:lnTo>
                    <a:pt x="36477" y="170"/>
                  </a:lnTo>
                  <a:lnTo>
                    <a:pt x="31792" y="0"/>
                  </a:lnTo>
                  <a:lnTo>
                    <a:pt x="22824" y="3574"/>
                  </a:lnTo>
                  <a:lnTo>
                    <a:pt x="14135" y="15510"/>
                  </a:lnTo>
                  <a:lnTo>
                    <a:pt x="3191" y="43945"/>
                  </a:lnTo>
                  <a:lnTo>
                    <a:pt x="0" y="65673"/>
                  </a:lnTo>
                  <a:lnTo>
                    <a:pt x="6137" y="93067"/>
                  </a:lnTo>
                  <a:lnTo>
                    <a:pt x="13069" y="107966"/>
                  </a:lnTo>
                  <a:lnTo>
                    <a:pt x="16892" y="112081"/>
                  </a:lnTo>
                  <a:lnTo>
                    <a:pt x="20852" y="114118"/>
                  </a:lnTo>
                  <a:lnTo>
                    <a:pt x="24904" y="114771"/>
                  </a:lnTo>
                  <a:lnTo>
                    <a:pt x="35050" y="111733"/>
                  </a:lnTo>
                  <a:lnTo>
                    <a:pt x="40719" y="108947"/>
                  </a:lnTo>
                  <a:lnTo>
                    <a:pt x="44499" y="104268"/>
                  </a:lnTo>
                  <a:lnTo>
                    <a:pt x="56640" y="62803"/>
                  </a:lnTo>
                  <a:lnTo>
                    <a:pt x="57229" y="59394"/>
                  </a:lnTo>
                  <a:lnTo>
                    <a:pt x="58328" y="57827"/>
                  </a:lnTo>
                  <a:lnTo>
                    <a:pt x="59766" y="57488"/>
                  </a:lnTo>
                  <a:lnTo>
                    <a:pt x="61429" y="57967"/>
                  </a:lnTo>
                  <a:lnTo>
                    <a:pt x="65160" y="62263"/>
                  </a:lnTo>
                  <a:lnTo>
                    <a:pt x="81256" y="89645"/>
                  </a:lnTo>
                  <a:lnTo>
                    <a:pt x="96507" y="103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821">
              <a:extLst>
                <a:ext uri="{FF2B5EF4-FFF2-40B4-BE49-F238E27FC236}">
                  <a16:creationId xmlns:a16="http://schemas.microsoft.com/office/drawing/2014/main" xmlns="" id="{97C5368F-E992-4A8A-9DA8-39E4917EB7D8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283200" y="1778000"/>
              <a:ext cx="120651" cy="158325"/>
            </a:xfrm>
            <a:custGeom>
              <a:avLst/>
              <a:gdLst/>
              <a:ahLst/>
              <a:cxnLst/>
              <a:rect l="0" t="0" r="0" b="0"/>
              <a:pathLst>
                <a:path w="120651" h="158325">
                  <a:moveTo>
                    <a:pt x="0" y="63500"/>
                  </a:moveTo>
                  <a:lnTo>
                    <a:pt x="0" y="63500"/>
                  </a:lnTo>
                  <a:lnTo>
                    <a:pt x="705" y="53361"/>
                  </a:lnTo>
                  <a:lnTo>
                    <a:pt x="3371" y="45823"/>
                  </a:lnTo>
                  <a:lnTo>
                    <a:pt x="7186" y="43954"/>
                  </a:lnTo>
                  <a:lnTo>
                    <a:pt x="18951" y="43759"/>
                  </a:lnTo>
                  <a:lnTo>
                    <a:pt x="38071" y="50987"/>
                  </a:lnTo>
                  <a:lnTo>
                    <a:pt x="57141" y="72179"/>
                  </a:lnTo>
                  <a:lnTo>
                    <a:pt x="72827" y="104171"/>
                  </a:lnTo>
                  <a:lnTo>
                    <a:pt x="76347" y="124380"/>
                  </a:lnTo>
                  <a:lnTo>
                    <a:pt x="74362" y="147861"/>
                  </a:lnTo>
                  <a:lnTo>
                    <a:pt x="72858" y="153607"/>
                  </a:lnTo>
                  <a:lnTo>
                    <a:pt x="71150" y="156732"/>
                  </a:lnTo>
                  <a:lnTo>
                    <a:pt x="69305" y="158111"/>
                  </a:lnTo>
                  <a:lnTo>
                    <a:pt x="67370" y="158324"/>
                  </a:lnTo>
                  <a:lnTo>
                    <a:pt x="63338" y="149153"/>
                  </a:lnTo>
                  <a:lnTo>
                    <a:pt x="58372" y="107779"/>
                  </a:lnTo>
                  <a:lnTo>
                    <a:pt x="64254" y="66428"/>
                  </a:lnTo>
                  <a:lnTo>
                    <a:pt x="74889" y="43164"/>
                  </a:lnTo>
                  <a:lnTo>
                    <a:pt x="89023" y="2482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822">
              <a:extLst>
                <a:ext uri="{FF2B5EF4-FFF2-40B4-BE49-F238E27FC236}">
                  <a16:creationId xmlns:a16="http://schemas.microsoft.com/office/drawing/2014/main" xmlns="" id="{BD026BBD-844B-4CB8-AD3C-FF19D06ACBD9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481115" y="1654073"/>
              <a:ext cx="132286" cy="270627"/>
            </a:xfrm>
            <a:custGeom>
              <a:avLst/>
              <a:gdLst/>
              <a:ahLst/>
              <a:cxnLst/>
              <a:rect l="0" t="0" r="0" b="0"/>
              <a:pathLst>
                <a:path w="132286" h="270627">
                  <a:moveTo>
                    <a:pt x="132285" y="41377"/>
                  </a:moveTo>
                  <a:lnTo>
                    <a:pt x="132285" y="41377"/>
                  </a:lnTo>
                  <a:lnTo>
                    <a:pt x="121440" y="18146"/>
                  </a:lnTo>
                  <a:lnTo>
                    <a:pt x="111237" y="7298"/>
                  </a:lnTo>
                  <a:lnTo>
                    <a:pt x="99647" y="1536"/>
                  </a:lnTo>
                  <a:lnTo>
                    <a:pt x="93593" y="0"/>
                  </a:lnTo>
                  <a:lnTo>
                    <a:pt x="77459" y="5819"/>
                  </a:lnTo>
                  <a:lnTo>
                    <a:pt x="68218" y="11321"/>
                  </a:lnTo>
                  <a:lnTo>
                    <a:pt x="38356" y="49405"/>
                  </a:lnTo>
                  <a:lnTo>
                    <a:pt x="21394" y="84926"/>
                  </a:lnTo>
                  <a:lnTo>
                    <a:pt x="8212" y="124232"/>
                  </a:lnTo>
                  <a:lnTo>
                    <a:pt x="0" y="165220"/>
                  </a:lnTo>
                  <a:lnTo>
                    <a:pt x="3406" y="201311"/>
                  </a:lnTo>
                  <a:lnTo>
                    <a:pt x="15739" y="231698"/>
                  </a:lnTo>
                  <a:lnTo>
                    <a:pt x="35331" y="254610"/>
                  </a:lnTo>
                  <a:lnTo>
                    <a:pt x="56269" y="266675"/>
                  </a:lnTo>
                  <a:lnTo>
                    <a:pt x="76628" y="270626"/>
                  </a:lnTo>
                  <a:lnTo>
                    <a:pt x="113235" y="26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823">
              <a:extLst>
                <a:ext uri="{FF2B5EF4-FFF2-40B4-BE49-F238E27FC236}">
                  <a16:creationId xmlns:a16="http://schemas.microsoft.com/office/drawing/2014/main" xmlns="" id="{22D8C3C5-43FC-46C9-850A-DA506551A7C8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598880" y="1720850"/>
              <a:ext cx="116121" cy="190501"/>
            </a:xfrm>
            <a:custGeom>
              <a:avLst/>
              <a:gdLst/>
              <a:ahLst/>
              <a:cxnLst/>
              <a:rect l="0" t="0" r="0" b="0"/>
              <a:pathLst>
                <a:path w="116121" h="190501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7" y="705"/>
                  </a:lnTo>
                  <a:lnTo>
                    <a:pt x="0" y="1881"/>
                  </a:lnTo>
                  <a:lnTo>
                    <a:pt x="19239" y="42376"/>
                  </a:lnTo>
                  <a:lnTo>
                    <a:pt x="41318" y="79349"/>
                  </a:lnTo>
                  <a:lnTo>
                    <a:pt x="65734" y="117820"/>
                  </a:lnTo>
                  <a:lnTo>
                    <a:pt x="95897" y="159053"/>
                  </a:lnTo>
                  <a:lnTo>
                    <a:pt x="11612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824">
              <a:extLst>
                <a:ext uri="{FF2B5EF4-FFF2-40B4-BE49-F238E27FC236}">
                  <a16:creationId xmlns:a16="http://schemas.microsoft.com/office/drawing/2014/main" xmlns="" id="{73DD5642-36D4-49FF-91C3-AA36758022E3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620669" y="1730179"/>
              <a:ext cx="119732" cy="200222"/>
            </a:xfrm>
            <a:custGeom>
              <a:avLst/>
              <a:gdLst/>
              <a:ahLst/>
              <a:cxnLst/>
              <a:rect l="0" t="0" r="0" b="0"/>
              <a:pathLst>
                <a:path w="119732" h="200222">
                  <a:moveTo>
                    <a:pt x="119731" y="3371"/>
                  </a:moveTo>
                  <a:lnTo>
                    <a:pt x="119731" y="3371"/>
                  </a:lnTo>
                  <a:lnTo>
                    <a:pt x="116360" y="0"/>
                  </a:lnTo>
                  <a:lnTo>
                    <a:pt x="113956" y="418"/>
                  </a:lnTo>
                  <a:lnTo>
                    <a:pt x="85853" y="21701"/>
                  </a:lnTo>
                  <a:lnTo>
                    <a:pt x="57090" y="58112"/>
                  </a:lnTo>
                  <a:lnTo>
                    <a:pt x="26225" y="101278"/>
                  </a:lnTo>
                  <a:lnTo>
                    <a:pt x="4850" y="145348"/>
                  </a:lnTo>
                  <a:lnTo>
                    <a:pt x="0" y="169248"/>
                  </a:lnTo>
                  <a:lnTo>
                    <a:pt x="194" y="186455"/>
                  </a:lnTo>
                  <a:lnTo>
                    <a:pt x="5431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825">
              <a:extLst>
                <a:ext uri="{FF2B5EF4-FFF2-40B4-BE49-F238E27FC236}">
                  <a16:creationId xmlns:a16="http://schemas.microsoft.com/office/drawing/2014/main" xmlns="" id="{0BDD3CFD-817D-45FF-AE7D-3B197528664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759450" y="1644650"/>
              <a:ext cx="60331" cy="285751"/>
            </a:xfrm>
            <a:custGeom>
              <a:avLst/>
              <a:gdLst/>
              <a:ahLst/>
              <a:cxnLst/>
              <a:rect l="0" t="0" r="0" b="0"/>
              <a:pathLst>
                <a:path w="60331" h="2857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3397" y="1411"/>
                  </a:lnTo>
                  <a:lnTo>
                    <a:pt x="30564" y="38282"/>
                  </a:lnTo>
                  <a:lnTo>
                    <a:pt x="45588" y="78057"/>
                  </a:lnTo>
                  <a:lnTo>
                    <a:pt x="54599" y="111597"/>
                  </a:lnTo>
                  <a:lnTo>
                    <a:pt x="59544" y="149553"/>
                  </a:lnTo>
                  <a:lnTo>
                    <a:pt x="60330" y="187823"/>
                  </a:lnTo>
                  <a:lnTo>
                    <a:pt x="52134" y="235019"/>
                  </a:lnTo>
                  <a:lnTo>
                    <a:pt x="42220" y="257794"/>
                  </a:lnTo>
                  <a:lnTo>
                    <a:pt x="28877" y="273560"/>
                  </a:lnTo>
                  <a:lnTo>
                    <a:pt x="15656" y="283154"/>
                  </a:lnTo>
                  <a:lnTo>
                    <a:pt x="11143" y="28472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26">
              <a:extLst>
                <a:ext uri="{FF2B5EF4-FFF2-40B4-BE49-F238E27FC236}">
                  <a16:creationId xmlns:a16="http://schemas.microsoft.com/office/drawing/2014/main" xmlns="" id="{BFEDD927-7A4B-409B-A564-7C45057EA37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962650" y="1860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827">
              <a:extLst>
                <a:ext uri="{FF2B5EF4-FFF2-40B4-BE49-F238E27FC236}">
                  <a16:creationId xmlns:a16="http://schemas.microsoft.com/office/drawing/2014/main" xmlns="" id="{499F91DE-F8B8-44C1-9CCD-3078A0466E3D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261099" y="1565563"/>
              <a:ext cx="215902" cy="280081"/>
            </a:xfrm>
            <a:custGeom>
              <a:avLst/>
              <a:gdLst/>
              <a:ahLst/>
              <a:cxnLst/>
              <a:rect l="0" t="0" r="0" b="0"/>
              <a:pathLst>
                <a:path w="215902" h="280081">
                  <a:moveTo>
                    <a:pt x="1" y="28287"/>
                  </a:moveTo>
                  <a:lnTo>
                    <a:pt x="1" y="28287"/>
                  </a:lnTo>
                  <a:lnTo>
                    <a:pt x="0" y="10610"/>
                  </a:lnTo>
                  <a:lnTo>
                    <a:pt x="706" y="8036"/>
                  </a:lnTo>
                  <a:lnTo>
                    <a:pt x="1883" y="6320"/>
                  </a:lnTo>
                  <a:lnTo>
                    <a:pt x="3372" y="5175"/>
                  </a:lnTo>
                  <a:lnTo>
                    <a:pt x="10671" y="9548"/>
                  </a:lnTo>
                  <a:lnTo>
                    <a:pt x="15581" y="13678"/>
                  </a:lnTo>
                  <a:lnTo>
                    <a:pt x="32604" y="46458"/>
                  </a:lnTo>
                  <a:lnTo>
                    <a:pt x="46712" y="77991"/>
                  </a:lnTo>
                  <a:lnTo>
                    <a:pt x="63095" y="113878"/>
                  </a:lnTo>
                  <a:lnTo>
                    <a:pt x="82135" y="153346"/>
                  </a:lnTo>
                  <a:lnTo>
                    <a:pt x="100475" y="192524"/>
                  </a:lnTo>
                  <a:lnTo>
                    <a:pt x="116622" y="228281"/>
                  </a:lnTo>
                  <a:lnTo>
                    <a:pt x="138487" y="272455"/>
                  </a:lnTo>
                  <a:lnTo>
                    <a:pt x="143126" y="277849"/>
                  </a:lnTo>
                  <a:lnTo>
                    <a:pt x="146923" y="280034"/>
                  </a:lnTo>
                  <a:lnTo>
                    <a:pt x="150160" y="280080"/>
                  </a:lnTo>
                  <a:lnTo>
                    <a:pt x="153024" y="278698"/>
                  </a:lnTo>
                  <a:lnTo>
                    <a:pt x="158087" y="265875"/>
                  </a:lnTo>
                  <a:lnTo>
                    <a:pt x="167087" y="219778"/>
                  </a:lnTo>
                  <a:lnTo>
                    <a:pt x="173273" y="184420"/>
                  </a:lnTo>
                  <a:lnTo>
                    <a:pt x="181433" y="141424"/>
                  </a:lnTo>
                  <a:lnTo>
                    <a:pt x="186572" y="117117"/>
                  </a:lnTo>
                  <a:lnTo>
                    <a:pt x="196516" y="69884"/>
                  </a:lnTo>
                  <a:lnTo>
                    <a:pt x="203288" y="32428"/>
                  </a:lnTo>
                  <a:lnTo>
                    <a:pt x="207695" y="3800"/>
                  </a:lnTo>
                  <a:lnTo>
                    <a:pt x="209019" y="674"/>
                  </a:lnTo>
                  <a:lnTo>
                    <a:pt x="210607" y="0"/>
                  </a:lnTo>
                  <a:lnTo>
                    <a:pt x="215901" y="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828">
              <a:extLst>
                <a:ext uri="{FF2B5EF4-FFF2-40B4-BE49-F238E27FC236}">
                  <a16:creationId xmlns:a16="http://schemas.microsoft.com/office/drawing/2014/main" xmlns="" id="{192D573C-0409-4B6C-87E4-8F5934B1167E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550189" y="1693482"/>
              <a:ext cx="91912" cy="87653"/>
            </a:xfrm>
            <a:custGeom>
              <a:avLst/>
              <a:gdLst/>
              <a:ahLst/>
              <a:cxnLst/>
              <a:rect l="0" t="0" r="0" b="0"/>
              <a:pathLst>
                <a:path w="91912" h="87653">
                  <a:moveTo>
                    <a:pt x="66511" y="21018"/>
                  </a:moveTo>
                  <a:lnTo>
                    <a:pt x="66511" y="21018"/>
                  </a:lnTo>
                  <a:lnTo>
                    <a:pt x="63140" y="10905"/>
                  </a:lnTo>
                  <a:lnTo>
                    <a:pt x="55840" y="4058"/>
                  </a:lnTo>
                  <a:lnTo>
                    <a:pt x="50931" y="1245"/>
                  </a:lnTo>
                  <a:lnTo>
                    <a:pt x="37949" y="0"/>
                  </a:lnTo>
                  <a:lnTo>
                    <a:pt x="30536" y="656"/>
                  </a:lnTo>
                  <a:lnTo>
                    <a:pt x="16655" y="8911"/>
                  </a:lnTo>
                  <a:lnTo>
                    <a:pt x="9990" y="15063"/>
                  </a:lnTo>
                  <a:lnTo>
                    <a:pt x="2585" y="29425"/>
                  </a:lnTo>
                  <a:lnTo>
                    <a:pt x="0" y="45216"/>
                  </a:lnTo>
                  <a:lnTo>
                    <a:pt x="1202" y="61641"/>
                  </a:lnTo>
                  <a:lnTo>
                    <a:pt x="7852" y="74586"/>
                  </a:lnTo>
                  <a:lnTo>
                    <a:pt x="17157" y="83631"/>
                  </a:lnTo>
                  <a:lnTo>
                    <a:pt x="25996" y="87652"/>
                  </a:lnTo>
                  <a:lnTo>
                    <a:pt x="30329" y="86607"/>
                  </a:lnTo>
                  <a:lnTo>
                    <a:pt x="38906" y="79802"/>
                  </a:lnTo>
                  <a:lnTo>
                    <a:pt x="54499" y="59598"/>
                  </a:lnTo>
                  <a:lnTo>
                    <a:pt x="58483" y="51342"/>
                  </a:lnTo>
                  <a:lnTo>
                    <a:pt x="59042" y="51112"/>
                  </a:lnTo>
                  <a:lnTo>
                    <a:pt x="76018" y="72262"/>
                  </a:lnTo>
                  <a:lnTo>
                    <a:pt x="91911" y="8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829">
              <a:extLst>
                <a:ext uri="{FF2B5EF4-FFF2-40B4-BE49-F238E27FC236}">
                  <a16:creationId xmlns:a16="http://schemas.microsoft.com/office/drawing/2014/main" xmlns="" id="{A896B7EF-8B0D-459D-B435-754BA6FF79F4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686550" y="1638300"/>
              <a:ext cx="127001" cy="145990"/>
            </a:xfrm>
            <a:custGeom>
              <a:avLst/>
              <a:gdLst/>
              <a:ahLst/>
              <a:cxnLst/>
              <a:rect l="0" t="0" r="0" b="0"/>
              <a:pathLst>
                <a:path w="127001" h="145990">
                  <a:moveTo>
                    <a:pt x="0" y="69850"/>
                  </a:moveTo>
                  <a:lnTo>
                    <a:pt x="0" y="69850"/>
                  </a:lnTo>
                  <a:lnTo>
                    <a:pt x="3370" y="63108"/>
                  </a:lnTo>
                  <a:lnTo>
                    <a:pt x="10670" y="57916"/>
                  </a:lnTo>
                  <a:lnTo>
                    <a:pt x="15580" y="55544"/>
                  </a:lnTo>
                  <a:lnTo>
                    <a:pt x="20970" y="55374"/>
                  </a:lnTo>
                  <a:lnTo>
                    <a:pt x="32603" y="58948"/>
                  </a:lnTo>
                  <a:lnTo>
                    <a:pt x="42948" y="69003"/>
                  </a:lnTo>
                  <a:lnTo>
                    <a:pt x="47681" y="75635"/>
                  </a:lnTo>
                  <a:lnTo>
                    <a:pt x="52942" y="92412"/>
                  </a:lnTo>
                  <a:lnTo>
                    <a:pt x="54022" y="117927"/>
                  </a:lnTo>
                  <a:lnTo>
                    <a:pt x="48065" y="142141"/>
                  </a:lnTo>
                  <a:lnTo>
                    <a:pt x="46155" y="144855"/>
                  </a:lnTo>
                  <a:lnTo>
                    <a:pt x="44176" y="145959"/>
                  </a:lnTo>
                  <a:lnTo>
                    <a:pt x="42150" y="145989"/>
                  </a:lnTo>
                  <a:lnTo>
                    <a:pt x="40094" y="143893"/>
                  </a:lnTo>
                  <a:lnTo>
                    <a:pt x="35928" y="135919"/>
                  </a:lnTo>
                  <a:lnTo>
                    <a:pt x="37370" y="121557"/>
                  </a:lnTo>
                  <a:lnTo>
                    <a:pt x="53164" y="76849"/>
                  </a:lnTo>
                  <a:lnTo>
                    <a:pt x="77293" y="4166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830">
              <a:extLst>
                <a:ext uri="{FF2B5EF4-FFF2-40B4-BE49-F238E27FC236}">
                  <a16:creationId xmlns:a16="http://schemas.microsoft.com/office/drawing/2014/main" xmlns="" id="{DC3D4A53-868E-4DBF-B935-117C23FB227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846964" y="1553909"/>
              <a:ext cx="84257" cy="230150"/>
            </a:xfrm>
            <a:custGeom>
              <a:avLst/>
              <a:gdLst/>
              <a:ahLst/>
              <a:cxnLst/>
              <a:rect l="0" t="0" r="0" b="0"/>
              <a:pathLst>
                <a:path w="84257" h="230150">
                  <a:moveTo>
                    <a:pt x="80886" y="27241"/>
                  </a:moveTo>
                  <a:lnTo>
                    <a:pt x="80886" y="27241"/>
                  </a:lnTo>
                  <a:lnTo>
                    <a:pt x="84256" y="17128"/>
                  </a:lnTo>
                  <a:lnTo>
                    <a:pt x="83839" y="13443"/>
                  </a:lnTo>
                  <a:lnTo>
                    <a:pt x="82149" y="10281"/>
                  </a:lnTo>
                  <a:lnTo>
                    <a:pt x="79611" y="7468"/>
                  </a:lnTo>
                  <a:lnTo>
                    <a:pt x="65926" y="137"/>
                  </a:lnTo>
                  <a:lnTo>
                    <a:pt x="60330" y="0"/>
                  </a:lnTo>
                  <a:lnTo>
                    <a:pt x="48466" y="3610"/>
                  </a:lnTo>
                  <a:lnTo>
                    <a:pt x="36138" y="15562"/>
                  </a:lnTo>
                  <a:lnTo>
                    <a:pt x="23603" y="35456"/>
                  </a:lnTo>
                  <a:lnTo>
                    <a:pt x="6763" y="83062"/>
                  </a:lnTo>
                  <a:lnTo>
                    <a:pt x="2081" y="121430"/>
                  </a:lnTo>
                  <a:lnTo>
                    <a:pt x="0" y="158238"/>
                  </a:lnTo>
                  <a:lnTo>
                    <a:pt x="2592" y="203168"/>
                  </a:lnTo>
                  <a:lnTo>
                    <a:pt x="5406" y="214376"/>
                  </a:lnTo>
                  <a:lnTo>
                    <a:pt x="10105" y="221847"/>
                  </a:lnTo>
                  <a:lnTo>
                    <a:pt x="16060" y="226828"/>
                  </a:lnTo>
                  <a:lnTo>
                    <a:pt x="22852" y="230149"/>
                  </a:lnTo>
                  <a:lnTo>
                    <a:pt x="39806" y="230076"/>
                  </a:lnTo>
                  <a:lnTo>
                    <a:pt x="68186" y="224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831">
              <a:extLst>
                <a:ext uri="{FF2B5EF4-FFF2-40B4-BE49-F238E27FC236}">
                  <a16:creationId xmlns:a16="http://schemas.microsoft.com/office/drawing/2014/main" xmlns="" id="{CEE51E6A-CD10-417E-896C-A2B99956D90C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987691" y="1568450"/>
              <a:ext cx="79860" cy="133351"/>
            </a:xfrm>
            <a:custGeom>
              <a:avLst/>
              <a:gdLst/>
              <a:ahLst/>
              <a:cxnLst/>
              <a:rect l="0" t="0" r="0" b="0"/>
              <a:pathLst>
                <a:path w="79860" h="133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6408" y="29886"/>
                  </a:lnTo>
                  <a:lnTo>
                    <a:pt x="28376" y="77069"/>
                  </a:lnTo>
                  <a:lnTo>
                    <a:pt x="43438" y="104444"/>
                  </a:lnTo>
                  <a:lnTo>
                    <a:pt x="55205" y="117681"/>
                  </a:lnTo>
                  <a:lnTo>
                    <a:pt x="7985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32">
              <a:extLst>
                <a:ext uri="{FF2B5EF4-FFF2-40B4-BE49-F238E27FC236}">
                  <a16:creationId xmlns:a16="http://schemas.microsoft.com/office/drawing/2014/main" xmlns="" id="{9EF63895-4251-41DB-8AB5-8F1ABFEFCA78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054850" y="1587500"/>
              <a:ext cx="69851" cy="171451"/>
            </a:xfrm>
            <a:custGeom>
              <a:avLst/>
              <a:gdLst/>
              <a:ahLst/>
              <a:cxnLst/>
              <a:rect l="0" t="0" r="0" b="0"/>
              <a:pathLst>
                <a:path w="69851" h="171451">
                  <a:moveTo>
                    <a:pt x="69850" y="0"/>
                  </a:moveTo>
                  <a:lnTo>
                    <a:pt x="69850" y="0"/>
                  </a:lnTo>
                  <a:lnTo>
                    <a:pt x="52995" y="0"/>
                  </a:lnTo>
                  <a:lnTo>
                    <a:pt x="46619" y="2117"/>
                  </a:lnTo>
                  <a:lnTo>
                    <a:pt x="35771" y="10113"/>
                  </a:lnTo>
                  <a:lnTo>
                    <a:pt x="28128" y="24486"/>
                  </a:lnTo>
                  <a:lnTo>
                    <a:pt x="17472" y="62457"/>
                  </a:lnTo>
                  <a:lnTo>
                    <a:pt x="4914" y="107587"/>
                  </a:lnTo>
                  <a:lnTo>
                    <a:pt x="647" y="15054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33">
              <a:extLst>
                <a:ext uri="{FF2B5EF4-FFF2-40B4-BE49-F238E27FC236}">
                  <a16:creationId xmlns:a16="http://schemas.microsoft.com/office/drawing/2014/main" xmlns="" id="{E59879A7-E01B-477A-B48C-4867FF9BB30F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086600" y="1543050"/>
              <a:ext cx="95251" cy="311151"/>
            </a:xfrm>
            <a:custGeom>
              <a:avLst/>
              <a:gdLst/>
              <a:ahLst/>
              <a:cxnLst/>
              <a:rect l="0" t="0" r="0" b="0"/>
              <a:pathLst>
                <a:path w="95251" h="311151">
                  <a:moveTo>
                    <a:pt x="95250" y="0"/>
                  </a:moveTo>
                  <a:lnTo>
                    <a:pt x="95250" y="0"/>
                  </a:lnTo>
                  <a:lnTo>
                    <a:pt x="95250" y="41419"/>
                  </a:lnTo>
                  <a:lnTo>
                    <a:pt x="93133" y="85436"/>
                  </a:lnTo>
                  <a:lnTo>
                    <a:pt x="85137" y="128518"/>
                  </a:lnTo>
                  <a:lnTo>
                    <a:pt x="76409" y="171184"/>
                  </a:lnTo>
                  <a:lnTo>
                    <a:pt x="65709" y="211548"/>
                  </a:lnTo>
                  <a:lnTo>
                    <a:pt x="49195" y="245951"/>
                  </a:lnTo>
                  <a:lnTo>
                    <a:pt x="20064" y="28634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365">
            <a:extLst>
              <a:ext uri="{FF2B5EF4-FFF2-40B4-BE49-F238E27FC236}">
                <a16:creationId xmlns:a16="http://schemas.microsoft.com/office/drawing/2014/main" xmlns="" id="{2729E8B3-2292-43FE-BE02-5EB08AA41B3B}"/>
              </a:ext>
            </a:extLst>
          </p:cNvPr>
          <p:cNvGrpSpPr/>
          <p:nvPr/>
        </p:nvGrpSpPr>
        <p:grpSpPr>
          <a:xfrm>
            <a:off x="2755900" y="2705100"/>
            <a:ext cx="203201" cy="125236"/>
            <a:chOff x="2755900" y="2705100"/>
            <a:chExt cx="203201" cy="125236"/>
          </a:xfrm>
        </p:grpSpPr>
        <p:sp>
          <p:nvSpPr>
            <p:cNvPr id="62" name="SMARTInkShape-1834">
              <a:extLst>
                <a:ext uri="{FF2B5EF4-FFF2-40B4-BE49-F238E27FC236}">
                  <a16:creationId xmlns:a16="http://schemas.microsoft.com/office/drawing/2014/main" xmlns="" id="{0252C307-0071-41F9-A865-6C6BDDC6488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755900" y="27051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4907" y="11602"/>
                  </a:lnTo>
                  <a:lnTo>
                    <a:pt x="91577" y="250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835">
              <a:extLst>
                <a:ext uri="{FF2B5EF4-FFF2-40B4-BE49-F238E27FC236}">
                  <a16:creationId xmlns:a16="http://schemas.microsoft.com/office/drawing/2014/main" xmlns="" id="{E6958844-1CEA-428E-AF9C-D225DBA9EA9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796979" y="2794000"/>
              <a:ext cx="162122" cy="36336"/>
            </a:xfrm>
            <a:custGeom>
              <a:avLst/>
              <a:gdLst/>
              <a:ahLst/>
              <a:cxnLst/>
              <a:rect l="0" t="0" r="0" b="0"/>
              <a:pathLst>
                <a:path w="162122" h="36336">
                  <a:moveTo>
                    <a:pt x="3371" y="25400"/>
                  </a:moveTo>
                  <a:lnTo>
                    <a:pt x="3371" y="25400"/>
                  </a:lnTo>
                  <a:lnTo>
                    <a:pt x="0" y="32142"/>
                  </a:lnTo>
                  <a:lnTo>
                    <a:pt x="1829" y="34128"/>
                  </a:lnTo>
                  <a:lnTo>
                    <a:pt x="11388" y="36335"/>
                  </a:lnTo>
                  <a:lnTo>
                    <a:pt x="56434" y="31271"/>
                  </a:lnTo>
                  <a:lnTo>
                    <a:pt x="101957" y="17732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66">
            <a:extLst>
              <a:ext uri="{FF2B5EF4-FFF2-40B4-BE49-F238E27FC236}">
                <a16:creationId xmlns:a16="http://schemas.microsoft.com/office/drawing/2014/main" xmlns="" id="{C73B05A9-5442-4AF6-B35D-B06E5354ED35}"/>
              </a:ext>
            </a:extLst>
          </p:cNvPr>
          <p:cNvGrpSpPr/>
          <p:nvPr/>
        </p:nvGrpSpPr>
        <p:grpSpPr>
          <a:xfrm>
            <a:off x="3689350" y="2451216"/>
            <a:ext cx="2279651" cy="445616"/>
            <a:chOff x="3689350" y="2451216"/>
            <a:chExt cx="2279651" cy="445616"/>
          </a:xfrm>
        </p:grpSpPr>
        <p:sp>
          <p:nvSpPr>
            <p:cNvPr id="65" name="SMARTInkShape-1836">
              <a:extLst>
                <a:ext uri="{FF2B5EF4-FFF2-40B4-BE49-F238E27FC236}">
                  <a16:creationId xmlns:a16="http://schemas.microsoft.com/office/drawing/2014/main" xmlns="" id="{C93B0962-DB05-46D6-94DA-0AFDB1A81F92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702697" y="2521390"/>
              <a:ext cx="196204" cy="372017"/>
            </a:xfrm>
            <a:custGeom>
              <a:avLst/>
              <a:gdLst/>
              <a:ahLst/>
              <a:cxnLst/>
              <a:rect l="0" t="0" r="0" b="0"/>
              <a:pathLst>
                <a:path w="196204" h="372017">
                  <a:moveTo>
                    <a:pt x="196203" y="24960"/>
                  </a:moveTo>
                  <a:lnTo>
                    <a:pt x="196203" y="24960"/>
                  </a:lnTo>
                  <a:lnTo>
                    <a:pt x="190428" y="19890"/>
                  </a:lnTo>
                  <a:lnTo>
                    <a:pt x="169067" y="10033"/>
                  </a:lnTo>
                  <a:lnTo>
                    <a:pt x="123712" y="2901"/>
                  </a:lnTo>
                  <a:lnTo>
                    <a:pt x="81834" y="0"/>
                  </a:lnTo>
                  <a:lnTo>
                    <a:pt x="66350" y="1167"/>
                  </a:lnTo>
                  <a:lnTo>
                    <a:pt x="54764" y="6389"/>
                  </a:lnTo>
                  <a:lnTo>
                    <a:pt x="40309" y="24004"/>
                  </a:lnTo>
                  <a:lnTo>
                    <a:pt x="33831" y="53840"/>
                  </a:lnTo>
                  <a:lnTo>
                    <a:pt x="31911" y="92862"/>
                  </a:lnTo>
                  <a:lnTo>
                    <a:pt x="31462" y="124989"/>
                  </a:lnTo>
                  <a:lnTo>
                    <a:pt x="29852" y="160434"/>
                  </a:lnTo>
                  <a:lnTo>
                    <a:pt x="24432" y="197354"/>
                  </a:lnTo>
                  <a:lnTo>
                    <a:pt x="19201" y="233048"/>
                  </a:lnTo>
                  <a:lnTo>
                    <a:pt x="13818" y="266316"/>
                  </a:lnTo>
                  <a:lnTo>
                    <a:pt x="4266" y="307434"/>
                  </a:lnTo>
                  <a:lnTo>
                    <a:pt x="0" y="352917"/>
                  </a:lnTo>
                  <a:lnTo>
                    <a:pt x="1522" y="363100"/>
                  </a:lnTo>
                  <a:lnTo>
                    <a:pt x="2916" y="366803"/>
                  </a:lnTo>
                  <a:lnTo>
                    <a:pt x="5256" y="369272"/>
                  </a:lnTo>
                  <a:lnTo>
                    <a:pt x="11619" y="372016"/>
                  </a:lnTo>
                  <a:lnTo>
                    <a:pt x="43116" y="368001"/>
                  </a:lnTo>
                  <a:lnTo>
                    <a:pt x="89372" y="354352"/>
                  </a:lnTo>
                  <a:lnTo>
                    <a:pt x="132532" y="338067"/>
                  </a:lnTo>
                  <a:lnTo>
                    <a:pt x="151753" y="329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37">
              <a:extLst>
                <a:ext uri="{FF2B5EF4-FFF2-40B4-BE49-F238E27FC236}">
                  <a16:creationId xmlns:a16="http://schemas.microsoft.com/office/drawing/2014/main" xmlns="" id="{C64ED70F-4916-4BD1-BA5B-5D12B0A13EB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689350" y="274955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3"/>
                  </a:lnTo>
                  <a:lnTo>
                    <a:pt x="6742" y="29262"/>
                  </a:lnTo>
                  <a:lnTo>
                    <a:pt x="50216" y="19001"/>
                  </a:lnTo>
                  <a:lnTo>
                    <a:pt x="94371" y="1080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38">
              <a:extLst>
                <a:ext uri="{FF2B5EF4-FFF2-40B4-BE49-F238E27FC236}">
                  <a16:creationId xmlns:a16="http://schemas.microsoft.com/office/drawing/2014/main" xmlns="" id="{FACCF6F9-D4C8-47FA-9E84-8757E591EAE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995176" y="2451216"/>
              <a:ext cx="221225" cy="445616"/>
            </a:xfrm>
            <a:custGeom>
              <a:avLst/>
              <a:gdLst/>
              <a:ahLst/>
              <a:cxnLst/>
              <a:rect l="0" t="0" r="0" b="0"/>
              <a:pathLst>
                <a:path w="221225" h="445616">
                  <a:moveTo>
                    <a:pt x="221224" y="6234"/>
                  </a:moveTo>
                  <a:lnTo>
                    <a:pt x="221224" y="6234"/>
                  </a:lnTo>
                  <a:lnTo>
                    <a:pt x="214482" y="2863"/>
                  </a:lnTo>
                  <a:lnTo>
                    <a:pt x="182942" y="276"/>
                  </a:lnTo>
                  <a:lnTo>
                    <a:pt x="147557" y="0"/>
                  </a:lnTo>
                  <a:lnTo>
                    <a:pt x="101466" y="3278"/>
                  </a:lnTo>
                  <a:lnTo>
                    <a:pt x="80691" y="8729"/>
                  </a:lnTo>
                  <a:lnTo>
                    <a:pt x="72216" y="14633"/>
                  </a:lnTo>
                  <a:lnTo>
                    <a:pt x="68969" y="18183"/>
                  </a:lnTo>
                  <a:lnTo>
                    <a:pt x="61028" y="36664"/>
                  </a:lnTo>
                  <a:lnTo>
                    <a:pt x="57798" y="74673"/>
                  </a:lnTo>
                  <a:lnTo>
                    <a:pt x="60069" y="115569"/>
                  </a:lnTo>
                  <a:lnTo>
                    <a:pt x="58348" y="149372"/>
                  </a:lnTo>
                  <a:lnTo>
                    <a:pt x="53349" y="185562"/>
                  </a:lnTo>
                  <a:lnTo>
                    <a:pt x="46424" y="221402"/>
                  </a:lnTo>
                  <a:lnTo>
                    <a:pt x="34592" y="268640"/>
                  </a:lnTo>
                  <a:lnTo>
                    <a:pt x="22149" y="310467"/>
                  </a:lnTo>
                  <a:lnTo>
                    <a:pt x="10231" y="352415"/>
                  </a:lnTo>
                  <a:lnTo>
                    <a:pt x="1407" y="397028"/>
                  </a:lnTo>
                  <a:lnTo>
                    <a:pt x="0" y="435404"/>
                  </a:lnTo>
                  <a:lnTo>
                    <a:pt x="2487" y="443450"/>
                  </a:lnTo>
                  <a:lnTo>
                    <a:pt x="4844" y="445173"/>
                  </a:lnTo>
                  <a:lnTo>
                    <a:pt x="7826" y="445615"/>
                  </a:lnTo>
                  <a:lnTo>
                    <a:pt x="47313" y="435618"/>
                  </a:lnTo>
                  <a:lnTo>
                    <a:pt x="89191" y="428097"/>
                  </a:lnTo>
                  <a:lnTo>
                    <a:pt x="130285" y="425880"/>
                  </a:lnTo>
                  <a:lnTo>
                    <a:pt x="183124" y="431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39">
              <a:extLst>
                <a:ext uri="{FF2B5EF4-FFF2-40B4-BE49-F238E27FC236}">
                  <a16:creationId xmlns:a16="http://schemas.microsoft.com/office/drawing/2014/main" xmlns="" id="{32292BE8-39F8-44C0-8C20-BB5F4E73091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390729" y="2514862"/>
              <a:ext cx="117772" cy="361689"/>
            </a:xfrm>
            <a:custGeom>
              <a:avLst/>
              <a:gdLst/>
              <a:ahLst/>
              <a:cxnLst/>
              <a:rect l="0" t="0" r="0" b="0"/>
              <a:pathLst>
                <a:path w="117772" h="361689">
                  <a:moveTo>
                    <a:pt x="117771" y="6088"/>
                  </a:moveTo>
                  <a:lnTo>
                    <a:pt x="117771" y="6088"/>
                  </a:lnTo>
                  <a:lnTo>
                    <a:pt x="111029" y="2717"/>
                  </a:lnTo>
                  <a:lnTo>
                    <a:pt x="79078" y="0"/>
                  </a:lnTo>
                  <a:lnTo>
                    <a:pt x="66707" y="5499"/>
                  </a:lnTo>
                  <a:lnTo>
                    <a:pt x="60445" y="9928"/>
                  </a:lnTo>
                  <a:lnTo>
                    <a:pt x="41519" y="39760"/>
                  </a:lnTo>
                  <a:lnTo>
                    <a:pt x="22505" y="83249"/>
                  </a:lnTo>
                  <a:lnTo>
                    <a:pt x="11696" y="121050"/>
                  </a:lnTo>
                  <a:lnTo>
                    <a:pt x="3599" y="163016"/>
                  </a:lnTo>
                  <a:lnTo>
                    <a:pt x="0" y="205186"/>
                  </a:lnTo>
                  <a:lnTo>
                    <a:pt x="2163" y="243683"/>
                  </a:lnTo>
                  <a:lnTo>
                    <a:pt x="9240" y="278903"/>
                  </a:lnTo>
                  <a:lnTo>
                    <a:pt x="29090" y="323675"/>
                  </a:lnTo>
                  <a:lnTo>
                    <a:pt x="60621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40">
              <a:extLst>
                <a:ext uri="{FF2B5EF4-FFF2-40B4-BE49-F238E27FC236}">
                  <a16:creationId xmlns:a16="http://schemas.microsoft.com/office/drawing/2014/main" xmlns="" id="{D4A8C75A-9DEB-48E3-B8B6-5BC544ABC0F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603750" y="2565400"/>
              <a:ext cx="165101" cy="260351"/>
            </a:xfrm>
            <a:custGeom>
              <a:avLst/>
              <a:gdLst/>
              <a:ahLst/>
              <a:cxnLst/>
              <a:rect l="0" t="0" r="0" b="0"/>
              <a:pathLst>
                <a:path w="165101" h="260351">
                  <a:moveTo>
                    <a:pt x="0" y="0"/>
                  </a:moveTo>
                  <a:lnTo>
                    <a:pt x="0" y="0"/>
                  </a:lnTo>
                  <a:lnTo>
                    <a:pt x="1411" y="12961"/>
                  </a:lnTo>
                  <a:lnTo>
                    <a:pt x="12961" y="42646"/>
                  </a:lnTo>
                  <a:lnTo>
                    <a:pt x="41940" y="82407"/>
                  </a:lnTo>
                  <a:lnTo>
                    <a:pt x="76632" y="125468"/>
                  </a:lnTo>
                  <a:lnTo>
                    <a:pt x="108862" y="168801"/>
                  </a:lnTo>
                  <a:lnTo>
                    <a:pt x="135894" y="208060"/>
                  </a:lnTo>
                  <a:lnTo>
                    <a:pt x="162258" y="253866"/>
                  </a:lnTo>
                  <a:lnTo>
                    <a:pt x="1651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41">
              <a:extLst>
                <a:ext uri="{FF2B5EF4-FFF2-40B4-BE49-F238E27FC236}">
                  <a16:creationId xmlns:a16="http://schemas.microsoft.com/office/drawing/2014/main" xmlns="" id="{D479723F-2864-40D4-AE58-62A3E228EA7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596752" y="2527300"/>
              <a:ext cx="203849" cy="323851"/>
            </a:xfrm>
            <a:custGeom>
              <a:avLst/>
              <a:gdLst/>
              <a:ahLst/>
              <a:cxnLst/>
              <a:rect l="0" t="0" r="0" b="0"/>
              <a:pathLst>
                <a:path w="203849" h="323851">
                  <a:moveTo>
                    <a:pt x="203848" y="0"/>
                  </a:moveTo>
                  <a:lnTo>
                    <a:pt x="203848" y="0"/>
                  </a:lnTo>
                  <a:lnTo>
                    <a:pt x="197106" y="0"/>
                  </a:lnTo>
                  <a:lnTo>
                    <a:pt x="179429" y="10113"/>
                  </a:lnTo>
                  <a:lnTo>
                    <a:pt x="151831" y="49818"/>
                  </a:lnTo>
                  <a:lnTo>
                    <a:pt x="133692" y="81408"/>
                  </a:lnTo>
                  <a:lnTo>
                    <a:pt x="111990" y="118496"/>
                  </a:lnTo>
                  <a:lnTo>
                    <a:pt x="88233" y="157793"/>
                  </a:lnTo>
                  <a:lnTo>
                    <a:pt x="63564" y="196424"/>
                  </a:lnTo>
                  <a:lnTo>
                    <a:pt x="42251" y="230998"/>
                  </a:lnTo>
                  <a:lnTo>
                    <a:pt x="18149" y="274466"/>
                  </a:lnTo>
                  <a:lnTo>
                    <a:pt x="734" y="310646"/>
                  </a:lnTo>
                  <a:lnTo>
                    <a:pt x="0" y="315047"/>
                  </a:lnTo>
                  <a:lnTo>
                    <a:pt x="921" y="317981"/>
                  </a:lnTo>
                  <a:lnTo>
                    <a:pt x="6998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842">
              <a:extLst>
                <a:ext uri="{FF2B5EF4-FFF2-40B4-BE49-F238E27FC236}">
                  <a16:creationId xmlns:a16="http://schemas.microsoft.com/office/drawing/2014/main" xmlns="" id="{D7DBAD48-C05E-49C6-AC92-CE1A916A20B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933950" y="26924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44457" y="12700"/>
                  </a:lnTo>
                  <a:lnTo>
                    <a:pt x="83650" y="11994"/>
                  </a:lnTo>
                  <a:lnTo>
                    <a:pt x="129991" y="763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843">
              <a:extLst>
                <a:ext uri="{FF2B5EF4-FFF2-40B4-BE49-F238E27FC236}">
                  <a16:creationId xmlns:a16="http://schemas.microsoft.com/office/drawing/2014/main" xmlns="" id="{B50E6107-CD79-4944-8AFA-55C1CA43ADB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226050" y="2534283"/>
              <a:ext cx="311151" cy="234318"/>
            </a:xfrm>
            <a:custGeom>
              <a:avLst/>
              <a:gdLst/>
              <a:ahLst/>
              <a:cxnLst/>
              <a:rect l="0" t="0" r="0" b="0"/>
              <a:pathLst>
                <a:path w="311151" h="234318">
                  <a:moveTo>
                    <a:pt x="0" y="234317"/>
                  </a:moveTo>
                  <a:lnTo>
                    <a:pt x="0" y="234317"/>
                  </a:lnTo>
                  <a:lnTo>
                    <a:pt x="5069" y="228542"/>
                  </a:lnTo>
                  <a:lnTo>
                    <a:pt x="38876" y="182610"/>
                  </a:lnTo>
                  <a:lnTo>
                    <a:pt x="57380" y="146246"/>
                  </a:lnTo>
                  <a:lnTo>
                    <a:pt x="69952" y="114741"/>
                  </a:lnTo>
                  <a:lnTo>
                    <a:pt x="81890" y="80983"/>
                  </a:lnTo>
                  <a:lnTo>
                    <a:pt x="95838" y="37033"/>
                  </a:lnTo>
                  <a:lnTo>
                    <a:pt x="103341" y="10762"/>
                  </a:lnTo>
                  <a:lnTo>
                    <a:pt x="102844" y="1374"/>
                  </a:lnTo>
                  <a:lnTo>
                    <a:pt x="101018" y="0"/>
                  </a:lnTo>
                  <a:lnTo>
                    <a:pt x="98390" y="494"/>
                  </a:lnTo>
                  <a:lnTo>
                    <a:pt x="95226" y="2235"/>
                  </a:lnTo>
                  <a:lnTo>
                    <a:pt x="84032" y="21540"/>
                  </a:lnTo>
                  <a:lnTo>
                    <a:pt x="72678" y="66150"/>
                  </a:lnTo>
                  <a:lnTo>
                    <a:pt x="66533" y="110955"/>
                  </a:lnTo>
                  <a:lnTo>
                    <a:pt x="65104" y="154413"/>
                  </a:lnTo>
                  <a:lnTo>
                    <a:pt x="68704" y="199536"/>
                  </a:lnTo>
                  <a:lnTo>
                    <a:pt x="69085" y="209013"/>
                  </a:lnTo>
                  <a:lnTo>
                    <a:pt x="71457" y="216036"/>
                  </a:lnTo>
                  <a:lnTo>
                    <a:pt x="79737" y="225722"/>
                  </a:lnTo>
                  <a:lnTo>
                    <a:pt x="90471" y="230497"/>
                  </a:lnTo>
                  <a:lnTo>
                    <a:pt x="103004" y="231913"/>
                  </a:lnTo>
                  <a:lnTo>
                    <a:pt x="117981" y="230191"/>
                  </a:lnTo>
                  <a:lnTo>
                    <a:pt x="145651" y="215142"/>
                  </a:lnTo>
                  <a:lnTo>
                    <a:pt x="185900" y="178292"/>
                  </a:lnTo>
                  <a:lnTo>
                    <a:pt x="212342" y="138303"/>
                  </a:lnTo>
                  <a:lnTo>
                    <a:pt x="233896" y="91020"/>
                  </a:lnTo>
                  <a:lnTo>
                    <a:pt x="250866" y="45495"/>
                  </a:lnTo>
                  <a:lnTo>
                    <a:pt x="253878" y="11003"/>
                  </a:lnTo>
                  <a:lnTo>
                    <a:pt x="253919" y="11358"/>
                  </a:lnTo>
                  <a:lnTo>
                    <a:pt x="239687" y="54100"/>
                  </a:lnTo>
                  <a:lnTo>
                    <a:pt x="236591" y="101038"/>
                  </a:lnTo>
                  <a:lnTo>
                    <a:pt x="242042" y="143131"/>
                  </a:lnTo>
                  <a:lnTo>
                    <a:pt x="243911" y="152360"/>
                  </a:lnTo>
                  <a:lnTo>
                    <a:pt x="260026" y="178832"/>
                  </a:lnTo>
                  <a:lnTo>
                    <a:pt x="311150" y="221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44">
              <a:extLst>
                <a:ext uri="{FF2B5EF4-FFF2-40B4-BE49-F238E27FC236}">
                  <a16:creationId xmlns:a16="http://schemas.microsoft.com/office/drawing/2014/main" xmlns="" id="{D0C2B272-FB94-4F9B-86A1-10A2A1F4008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575300" y="2730500"/>
              <a:ext cx="82551" cy="82551"/>
            </a:xfrm>
            <a:custGeom>
              <a:avLst/>
              <a:gdLst/>
              <a:ahLst/>
              <a:cxnLst/>
              <a:rect l="0" t="0" r="0" b="0"/>
              <a:pathLst>
                <a:path w="82551" h="82551">
                  <a:moveTo>
                    <a:pt x="0" y="0"/>
                  </a:moveTo>
                  <a:lnTo>
                    <a:pt x="0" y="0"/>
                  </a:lnTo>
                  <a:lnTo>
                    <a:pt x="41593" y="42868"/>
                  </a:lnTo>
                  <a:lnTo>
                    <a:pt x="825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845">
              <a:extLst>
                <a:ext uri="{FF2B5EF4-FFF2-40B4-BE49-F238E27FC236}">
                  <a16:creationId xmlns:a16="http://schemas.microsoft.com/office/drawing/2014/main" xmlns="" id="{CD83FE88-699D-447A-87D9-8531077B780B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969000" y="2781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846">
              <a:extLst>
                <a:ext uri="{FF2B5EF4-FFF2-40B4-BE49-F238E27FC236}">
                  <a16:creationId xmlns:a16="http://schemas.microsoft.com/office/drawing/2014/main" xmlns="" id="{822DFCF7-D94A-4E9A-8968-5938043F255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734050" y="2520950"/>
              <a:ext cx="64161" cy="323851"/>
            </a:xfrm>
            <a:custGeom>
              <a:avLst/>
              <a:gdLst/>
              <a:ahLst/>
              <a:cxnLst/>
              <a:rect l="0" t="0" r="0" b="0"/>
              <a:pathLst>
                <a:path w="64161" h="323851">
                  <a:moveTo>
                    <a:pt x="6350" y="0"/>
                  </a:moveTo>
                  <a:lnTo>
                    <a:pt x="6350" y="0"/>
                  </a:lnTo>
                  <a:lnTo>
                    <a:pt x="13092" y="3371"/>
                  </a:lnTo>
                  <a:lnTo>
                    <a:pt x="24026" y="15580"/>
                  </a:lnTo>
                  <a:lnTo>
                    <a:pt x="44022" y="60358"/>
                  </a:lnTo>
                  <a:lnTo>
                    <a:pt x="50845" y="93148"/>
                  </a:lnTo>
                  <a:lnTo>
                    <a:pt x="58110" y="127006"/>
                  </a:lnTo>
                  <a:lnTo>
                    <a:pt x="63926" y="161575"/>
                  </a:lnTo>
                  <a:lnTo>
                    <a:pt x="64160" y="198106"/>
                  </a:lnTo>
                  <a:lnTo>
                    <a:pt x="58149" y="233627"/>
                  </a:lnTo>
                  <a:lnTo>
                    <a:pt x="47716" y="265406"/>
                  </a:lnTo>
                  <a:lnTo>
                    <a:pt x="26681" y="29775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847">
              <a:extLst>
                <a:ext uri="{FF2B5EF4-FFF2-40B4-BE49-F238E27FC236}">
                  <a16:creationId xmlns:a16="http://schemas.microsoft.com/office/drawing/2014/main" xmlns="" id="{6C0DF503-63B4-47B1-B4A2-53DCC8A593B1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568950" y="272415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95250" y="0"/>
                  </a:moveTo>
                  <a:lnTo>
                    <a:pt x="95250" y="0"/>
                  </a:lnTo>
                  <a:lnTo>
                    <a:pt x="74202" y="12209"/>
                  </a:lnTo>
                  <a:lnTo>
                    <a:pt x="43392" y="53803"/>
                  </a:lnTo>
                  <a:lnTo>
                    <a:pt x="6419" y="10068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367">
            <a:extLst>
              <a:ext uri="{FF2B5EF4-FFF2-40B4-BE49-F238E27FC236}">
                <a16:creationId xmlns:a16="http://schemas.microsoft.com/office/drawing/2014/main" xmlns="" id="{3BA36237-73D3-462E-8C29-D920189A2C27}"/>
              </a:ext>
            </a:extLst>
          </p:cNvPr>
          <p:cNvGrpSpPr/>
          <p:nvPr/>
        </p:nvGrpSpPr>
        <p:grpSpPr>
          <a:xfrm>
            <a:off x="3594100" y="2439544"/>
            <a:ext cx="4193835" cy="823474"/>
            <a:chOff x="3594100" y="2439544"/>
            <a:chExt cx="4193835" cy="823474"/>
          </a:xfrm>
        </p:grpSpPr>
        <p:sp>
          <p:nvSpPr>
            <p:cNvPr id="78" name="SMARTInkShape-1848">
              <a:extLst>
                <a:ext uri="{FF2B5EF4-FFF2-40B4-BE49-F238E27FC236}">
                  <a16:creationId xmlns:a16="http://schemas.microsoft.com/office/drawing/2014/main" xmlns="" id="{F9D85D06-E025-45D2-8C7B-7D33F020FB9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229107" y="2486712"/>
              <a:ext cx="95494" cy="377139"/>
            </a:xfrm>
            <a:custGeom>
              <a:avLst/>
              <a:gdLst/>
              <a:ahLst/>
              <a:cxnLst/>
              <a:rect l="0" t="0" r="0" b="0"/>
              <a:pathLst>
                <a:path w="95494" h="377139">
                  <a:moveTo>
                    <a:pt x="95493" y="8838"/>
                  </a:moveTo>
                  <a:lnTo>
                    <a:pt x="95493" y="8838"/>
                  </a:lnTo>
                  <a:lnTo>
                    <a:pt x="95493" y="5467"/>
                  </a:lnTo>
                  <a:lnTo>
                    <a:pt x="93612" y="1930"/>
                  </a:lnTo>
                  <a:lnTo>
                    <a:pt x="92122" y="0"/>
                  </a:lnTo>
                  <a:lnTo>
                    <a:pt x="89718" y="123"/>
                  </a:lnTo>
                  <a:lnTo>
                    <a:pt x="83284" y="4024"/>
                  </a:lnTo>
                  <a:lnTo>
                    <a:pt x="68357" y="17525"/>
                  </a:lnTo>
                  <a:lnTo>
                    <a:pt x="43645" y="58375"/>
                  </a:lnTo>
                  <a:lnTo>
                    <a:pt x="28469" y="90121"/>
                  </a:lnTo>
                  <a:lnTo>
                    <a:pt x="16081" y="129160"/>
                  </a:lnTo>
                  <a:lnTo>
                    <a:pt x="6576" y="172381"/>
                  </a:lnTo>
                  <a:lnTo>
                    <a:pt x="0" y="217461"/>
                  </a:lnTo>
                  <a:lnTo>
                    <a:pt x="371" y="259604"/>
                  </a:lnTo>
                  <a:lnTo>
                    <a:pt x="6650" y="296678"/>
                  </a:lnTo>
                  <a:lnTo>
                    <a:pt x="26052" y="335973"/>
                  </a:lnTo>
                  <a:lnTo>
                    <a:pt x="48969" y="360237"/>
                  </a:lnTo>
                  <a:lnTo>
                    <a:pt x="76443" y="37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849">
              <a:extLst>
                <a:ext uri="{FF2B5EF4-FFF2-40B4-BE49-F238E27FC236}">
                  <a16:creationId xmlns:a16="http://schemas.microsoft.com/office/drawing/2014/main" xmlns="" id="{240BA638-7EAD-430F-898D-1363FA5B388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400800" y="2540000"/>
              <a:ext cx="114301" cy="158751"/>
            </a:xfrm>
            <a:custGeom>
              <a:avLst/>
              <a:gdLst/>
              <a:ahLst/>
              <a:cxnLst/>
              <a:rect l="0" t="0" r="0" b="0"/>
              <a:pathLst>
                <a:path w="114301" h="15875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33569" y="51478"/>
                  </a:lnTo>
                  <a:lnTo>
                    <a:pt x="60880" y="96638"/>
                  </a:lnTo>
                  <a:lnTo>
                    <a:pt x="94905" y="138210"/>
                  </a:lnTo>
                  <a:lnTo>
                    <a:pt x="1143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850">
              <a:extLst>
                <a:ext uri="{FF2B5EF4-FFF2-40B4-BE49-F238E27FC236}">
                  <a16:creationId xmlns:a16="http://schemas.microsoft.com/office/drawing/2014/main" xmlns="" id="{BAF621C0-4128-4269-BDD4-9B6414EDB5F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515989" y="2525480"/>
              <a:ext cx="107062" cy="306621"/>
            </a:xfrm>
            <a:custGeom>
              <a:avLst/>
              <a:gdLst/>
              <a:ahLst/>
              <a:cxnLst/>
              <a:rect l="0" t="0" r="0" b="0"/>
              <a:pathLst>
                <a:path w="107062" h="306621">
                  <a:moveTo>
                    <a:pt x="107061" y="8170"/>
                  </a:moveTo>
                  <a:lnTo>
                    <a:pt x="107061" y="8170"/>
                  </a:lnTo>
                  <a:lnTo>
                    <a:pt x="100319" y="1428"/>
                  </a:lnTo>
                  <a:lnTo>
                    <a:pt x="97627" y="147"/>
                  </a:lnTo>
                  <a:lnTo>
                    <a:pt x="95128" y="0"/>
                  </a:lnTo>
                  <a:lnTo>
                    <a:pt x="89057" y="2422"/>
                  </a:lnTo>
                  <a:lnTo>
                    <a:pt x="74445" y="12425"/>
                  </a:lnTo>
                  <a:lnTo>
                    <a:pt x="56508" y="36292"/>
                  </a:lnTo>
                  <a:lnTo>
                    <a:pt x="34421" y="81331"/>
                  </a:lnTo>
                  <a:lnTo>
                    <a:pt x="15022" y="124588"/>
                  </a:lnTo>
                  <a:lnTo>
                    <a:pt x="7350" y="170317"/>
                  </a:lnTo>
                  <a:lnTo>
                    <a:pt x="5128" y="216980"/>
                  </a:lnTo>
                  <a:lnTo>
                    <a:pt x="42" y="263632"/>
                  </a:lnTo>
                  <a:lnTo>
                    <a:pt x="0" y="291543"/>
                  </a:lnTo>
                  <a:lnTo>
                    <a:pt x="4602" y="304495"/>
                  </a:lnTo>
                  <a:lnTo>
                    <a:pt x="5594" y="305203"/>
                  </a:lnTo>
                  <a:lnTo>
                    <a:pt x="11811" y="30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851">
              <a:extLst>
                <a:ext uri="{FF2B5EF4-FFF2-40B4-BE49-F238E27FC236}">
                  <a16:creationId xmlns:a16="http://schemas.microsoft.com/office/drawing/2014/main" xmlns="" id="{AB6DBE7C-CD27-4755-B283-5673B75CE03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654800" y="27368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5434" y="6088"/>
                  </a:lnTo>
                  <a:lnTo>
                    <a:pt x="85114" y="2901"/>
                  </a:lnTo>
                  <a:lnTo>
                    <a:pt x="129249" y="860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52">
              <a:extLst>
                <a:ext uri="{FF2B5EF4-FFF2-40B4-BE49-F238E27FC236}">
                  <a16:creationId xmlns:a16="http://schemas.microsoft.com/office/drawing/2014/main" xmlns="" id="{8C7D9974-9F28-4B09-B7BB-7DCBD4F0D55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350811" y="2743200"/>
              <a:ext cx="85040" cy="95251"/>
            </a:xfrm>
            <a:custGeom>
              <a:avLst/>
              <a:gdLst/>
              <a:ahLst/>
              <a:cxnLst/>
              <a:rect l="0" t="0" r="0" b="0"/>
              <a:pathLst>
                <a:path w="85040" h="9525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1" y="1881"/>
                  </a:lnTo>
                  <a:lnTo>
                    <a:pt x="0" y="3371"/>
                  </a:lnTo>
                  <a:lnTo>
                    <a:pt x="124" y="6481"/>
                  </a:lnTo>
                  <a:lnTo>
                    <a:pt x="14154" y="32603"/>
                  </a:lnTo>
                  <a:lnTo>
                    <a:pt x="31631" y="57319"/>
                  </a:lnTo>
                  <a:lnTo>
                    <a:pt x="70606" y="88784"/>
                  </a:lnTo>
                  <a:lnTo>
                    <a:pt x="8503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853">
              <a:extLst>
                <a:ext uri="{FF2B5EF4-FFF2-40B4-BE49-F238E27FC236}">
                  <a16:creationId xmlns:a16="http://schemas.microsoft.com/office/drawing/2014/main" xmlns="" id="{34FDEA24-2666-4A5C-8634-1D348EB9043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004933" y="2578978"/>
              <a:ext cx="297568" cy="246773"/>
            </a:xfrm>
            <a:custGeom>
              <a:avLst/>
              <a:gdLst/>
              <a:ahLst/>
              <a:cxnLst/>
              <a:rect l="0" t="0" r="0" b="0"/>
              <a:pathLst>
                <a:path w="297568" h="246773">
                  <a:moveTo>
                    <a:pt x="5467" y="246772"/>
                  </a:moveTo>
                  <a:lnTo>
                    <a:pt x="5467" y="246772"/>
                  </a:lnTo>
                  <a:lnTo>
                    <a:pt x="2096" y="246772"/>
                  </a:lnTo>
                  <a:lnTo>
                    <a:pt x="1103" y="246066"/>
                  </a:lnTo>
                  <a:lnTo>
                    <a:pt x="441" y="244890"/>
                  </a:lnTo>
                  <a:lnTo>
                    <a:pt x="0" y="243401"/>
                  </a:lnTo>
                  <a:lnTo>
                    <a:pt x="2749" y="231192"/>
                  </a:lnTo>
                  <a:lnTo>
                    <a:pt x="31743" y="192348"/>
                  </a:lnTo>
                  <a:lnTo>
                    <a:pt x="53548" y="157896"/>
                  </a:lnTo>
                  <a:lnTo>
                    <a:pt x="74512" y="113037"/>
                  </a:lnTo>
                  <a:lnTo>
                    <a:pt x="97499" y="67369"/>
                  </a:lnTo>
                  <a:lnTo>
                    <a:pt x="119000" y="19946"/>
                  </a:lnTo>
                  <a:lnTo>
                    <a:pt x="122954" y="5790"/>
                  </a:lnTo>
                  <a:lnTo>
                    <a:pt x="122597" y="2156"/>
                  </a:lnTo>
                  <a:lnTo>
                    <a:pt x="120948" y="440"/>
                  </a:lnTo>
                  <a:lnTo>
                    <a:pt x="118438" y="0"/>
                  </a:lnTo>
                  <a:lnTo>
                    <a:pt x="110004" y="7038"/>
                  </a:lnTo>
                  <a:lnTo>
                    <a:pt x="99905" y="20985"/>
                  </a:lnTo>
                  <a:lnTo>
                    <a:pt x="86992" y="54048"/>
                  </a:lnTo>
                  <a:lnTo>
                    <a:pt x="79090" y="98966"/>
                  </a:lnTo>
                  <a:lnTo>
                    <a:pt x="76994" y="131456"/>
                  </a:lnTo>
                  <a:lnTo>
                    <a:pt x="82555" y="178111"/>
                  </a:lnTo>
                  <a:lnTo>
                    <a:pt x="96512" y="213101"/>
                  </a:lnTo>
                  <a:lnTo>
                    <a:pt x="114052" y="234600"/>
                  </a:lnTo>
                  <a:lnTo>
                    <a:pt x="128280" y="241363"/>
                  </a:lnTo>
                  <a:lnTo>
                    <a:pt x="136026" y="243166"/>
                  </a:lnTo>
                  <a:lnTo>
                    <a:pt x="154039" y="239525"/>
                  </a:lnTo>
                  <a:lnTo>
                    <a:pt x="173805" y="228734"/>
                  </a:lnTo>
                  <a:lnTo>
                    <a:pt x="194348" y="209827"/>
                  </a:lnTo>
                  <a:lnTo>
                    <a:pt x="219006" y="168641"/>
                  </a:lnTo>
                  <a:lnTo>
                    <a:pt x="233018" y="137023"/>
                  </a:lnTo>
                  <a:lnTo>
                    <a:pt x="245595" y="104156"/>
                  </a:lnTo>
                  <a:lnTo>
                    <a:pt x="259198" y="56740"/>
                  </a:lnTo>
                  <a:lnTo>
                    <a:pt x="265236" y="16843"/>
                  </a:lnTo>
                  <a:lnTo>
                    <a:pt x="265430" y="16580"/>
                  </a:lnTo>
                  <a:lnTo>
                    <a:pt x="265645" y="20992"/>
                  </a:lnTo>
                  <a:lnTo>
                    <a:pt x="265783" y="56333"/>
                  </a:lnTo>
                  <a:lnTo>
                    <a:pt x="265807" y="96271"/>
                  </a:lnTo>
                  <a:lnTo>
                    <a:pt x="267695" y="139385"/>
                  </a:lnTo>
                  <a:lnTo>
                    <a:pt x="270841" y="179676"/>
                  </a:lnTo>
                  <a:lnTo>
                    <a:pt x="275276" y="221524"/>
                  </a:lnTo>
                  <a:lnTo>
                    <a:pt x="278473" y="227823"/>
                  </a:lnTo>
                  <a:lnTo>
                    <a:pt x="282721" y="232023"/>
                  </a:lnTo>
                  <a:lnTo>
                    <a:pt x="297567" y="24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854">
              <a:extLst>
                <a:ext uri="{FF2B5EF4-FFF2-40B4-BE49-F238E27FC236}">
                  <a16:creationId xmlns:a16="http://schemas.microsoft.com/office/drawing/2014/main" xmlns="" id="{4132551E-B470-4A62-A343-C3FF3ED446A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418415" y="2763394"/>
              <a:ext cx="73703" cy="183007"/>
            </a:xfrm>
            <a:custGeom>
              <a:avLst/>
              <a:gdLst/>
              <a:ahLst/>
              <a:cxnLst/>
              <a:rect l="0" t="0" r="0" b="0"/>
              <a:pathLst>
                <a:path w="73703" h="183007">
                  <a:moveTo>
                    <a:pt x="68235" y="11556"/>
                  </a:moveTo>
                  <a:lnTo>
                    <a:pt x="68235" y="11556"/>
                  </a:lnTo>
                  <a:lnTo>
                    <a:pt x="71605" y="8185"/>
                  </a:lnTo>
                  <a:lnTo>
                    <a:pt x="73260" y="4649"/>
                  </a:lnTo>
                  <a:lnTo>
                    <a:pt x="73702" y="2718"/>
                  </a:lnTo>
                  <a:lnTo>
                    <a:pt x="73291" y="1430"/>
                  </a:lnTo>
                  <a:lnTo>
                    <a:pt x="72311" y="572"/>
                  </a:lnTo>
                  <a:lnTo>
                    <a:pt x="70952" y="0"/>
                  </a:lnTo>
                  <a:lnTo>
                    <a:pt x="45329" y="13262"/>
                  </a:lnTo>
                  <a:lnTo>
                    <a:pt x="32363" y="26643"/>
                  </a:lnTo>
                  <a:lnTo>
                    <a:pt x="16045" y="55197"/>
                  </a:lnTo>
                  <a:lnTo>
                    <a:pt x="2992" y="96395"/>
                  </a:lnTo>
                  <a:lnTo>
                    <a:pt x="0" y="129418"/>
                  </a:lnTo>
                  <a:lnTo>
                    <a:pt x="4509" y="176155"/>
                  </a:lnTo>
                  <a:lnTo>
                    <a:pt x="5290" y="178438"/>
                  </a:lnTo>
                  <a:lnTo>
                    <a:pt x="6516" y="179961"/>
                  </a:lnTo>
                  <a:lnTo>
                    <a:pt x="11085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855">
              <a:extLst>
                <a:ext uri="{FF2B5EF4-FFF2-40B4-BE49-F238E27FC236}">
                  <a16:creationId xmlns:a16="http://schemas.microsoft.com/office/drawing/2014/main" xmlns="" id="{FC1A697C-5AFF-47A2-B5A2-4DC5C792762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550150" y="2535415"/>
              <a:ext cx="58326" cy="322086"/>
            </a:xfrm>
            <a:custGeom>
              <a:avLst/>
              <a:gdLst/>
              <a:ahLst/>
              <a:cxnLst/>
              <a:rect l="0" t="0" r="0" b="0"/>
              <a:pathLst>
                <a:path w="58326" h="322086">
                  <a:moveTo>
                    <a:pt x="12700" y="10935"/>
                  </a:moveTo>
                  <a:lnTo>
                    <a:pt x="12700" y="10935"/>
                  </a:lnTo>
                  <a:lnTo>
                    <a:pt x="9329" y="4193"/>
                  </a:lnTo>
                  <a:lnTo>
                    <a:pt x="9747" y="2207"/>
                  </a:lnTo>
                  <a:lnTo>
                    <a:pt x="11437" y="883"/>
                  </a:lnTo>
                  <a:lnTo>
                    <a:pt x="13974" y="0"/>
                  </a:lnTo>
                  <a:lnTo>
                    <a:pt x="16372" y="1528"/>
                  </a:lnTo>
                  <a:lnTo>
                    <a:pt x="34185" y="35018"/>
                  </a:lnTo>
                  <a:lnTo>
                    <a:pt x="48150" y="79689"/>
                  </a:lnTo>
                  <a:lnTo>
                    <a:pt x="55031" y="116752"/>
                  </a:lnTo>
                  <a:lnTo>
                    <a:pt x="58325" y="155331"/>
                  </a:lnTo>
                  <a:lnTo>
                    <a:pt x="55086" y="191293"/>
                  </a:lnTo>
                  <a:lnTo>
                    <a:pt x="45179" y="224209"/>
                  </a:lnTo>
                  <a:lnTo>
                    <a:pt x="25615" y="266744"/>
                  </a:lnTo>
                  <a:lnTo>
                    <a:pt x="3015" y="311782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856">
              <a:extLst>
                <a:ext uri="{FF2B5EF4-FFF2-40B4-BE49-F238E27FC236}">
                  <a16:creationId xmlns:a16="http://schemas.microsoft.com/office/drawing/2014/main" xmlns="" id="{3956498F-06C3-4FA7-BAD2-2C4D3BEA2EA3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600950" y="2439544"/>
              <a:ext cx="186985" cy="423755"/>
            </a:xfrm>
            <a:custGeom>
              <a:avLst/>
              <a:gdLst/>
              <a:ahLst/>
              <a:cxnLst/>
              <a:rect l="0" t="0" r="0" b="0"/>
              <a:pathLst>
                <a:path w="186985" h="423755">
                  <a:moveTo>
                    <a:pt x="63500" y="11556"/>
                  </a:moveTo>
                  <a:lnTo>
                    <a:pt x="63500" y="11556"/>
                  </a:lnTo>
                  <a:lnTo>
                    <a:pt x="102224" y="2718"/>
                  </a:lnTo>
                  <a:lnTo>
                    <a:pt x="135416" y="0"/>
                  </a:lnTo>
                  <a:lnTo>
                    <a:pt x="154024" y="3127"/>
                  </a:lnTo>
                  <a:lnTo>
                    <a:pt x="168644" y="9927"/>
                  </a:lnTo>
                  <a:lnTo>
                    <a:pt x="179845" y="20004"/>
                  </a:lnTo>
                  <a:lnTo>
                    <a:pt x="185764" y="35301"/>
                  </a:lnTo>
                  <a:lnTo>
                    <a:pt x="186984" y="55976"/>
                  </a:lnTo>
                  <a:lnTo>
                    <a:pt x="180442" y="100055"/>
                  </a:lnTo>
                  <a:lnTo>
                    <a:pt x="175917" y="134850"/>
                  </a:lnTo>
                  <a:lnTo>
                    <a:pt x="169673" y="169600"/>
                  </a:lnTo>
                  <a:lnTo>
                    <a:pt x="162899" y="204564"/>
                  </a:lnTo>
                  <a:lnTo>
                    <a:pt x="157537" y="241271"/>
                  </a:lnTo>
                  <a:lnTo>
                    <a:pt x="150920" y="274989"/>
                  </a:lnTo>
                  <a:lnTo>
                    <a:pt x="141143" y="317975"/>
                  </a:lnTo>
                  <a:lnTo>
                    <a:pt x="137540" y="351172"/>
                  </a:lnTo>
                  <a:lnTo>
                    <a:pt x="144484" y="394946"/>
                  </a:lnTo>
                  <a:lnTo>
                    <a:pt x="151218" y="418018"/>
                  </a:lnTo>
                  <a:lnTo>
                    <a:pt x="150906" y="420114"/>
                  </a:lnTo>
                  <a:lnTo>
                    <a:pt x="149993" y="421511"/>
                  </a:lnTo>
                  <a:lnTo>
                    <a:pt x="148679" y="422443"/>
                  </a:lnTo>
                  <a:lnTo>
                    <a:pt x="140087" y="423754"/>
                  </a:lnTo>
                  <a:lnTo>
                    <a:pt x="98588" y="415419"/>
                  </a:lnTo>
                  <a:lnTo>
                    <a:pt x="53053" y="412359"/>
                  </a:lnTo>
                  <a:lnTo>
                    <a:pt x="20750" y="413636"/>
                  </a:lnTo>
                  <a:lnTo>
                    <a:pt x="0" y="41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857">
              <a:extLst>
                <a:ext uri="{FF2B5EF4-FFF2-40B4-BE49-F238E27FC236}">
                  <a16:creationId xmlns:a16="http://schemas.microsoft.com/office/drawing/2014/main" xmlns="" id="{547F17AC-9AEB-4F0E-9E4A-A23C63E2281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594100" y="3126604"/>
              <a:ext cx="3759201" cy="136414"/>
            </a:xfrm>
            <a:custGeom>
              <a:avLst/>
              <a:gdLst/>
              <a:ahLst/>
              <a:cxnLst/>
              <a:rect l="0" t="0" r="0" b="0"/>
              <a:pathLst>
                <a:path w="3759201" h="136414">
                  <a:moveTo>
                    <a:pt x="0" y="130946"/>
                  </a:moveTo>
                  <a:lnTo>
                    <a:pt x="0" y="130946"/>
                  </a:lnTo>
                  <a:lnTo>
                    <a:pt x="37081" y="134317"/>
                  </a:lnTo>
                  <a:lnTo>
                    <a:pt x="60704" y="135310"/>
                  </a:lnTo>
                  <a:lnTo>
                    <a:pt x="89153" y="135972"/>
                  </a:lnTo>
                  <a:lnTo>
                    <a:pt x="120819" y="136413"/>
                  </a:lnTo>
                  <a:lnTo>
                    <a:pt x="159568" y="135297"/>
                  </a:lnTo>
                  <a:lnTo>
                    <a:pt x="203039" y="133140"/>
                  </a:lnTo>
                  <a:lnTo>
                    <a:pt x="249660" y="130293"/>
                  </a:lnTo>
                  <a:lnTo>
                    <a:pt x="304023" y="125571"/>
                  </a:lnTo>
                  <a:lnTo>
                    <a:pt x="363549" y="119602"/>
                  </a:lnTo>
                  <a:lnTo>
                    <a:pt x="426516" y="112800"/>
                  </a:lnTo>
                  <a:lnTo>
                    <a:pt x="498127" y="106148"/>
                  </a:lnTo>
                  <a:lnTo>
                    <a:pt x="575501" y="99598"/>
                  </a:lnTo>
                  <a:lnTo>
                    <a:pt x="656718" y="93114"/>
                  </a:lnTo>
                  <a:lnTo>
                    <a:pt x="744023" y="85969"/>
                  </a:lnTo>
                  <a:lnTo>
                    <a:pt x="835388" y="78384"/>
                  </a:lnTo>
                  <a:lnTo>
                    <a:pt x="929458" y="70505"/>
                  </a:lnTo>
                  <a:lnTo>
                    <a:pt x="1027450" y="63135"/>
                  </a:lnTo>
                  <a:lnTo>
                    <a:pt x="1128056" y="56105"/>
                  </a:lnTo>
                  <a:lnTo>
                    <a:pt x="1230404" y="49302"/>
                  </a:lnTo>
                  <a:lnTo>
                    <a:pt x="1338852" y="43355"/>
                  </a:lnTo>
                  <a:lnTo>
                    <a:pt x="1451368" y="37980"/>
                  </a:lnTo>
                  <a:lnTo>
                    <a:pt x="1566595" y="32985"/>
                  </a:lnTo>
                  <a:lnTo>
                    <a:pt x="1684336" y="28244"/>
                  </a:lnTo>
                  <a:lnTo>
                    <a:pt x="1803751" y="23673"/>
                  </a:lnTo>
                  <a:lnTo>
                    <a:pt x="1924284" y="19214"/>
                  </a:lnTo>
                  <a:lnTo>
                    <a:pt x="2045562" y="14830"/>
                  </a:lnTo>
                  <a:lnTo>
                    <a:pt x="2167336" y="10497"/>
                  </a:lnTo>
                  <a:lnTo>
                    <a:pt x="2289440" y="6196"/>
                  </a:lnTo>
                  <a:lnTo>
                    <a:pt x="2412471" y="3330"/>
                  </a:lnTo>
                  <a:lnTo>
                    <a:pt x="2536120" y="1418"/>
                  </a:lnTo>
                  <a:lnTo>
                    <a:pt x="2660180" y="144"/>
                  </a:lnTo>
                  <a:lnTo>
                    <a:pt x="2778871" y="0"/>
                  </a:lnTo>
                  <a:lnTo>
                    <a:pt x="2893980" y="610"/>
                  </a:lnTo>
                  <a:lnTo>
                    <a:pt x="3006703" y="1722"/>
                  </a:lnTo>
                  <a:lnTo>
                    <a:pt x="3110074" y="3169"/>
                  </a:lnTo>
                  <a:lnTo>
                    <a:pt x="3207210" y="4839"/>
                  </a:lnTo>
                  <a:lnTo>
                    <a:pt x="3300191" y="6658"/>
                  </a:lnTo>
                  <a:lnTo>
                    <a:pt x="3382638" y="7871"/>
                  </a:lnTo>
                  <a:lnTo>
                    <a:pt x="3458064" y="8679"/>
                  </a:lnTo>
                  <a:lnTo>
                    <a:pt x="3528809" y="9218"/>
                  </a:lnTo>
                  <a:lnTo>
                    <a:pt x="3585851" y="8872"/>
                  </a:lnTo>
                  <a:lnTo>
                    <a:pt x="3633756" y="7936"/>
                  </a:lnTo>
                  <a:lnTo>
                    <a:pt x="3675570" y="6606"/>
                  </a:lnTo>
                  <a:lnTo>
                    <a:pt x="3759200" y="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368">
            <a:extLst>
              <a:ext uri="{FF2B5EF4-FFF2-40B4-BE49-F238E27FC236}">
                <a16:creationId xmlns:a16="http://schemas.microsoft.com/office/drawing/2014/main" xmlns="" id="{498C7A28-F789-4CDA-AD3B-84E7463BDA26}"/>
              </a:ext>
            </a:extLst>
          </p:cNvPr>
          <p:cNvGrpSpPr/>
          <p:nvPr/>
        </p:nvGrpSpPr>
        <p:grpSpPr>
          <a:xfrm>
            <a:off x="4868978" y="3494939"/>
            <a:ext cx="426923" cy="276962"/>
            <a:chOff x="4868978" y="3494939"/>
            <a:chExt cx="426923" cy="276962"/>
          </a:xfrm>
        </p:grpSpPr>
        <p:sp>
          <p:nvSpPr>
            <p:cNvPr id="89" name="SMARTInkShape-1858">
              <a:extLst>
                <a:ext uri="{FF2B5EF4-FFF2-40B4-BE49-F238E27FC236}">
                  <a16:creationId xmlns:a16="http://schemas.microsoft.com/office/drawing/2014/main" xmlns="" id="{9ADDCDF4-347C-4CFD-A9B2-43AB6E27A848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187950" y="3639433"/>
              <a:ext cx="82551" cy="132468"/>
            </a:xfrm>
            <a:custGeom>
              <a:avLst/>
              <a:gdLst/>
              <a:ahLst/>
              <a:cxnLst/>
              <a:rect l="0" t="0" r="0" b="0"/>
              <a:pathLst>
                <a:path w="82551" h="132468">
                  <a:moveTo>
                    <a:pt x="82550" y="5467"/>
                  </a:moveTo>
                  <a:lnTo>
                    <a:pt x="82550" y="5467"/>
                  </a:lnTo>
                  <a:lnTo>
                    <a:pt x="77083" y="0"/>
                  </a:lnTo>
                  <a:lnTo>
                    <a:pt x="76083" y="411"/>
                  </a:lnTo>
                  <a:lnTo>
                    <a:pt x="64068" y="8033"/>
                  </a:lnTo>
                  <a:lnTo>
                    <a:pt x="58343" y="17661"/>
                  </a:lnTo>
                  <a:lnTo>
                    <a:pt x="32621" y="63130"/>
                  </a:lnTo>
                  <a:lnTo>
                    <a:pt x="8308" y="109699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859">
              <a:extLst>
                <a:ext uri="{FF2B5EF4-FFF2-40B4-BE49-F238E27FC236}">
                  <a16:creationId xmlns:a16="http://schemas.microsoft.com/office/drawing/2014/main" xmlns="" id="{2CA94146-1A54-4B6D-8B66-375B28F93A9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149850" y="363855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48151" y="35974"/>
                  </a:lnTo>
                  <a:lnTo>
                    <a:pt x="74265" y="63080"/>
                  </a:lnTo>
                  <a:lnTo>
                    <a:pt x="98617" y="109794"/>
                  </a:lnTo>
                  <a:lnTo>
                    <a:pt x="1016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60">
              <a:extLst>
                <a:ext uri="{FF2B5EF4-FFF2-40B4-BE49-F238E27FC236}">
                  <a16:creationId xmlns:a16="http://schemas.microsoft.com/office/drawing/2014/main" xmlns="" id="{0F139541-E84E-4D93-BD9E-47B6DB4BEED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868978" y="3494939"/>
              <a:ext cx="426923" cy="138972"/>
            </a:xfrm>
            <a:custGeom>
              <a:avLst/>
              <a:gdLst/>
              <a:ahLst/>
              <a:cxnLst/>
              <a:rect l="0" t="0" r="0" b="0"/>
              <a:pathLst>
                <a:path w="426923" h="138972">
                  <a:moveTo>
                    <a:pt x="84022" y="29311"/>
                  </a:moveTo>
                  <a:lnTo>
                    <a:pt x="84022" y="29311"/>
                  </a:lnTo>
                  <a:lnTo>
                    <a:pt x="89091" y="35086"/>
                  </a:lnTo>
                  <a:lnTo>
                    <a:pt x="92860" y="41520"/>
                  </a:lnTo>
                  <a:lnTo>
                    <a:pt x="95577" y="59818"/>
                  </a:lnTo>
                  <a:lnTo>
                    <a:pt x="89664" y="99554"/>
                  </a:lnTo>
                  <a:lnTo>
                    <a:pt x="87783" y="107890"/>
                  </a:lnTo>
                  <a:lnTo>
                    <a:pt x="78168" y="120915"/>
                  </a:lnTo>
                  <a:lnTo>
                    <a:pt x="58769" y="134299"/>
                  </a:lnTo>
                  <a:lnTo>
                    <a:pt x="52370" y="137403"/>
                  </a:lnTo>
                  <a:lnTo>
                    <a:pt x="39615" y="138971"/>
                  </a:lnTo>
                  <a:lnTo>
                    <a:pt x="33251" y="138400"/>
                  </a:lnTo>
                  <a:lnTo>
                    <a:pt x="20535" y="132123"/>
                  </a:lnTo>
                  <a:lnTo>
                    <a:pt x="14180" y="127486"/>
                  </a:lnTo>
                  <a:lnTo>
                    <a:pt x="5238" y="114807"/>
                  </a:lnTo>
                  <a:lnTo>
                    <a:pt x="1867" y="107475"/>
                  </a:lnTo>
                  <a:lnTo>
                    <a:pt x="0" y="91803"/>
                  </a:lnTo>
                  <a:lnTo>
                    <a:pt x="491" y="83672"/>
                  </a:lnTo>
                  <a:lnTo>
                    <a:pt x="3640" y="76840"/>
                  </a:lnTo>
                  <a:lnTo>
                    <a:pt x="14665" y="65487"/>
                  </a:lnTo>
                  <a:lnTo>
                    <a:pt x="62064" y="46700"/>
                  </a:lnTo>
                  <a:lnTo>
                    <a:pt x="97782" y="37980"/>
                  </a:lnTo>
                  <a:lnTo>
                    <a:pt x="135293" y="33164"/>
                  </a:lnTo>
                  <a:lnTo>
                    <a:pt x="172426" y="30318"/>
                  </a:lnTo>
                  <a:lnTo>
                    <a:pt x="207744" y="26701"/>
                  </a:lnTo>
                  <a:lnTo>
                    <a:pt x="240374" y="22742"/>
                  </a:lnTo>
                  <a:lnTo>
                    <a:pt x="282748" y="16546"/>
                  </a:lnTo>
                  <a:lnTo>
                    <a:pt x="328671" y="8131"/>
                  </a:lnTo>
                  <a:lnTo>
                    <a:pt x="371714" y="380"/>
                  </a:lnTo>
                  <a:lnTo>
                    <a:pt x="408543" y="0"/>
                  </a:lnTo>
                  <a:lnTo>
                    <a:pt x="426922" y="3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369">
            <a:extLst>
              <a:ext uri="{FF2B5EF4-FFF2-40B4-BE49-F238E27FC236}">
                <a16:creationId xmlns:a16="http://schemas.microsoft.com/office/drawing/2014/main" xmlns="" id="{01474C03-FE7F-4B33-81E3-286D5B1B4F9E}"/>
              </a:ext>
            </a:extLst>
          </p:cNvPr>
          <p:cNvGrpSpPr/>
          <p:nvPr/>
        </p:nvGrpSpPr>
        <p:grpSpPr>
          <a:xfrm>
            <a:off x="5789206" y="3530600"/>
            <a:ext cx="461015" cy="279401"/>
            <a:chOff x="5789206" y="3530600"/>
            <a:chExt cx="461015" cy="279401"/>
          </a:xfrm>
        </p:grpSpPr>
        <p:sp>
          <p:nvSpPr>
            <p:cNvPr id="93" name="SMARTInkShape-1861">
              <a:extLst>
                <a:ext uri="{FF2B5EF4-FFF2-40B4-BE49-F238E27FC236}">
                  <a16:creationId xmlns:a16="http://schemas.microsoft.com/office/drawing/2014/main" xmlns="" id="{C027EEF0-61F3-4331-9096-2C9683FB0EB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789206" y="3530600"/>
              <a:ext cx="382995" cy="152413"/>
            </a:xfrm>
            <a:custGeom>
              <a:avLst/>
              <a:gdLst/>
              <a:ahLst/>
              <a:cxnLst/>
              <a:rect l="0" t="0" r="0" b="0"/>
              <a:pathLst>
                <a:path w="382995" h="152413">
                  <a:moveTo>
                    <a:pt x="59144" y="69850"/>
                  </a:moveTo>
                  <a:lnTo>
                    <a:pt x="59144" y="69850"/>
                  </a:lnTo>
                  <a:lnTo>
                    <a:pt x="55773" y="66479"/>
                  </a:lnTo>
                  <a:lnTo>
                    <a:pt x="54118" y="62942"/>
                  </a:lnTo>
                  <a:lnTo>
                    <a:pt x="53677" y="61012"/>
                  </a:lnTo>
                  <a:lnTo>
                    <a:pt x="54088" y="60430"/>
                  </a:lnTo>
                  <a:lnTo>
                    <a:pt x="55068" y="60748"/>
                  </a:lnTo>
                  <a:lnTo>
                    <a:pt x="56426" y="61665"/>
                  </a:lnTo>
                  <a:lnTo>
                    <a:pt x="61710" y="69698"/>
                  </a:lnTo>
                  <a:lnTo>
                    <a:pt x="64995" y="102974"/>
                  </a:lnTo>
                  <a:lnTo>
                    <a:pt x="65161" y="110982"/>
                  </a:lnTo>
                  <a:lnTo>
                    <a:pt x="59702" y="125525"/>
                  </a:lnTo>
                  <a:lnTo>
                    <a:pt x="44728" y="143732"/>
                  </a:lnTo>
                  <a:lnTo>
                    <a:pt x="38950" y="148738"/>
                  </a:lnTo>
                  <a:lnTo>
                    <a:pt x="33687" y="151369"/>
                  </a:lnTo>
                  <a:lnTo>
                    <a:pt x="24076" y="152412"/>
                  </a:lnTo>
                  <a:lnTo>
                    <a:pt x="19537" y="150292"/>
                  </a:lnTo>
                  <a:lnTo>
                    <a:pt x="10732" y="142291"/>
                  </a:lnTo>
                  <a:lnTo>
                    <a:pt x="1212" y="122515"/>
                  </a:lnTo>
                  <a:lnTo>
                    <a:pt x="0" y="106898"/>
                  </a:lnTo>
                  <a:lnTo>
                    <a:pt x="664" y="98782"/>
                  </a:lnTo>
                  <a:lnTo>
                    <a:pt x="7047" y="84120"/>
                  </a:lnTo>
                  <a:lnTo>
                    <a:pt x="11713" y="77246"/>
                  </a:lnTo>
                  <a:lnTo>
                    <a:pt x="41876" y="57460"/>
                  </a:lnTo>
                  <a:lnTo>
                    <a:pt x="88835" y="41563"/>
                  </a:lnTo>
                  <a:lnTo>
                    <a:pt x="130195" y="32348"/>
                  </a:lnTo>
                  <a:lnTo>
                    <a:pt x="176094" y="23549"/>
                  </a:lnTo>
                  <a:lnTo>
                    <a:pt x="222364" y="14935"/>
                  </a:lnTo>
                  <a:lnTo>
                    <a:pt x="268799" y="10165"/>
                  </a:lnTo>
                  <a:lnTo>
                    <a:pt x="311074" y="7340"/>
                  </a:lnTo>
                  <a:lnTo>
                    <a:pt x="351885" y="2488"/>
                  </a:lnTo>
                  <a:lnTo>
                    <a:pt x="382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62">
              <a:extLst>
                <a:ext uri="{FF2B5EF4-FFF2-40B4-BE49-F238E27FC236}">
                  <a16:creationId xmlns:a16="http://schemas.microsoft.com/office/drawing/2014/main" xmlns="" id="{C3239105-4B3D-4DE0-9B5D-EF3C9AAA64C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070600" y="3676650"/>
              <a:ext cx="95251" cy="65419"/>
            </a:xfrm>
            <a:custGeom>
              <a:avLst/>
              <a:gdLst/>
              <a:ahLst/>
              <a:cxnLst/>
              <a:rect l="0" t="0" r="0" b="0"/>
              <a:pathLst>
                <a:path w="95251" h="65419">
                  <a:moveTo>
                    <a:pt x="0" y="0"/>
                  </a:moveTo>
                  <a:lnTo>
                    <a:pt x="0" y="0"/>
                  </a:lnTo>
                  <a:lnTo>
                    <a:pt x="44829" y="33846"/>
                  </a:lnTo>
                  <a:lnTo>
                    <a:pt x="76713" y="64113"/>
                  </a:lnTo>
                  <a:lnTo>
                    <a:pt x="79364" y="65320"/>
                  </a:lnTo>
                  <a:lnTo>
                    <a:pt x="81836" y="65418"/>
                  </a:lnTo>
                  <a:lnTo>
                    <a:pt x="952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63">
              <a:extLst>
                <a:ext uri="{FF2B5EF4-FFF2-40B4-BE49-F238E27FC236}">
                  <a16:creationId xmlns:a16="http://schemas.microsoft.com/office/drawing/2014/main" xmlns="" id="{AE3A8800-0D85-49E5-862D-617D1BE4501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179652" y="3665355"/>
              <a:ext cx="70569" cy="144646"/>
            </a:xfrm>
            <a:custGeom>
              <a:avLst/>
              <a:gdLst/>
              <a:ahLst/>
              <a:cxnLst/>
              <a:rect l="0" t="0" r="0" b="0"/>
              <a:pathLst>
                <a:path w="70569" h="144646">
                  <a:moveTo>
                    <a:pt x="62398" y="17645"/>
                  </a:moveTo>
                  <a:lnTo>
                    <a:pt x="62398" y="17645"/>
                  </a:lnTo>
                  <a:lnTo>
                    <a:pt x="69140" y="10903"/>
                  </a:lnTo>
                  <a:lnTo>
                    <a:pt x="70420" y="8211"/>
                  </a:lnTo>
                  <a:lnTo>
                    <a:pt x="70568" y="5712"/>
                  </a:lnTo>
                  <a:lnTo>
                    <a:pt x="69108" y="0"/>
                  </a:lnTo>
                  <a:lnTo>
                    <a:pt x="22139" y="33275"/>
                  </a:lnTo>
                  <a:lnTo>
                    <a:pt x="10881" y="44697"/>
                  </a:lnTo>
                  <a:lnTo>
                    <a:pt x="2619" y="60892"/>
                  </a:lnTo>
                  <a:lnTo>
                    <a:pt x="0" y="72949"/>
                  </a:lnTo>
                  <a:lnTo>
                    <a:pt x="1270" y="79384"/>
                  </a:lnTo>
                  <a:lnTo>
                    <a:pt x="2595" y="82087"/>
                  </a:lnTo>
                  <a:lnTo>
                    <a:pt x="10162" y="113897"/>
                  </a:lnTo>
                  <a:lnTo>
                    <a:pt x="14017" y="119925"/>
                  </a:lnTo>
                  <a:lnTo>
                    <a:pt x="14621" y="123226"/>
                  </a:lnTo>
                  <a:lnTo>
                    <a:pt x="11598" y="14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1864">
            <a:extLst>
              <a:ext uri="{FF2B5EF4-FFF2-40B4-BE49-F238E27FC236}">
                <a16:creationId xmlns:a16="http://schemas.microsoft.com/office/drawing/2014/main" xmlns="" id="{392D1A0D-6176-4931-9D57-73AE6DA9CD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61174" y="0"/>
            <a:ext cx="6410830" cy="1228071"/>
          </a:xfrm>
          <a:custGeom>
            <a:avLst/>
            <a:gdLst/>
            <a:ahLst/>
            <a:cxnLst/>
            <a:rect l="0" t="0" r="0" b="0"/>
            <a:pathLst>
              <a:path w="6410830" h="1228071">
                <a:moveTo>
                  <a:pt x="6265376" y="76200"/>
                </a:moveTo>
                <a:lnTo>
                  <a:pt x="6265376" y="76200"/>
                </a:lnTo>
                <a:lnTo>
                  <a:pt x="6255237" y="58038"/>
                </a:lnTo>
                <a:lnTo>
                  <a:pt x="6247699" y="50960"/>
                </a:lnTo>
                <a:lnTo>
                  <a:pt x="6232151" y="43008"/>
                </a:lnTo>
                <a:lnTo>
                  <a:pt x="6191314" y="34705"/>
                </a:lnTo>
                <a:lnTo>
                  <a:pt x="6145752" y="31920"/>
                </a:lnTo>
                <a:lnTo>
                  <a:pt x="6110609" y="28768"/>
                </a:lnTo>
                <a:lnTo>
                  <a:pt x="6068180" y="26897"/>
                </a:lnTo>
                <a:lnTo>
                  <a:pt x="6045011" y="26398"/>
                </a:lnTo>
                <a:lnTo>
                  <a:pt x="6020394" y="26065"/>
                </a:lnTo>
                <a:lnTo>
                  <a:pt x="5994810" y="25844"/>
                </a:lnTo>
                <a:lnTo>
                  <a:pt x="5968582" y="25696"/>
                </a:lnTo>
                <a:lnTo>
                  <a:pt x="5939102" y="25597"/>
                </a:lnTo>
                <a:lnTo>
                  <a:pt x="5907454" y="25531"/>
                </a:lnTo>
                <a:lnTo>
                  <a:pt x="5874361" y="25488"/>
                </a:lnTo>
                <a:lnTo>
                  <a:pt x="5837483" y="25458"/>
                </a:lnTo>
                <a:lnTo>
                  <a:pt x="5798080" y="25439"/>
                </a:lnTo>
                <a:lnTo>
                  <a:pt x="5756995" y="25426"/>
                </a:lnTo>
                <a:lnTo>
                  <a:pt x="5714789" y="24712"/>
                </a:lnTo>
                <a:lnTo>
                  <a:pt x="5671835" y="23530"/>
                </a:lnTo>
                <a:lnTo>
                  <a:pt x="5628382" y="22037"/>
                </a:lnTo>
                <a:lnTo>
                  <a:pt x="5582480" y="20336"/>
                </a:lnTo>
                <a:lnTo>
                  <a:pt x="5534945" y="18496"/>
                </a:lnTo>
                <a:lnTo>
                  <a:pt x="5486322" y="16564"/>
                </a:lnTo>
                <a:lnTo>
                  <a:pt x="5436972" y="14570"/>
                </a:lnTo>
                <a:lnTo>
                  <a:pt x="5387140" y="12536"/>
                </a:lnTo>
                <a:lnTo>
                  <a:pt x="5336986" y="10474"/>
                </a:lnTo>
                <a:lnTo>
                  <a:pt x="5284499" y="8394"/>
                </a:lnTo>
                <a:lnTo>
                  <a:pt x="5230459" y="6301"/>
                </a:lnTo>
                <a:lnTo>
                  <a:pt x="5175381" y="4201"/>
                </a:lnTo>
                <a:lnTo>
                  <a:pt x="5118201" y="2801"/>
                </a:lnTo>
                <a:lnTo>
                  <a:pt x="5059620" y="1867"/>
                </a:lnTo>
                <a:lnTo>
                  <a:pt x="5000105" y="1245"/>
                </a:lnTo>
                <a:lnTo>
                  <a:pt x="4938556" y="830"/>
                </a:lnTo>
                <a:lnTo>
                  <a:pt x="4875652" y="553"/>
                </a:lnTo>
                <a:lnTo>
                  <a:pt x="4811843" y="369"/>
                </a:lnTo>
                <a:lnTo>
                  <a:pt x="4748137" y="246"/>
                </a:lnTo>
                <a:lnTo>
                  <a:pt x="4684500" y="164"/>
                </a:lnTo>
                <a:lnTo>
                  <a:pt x="4620909" y="109"/>
                </a:lnTo>
                <a:lnTo>
                  <a:pt x="4554525" y="73"/>
                </a:lnTo>
                <a:lnTo>
                  <a:pt x="4486281" y="49"/>
                </a:lnTo>
                <a:lnTo>
                  <a:pt x="4416797" y="32"/>
                </a:lnTo>
                <a:lnTo>
                  <a:pt x="4347189" y="22"/>
                </a:lnTo>
                <a:lnTo>
                  <a:pt x="4277501" y="14"/>
                </a:lnTo>
                <a:lnTo>
                  <a:pt x="4207760" y="10"/>
                </a:lnTo>
                <a:lnTo>
                  <a:pt x="4136570" y="6"/>
                </a:lnTo>
                <a:lnTo>
                  <a:pt x="4064417" y="4"/>
                </a:lnTo>
                <a:lnTo>
                  <a:pt x="3991619" y="3"/>
                </a:lnTo>
                <a:lnTo>
                  <a:pt x="3916983" y="2"/>
                </a:lnTo>
                <a:lnTo>
                  <a:pt x="3841119" y="1"/>
                </a:lnTo>
                <a:lnTo>
                  <a:pt x="3764438" y="1"/>
                </a:lnTo>
                <a:lnTo>
                  <a:pt x="3688622" y="1"/>
                </a:lnTo>
                <a:lnTo>
                  <a:pt x="3613385" y="0"/>
                </a:lnTo>
                <a:lnTo>
                  <a:pt x="3538532" y="0"/>
                </a:lnTo>
                <a:lnTo>
                  <a:pt x="3463935" y="0"/>
                </a:lnTo>
                <a:lnTo>
                  <a:pt x="3389510" y="0"/>
                </a:lnTo>
                <a:lnTo>
                  <a:pt x="3315199" y="0"/>
                </a:lnTo>
                <a:lnTo>
                  <a:pt x="3240258" y="0"/>
                </a:lnTo>
                <a:lnTo>
                  <a:pt x="3164897" y="0"/>
                </a:lnTo>
                <a:lnTo>
                  <a:pt x="3089257" y="0"/>
                </a:lnTo>
                <a:lnTo>
                  <a:pt x="3013430" y="0"/>
                </a:lnTo>
                <a:lnTo>
                  <a:pt x="2937478" y="0"/>
                </a:lnTo>
                <a:lnTo>
                  <a:pt x="2861444" y="0"/>
                </a:lnTo>
                <a:lnTo>
                  <a:pt x="2785355" y="0"/>
                </a:lnTo>
                <a:lnTo>
                  <a:pt x="2709229" y="0"/>
                </a:lnTo>
                <a:lnTo>
                  <a:pt x="2633078" y="0"/>
                </a:lnTo>
                <a:lnTo>
                  <a:pt x="2556206" y="0"/>
                </a:lnTo>
                <a:lnTo>
                  <a:pt x="2478851" y="0"/>
                </a:lnTo>
                <a:lnTo>
                  <a:pt x="2401176" y="0"/>
                </a:lnTo>
                <a:lnTo>
                  <a:pt x="2323287" y="0"/>
                </a:lnTo>
                <a:lnTo>
                  <a:pt x="2245256" y="0"/>
                </a:lnTo>
                <a:lnTo>
                  <a:pt x="2167129" y="0"/>
                </a:lnTo>
                <a:lnTo>
                  <a:pt x="2091056" y="0"/>
                </a:lnTo>
                <a:lnTo>
                  <a:pt x="2016352" y="0"/>
                </a:lnTo>
                <a:lnTo>
                  <a:pt x="1942560" y="0"/>
                </a:lnTo>
                <a:lnTo>
                  <a:pt x="1868671" y="0"/>
                </a:lnTo>
                <a:lnTo>
                  <a:pt x="1794717" y="0"/>
                </a:lnTo>
                <a:lnTo>
                  <a:pt x="1720720" y="0"/>
                </a:lnTo>
                <a:lnTo>
                  <a:pt x="1648106" y="2117"/>
                </a:lnTo>
                <a:lnTo>
                  <a:pt x="1576413" y="5644"/>
                </a:lnTo>
                <a:lnTo>
                  <a:pt x="1505334" y="10113"/>
                </a:lnTo>
                <a:lnTo>
                  <a:pt x="1434664" y="15209"/>
                </a:lnTo>
                <a:lnTo>
                  <a:pt x="1364268" y="20722"/>
                </a:lnTo>
                <a:lnTo>
                  <a:pt x="1294054" y="26515"/>
                </a:lnTo>
                <a:lnTo>
                  <a:pt x="1223961" y="33904"/>
                </a:lnTo>
                <a:lnTo>
                  <a:pt x="1153950" y="42358"/>
                </a:lnTo>
                <a:lnTo>
                  <a:pt x="1083991" y="51522"/>
                </a:lnTo>
                <a:lnTo>
                  <a:pt x="1018303" y="61159"/>
                </a:lnTo>
                <a:lnTo>
                  <a:pt x="955461" y="71112"/>
                </a:lnTo>
                <a:lnTo>
                  <a:pt x="894516" y="81275"/>
                </a:lnTo>
                <a:lnTo>
                  <a:pt x="834836" y="92283"/>
                </a:lnTo>
                <a:lnTo>
                  <a:pt x="775999" y="103855"/>
                </a:lnTo>
                <a:lnTo>
                  <a:pt x="717725" y="115804"/>
                </a:lnTo>
                <a:lnTo>
                  <a:pt x="661942" y="128708"/>
                </a:lnTo>
                <a:lnTo>
                  <a:pt x="607820" y="142250"/>
                </a:lnTo>
                <a:lnTo>
                  <a:pt x="554805" y="156216"/>
                </a:lnTo>
                <a:lnTo>
                  <a:pt x="506057" y="171172"/>
                </a:lnTo>
                <a:lnTo>
                  <a:pt x="460152" y="186787"/>
                </a:lnTo>
                <a:lnTo>
                  <a:pt x="416143" y="202841"/>
                </a:lnTo>
                <a:lnTo>
                  <a:pt x="375515" y="219189"/>
                </a:lnTo>
                <a:lnTo>
                  <a:pt x="337141" y="235731"/>
                </a:lnTo>
                <a:lnTo>
                  <a:pt x="300270" y="252404"/>
                </a:lnTo>
                <a:lnTo>
                  <a:pt x="265811" y="269869"/>
                </a:lnTo>
                <a:lnTo>
                  <a:pt x="232960" y="287863"/>
                </a:lnTo>
                <a:lnTo>
                  <a:pt x="201182" y="306209"/>
                </a:lnTo>
                <a:lnTo>
                  <a:pt x="172941" y="325495"/>
                </a:lnTo>
                <a:lnTo>
                  <a:pt x="147058" y="345408"/>
                </a:lnTo>
                <a:lnTo>
                  <a:pt x="101601" y="386348"/>
                </a:lnTo>
                <a:lnTo>
                  <a:pt x="64935" y="428062"/>
                </a:lnTo>
                <a:lnTo>
                  <a:pt x="35940" y="468239"/>
                </a:lnTo>
                <a:lnTo>
                  <a:pt x="14115" y="506556"/>
                </a:lnTo>
                <a:lnTo>
                  <a:pt x="2063" y="542401"/>
                </a:lnTo>
                <a:lnTo>
                  <a:pt x="0" y="579028"/>
                </a:lnTo>
                <a:lnTo>
                  <a:pt x="5198" y="616474"/>
                </a:lnTo>
                <a:lnTo>
                  <a:pt x="16915" y="654283"/>
                </a:lnTo>
                <a:lnTo>
                  <a:pt x="37175" y="692253"/>
                </a:lnTo>
                <a:lnTo>
                  <a:pt x="64054" y="729590"/>
                </a:lnTo>
                <a:lnTo>
                  <a:pt x="97166" y="764999"/>
                </a:lnTo>
                <a:lnTo>
                  <a:pt x="140575" y="801433"/>
                </a:lnTo>
                <a:lnTo>
                  <a:pt x="164993" y="820039"/>
                </a:lnTo>
                <a:lnTo>
                  <a:pt x="191854" y="837381"/>
                </a:lnTo>
                <a:lnTo>
                  <a:pt x="220344" y="853882"/>
                </a:lnTo>
                <a:lnTo>
                  <a:pt x="249922" y="869821"/>
                </a:lnTo>
                <a:lnTo>
                  <a:pt x="282340" y="885386"/>
                </a:lnTo>
                <a:lnTo>
                  <a:pt x="316652" y="900702"/>
                </a:lnTo>
                <a:lnTo>
                  <a:pt x="352226" y="915851"/>
                </a:lnTo>
                <a:lnTo>
                  <a:pt x="391465" y="930184"/>
                </a:lnTo>
                <a:lnTo>
                  <a:pt x="433147" y="943973"/>
                </a:lnTo>
                <a:lnTo>
                  <a:pt x="476456" y="957399"/>
                </a:lnTo>
                <a:lnTo>
                  <a:pt x="521558" y="969171"/>
                </a:lnTo>
                <a:lnTo>
                  <a:pt x="567852" y="979842"/>
                </a:lnTo>
                <a:lnTo>
                  <a:pt x="614944" y="989778"/>
                </a:lnTo>
                <a:lnTo>
                  <a:pt x="665388" y="999224"/>
                </a:lnTo>
                <a:lnTo>
                  <a:pt x="718067" y="1008344"/>
                </a:lnTo>
                <a:lnTo>
                  <a:pt x="772236" y="1017246"/>
                </a:lnTo>
                <a:lnTo>
                  <a:pt x="828811" y="1025297"/>
                </a:lnTo>
                <a:lnTo>
                  <a:pt x="886988" y="1032781"/>
                </a:lnTo>
                <a:lnTo>
                  <a:pt x="946234" y="1039888"/>
                </a:lnTo>
                <a:lnTo>
                  <a:pt x="1007604" y="1047447"/>
                </a:lnTo>
                <a:lnTo>
                  <a:pt x="1070388" y="1055309"/>
                </a:lnTo>
                <a:lnTo>
                  <a:pt x="1134118" y="1063373"/>
                </a:lnTo>
                <a:lnTo>
                  <a:pt x="1199181" y="1070865"/>
                </a:lnTo>
                <a:lnTo>
                  <a:pt x="1265135" y="1077977"/>
                </a:lnTo>
                <a:lnTo>
                  <a:pt x="1331682" y="1084835"/>
                </a:lnTo>
                <a:lnTo>
                  <a:pt x="1400741" y="1090817"/>
                </a:lnTo>
                <a:lnTo>
                  <a:pt x="1471475" y="1096217"/>
                </a:lnTo>
                <a:lnTo>
                  <a:pt x="1543325" y="1101228"/>
                </a:lnTo>
                <a:lnTo>
                  <a:pt x="1615214" y="1105980"/>
                </a:lnTo>
                <a:lnTo>
                  <a:pt x="1687129" y="1110559"/>
                </a:lnTo>
                <a:lnTo>
                  <a:pt x="1759061" y="1115023"/>
                </a:lnTo>
                <a:lnTo>
                  <a:pt x="1832416" y="1119409"/>
                </a:lnTo>
                <a:lnTo>
                  <a:pt x="1906720" y="1123745"/>
                </a:lnTo>
                <a:lnTo>
                  <a:pt x="1981655" y="1128047"/>
                </a:lnTo>
                <a:lnTo>
                  <a:pt x="2058423" y="1132326"/>
                </a:lnTo>
                <a:lnTo>
                  <a:pt x="2136413" y="1136589"/>
                </a:lnTo>
                <a:lnTo>
                  <a:pt x="2215217" y="1140843"/>
                </a:lnTo>
                <a:lnTo>
                  <a:pt x="2294564" y="1144384"/>
                </a:lnTo>
                <a:lnTo>
                  <a:pt x="2374274" y="1147451"/>
                </a:lnTo>
                <a:lnTo>
                  <a:pt x="2454225" y="1150200"/>
                </a:lnTo>
                <a:lnTo>
                  <a:pt x="2534336" y="1154150"/>
                </a:lnTo>
                <a:lnTo>
                  <a:pt x="2614555" y="1158900"/>
                </a:lnTo>
                <a:lnTo>
                  <a:pt x="2694845" y="1164183"/>
                </a:lnTo>
                <a:lnTo>
                  <a:pt x="2776594" y="1169117"/>
                </a:lnTo>
                <a:lnTo>
                  <a:pt x="2859316" y="1173817"/>
                </a:lnTo>
                <a:lnTo>
                  <a:pt x="2942686" y="1178361"/>
                </a:lnTo>
                <a:lnTo>
                  <a:pt x="3025783" y="1183507"/>
                </a:lnTo>
                <a:lnTo>
                  <a:pt x="3108697" y="1189055"/>
                </a:lnTo>
                <a:lnTo>
                  <a:pt x="3191490" y="1194870"/>
                </a:lnTo>
                <a:lnTo>
                  <a:pt x="3274908" y="1200158"/>
                </a:lnTo>
                <a:lnTo>
                  <a:pt x="3358742" y="1205094"/>
                </a:lnTo>
                <a:lnTo>
                  <a:pt x="3442853" y="1209796"/>
                </a:lnTo>
                <a:lnTo>
                  <a:pt x="3527855" y="1213636"/>
                </a:lnTo>
                <a:lnTo>
                  <a:pt x="3613450" y="1216902"/>
                </a:lnTo>
                <a:lnTo>
                  <a:pt x="3699443" y="1219785"/>
                </a:lnTo>
                <a:lnTo>
                  <a:pt x="3784286" y="1222412"/>
                </a:lnTo>
                <a:lnTo>
                  <a:pt x="3868366" y="1224869"/>
                </a:lnTo>
                <a:lnTo>
                  <a:pt x="3951937" y="1227213"/>
                </a:lnTo>
                <a:lnTo>
                  <a:pt x="4035166" y="1228070"/>
                </a:lnTo>
                <a:lnTo>
                  <a:pt x="4118169" y="1227935"/>
                </a:lnTo>
                <a:lnTo>
                  <a:pt x="4201021" y="1227140"/>
                </a:lnTo>
                <a:lnTo>
                  <a:pt x="4284478" y="1225905"/>
                </a:lnTo>
                <a:lnTo>
                  <a:pt x="4368339" y="1224375"/>
                </a:lnTo>
                <a:lnTo>
                  <a:pt x="4452468" y="1222650"/>
                </a:lnTo>
                <a:lnTo>
                  <a:pt x="4536071" y="1220089"/>
                </a:lnTo>
                <a:lnTo>
                  <a:pt x="4619322" y="1216970"/>
                </a:lnTo>
                <a:lnTo>
                  <a:pt x="4702340" y="1213480"/>
                </a:lnTo>
                <a:lnTo>
                  <a:pt x="4783790" y="1209037"/>
                </a:lnTo>
                <a:lnTo>
                  <a:pt x="4864197" y="1203958"/>
                </a:lnTo>
                <a:lnTo>
                  <a:pt x="4943906" y="1198455"/>
                </a:lnTo>
                <a:lnTo>
                  <a:pt x="5022446" y="1193376"/>
                </a:lnTo>
                <a:lnTo>
                  <a:pt x="5100206" y="1188578"/>
                </a:lnTo>
                <a:lnTo>
                  <a:pt x="5177446" y="1183969"/>
                </a:lnTo>
                <a:lnTo>
                  <a:pt x="5251518" y="1178779"/>
                </a:lnTo>
                <a:lnTo>
                  <a:pt x="5323476" y="1173203"/>
                </a:lnTo>
                <a:lnTo>
                  <a:pt x="5394025" y="1167369"/>
                </a:lnTo>
                <a:lnTo>
                  <a:pt x="5460814" y="1159951"/>
                </a:lnTo>
                <a:lnTo>
                  <a:pt x="5525096" y="1151479"/>
                </a:lnTo>
                <a:lnTo>
                  <a:pt x="5587707" y="1142302"/>
                </a:lnTo>
                <a:lnTo>
                  <a:pt x="5648496" y="1131952"/>
                </a:lnTo>
                <a:lnTo>
                  <a:pt x="5708073" y="1120818"/>
                </a:lnTo>
                <a:lnTo>
                  <a:pt x="5766840" y="1109162"/>
                </a:lnTo>
                <a:lnTo>
                  <a:pt x="5821541" y="1096452"/>
                </a:lnTo>
                <a:lnTo>
                  <a:pt x="5873530" y="1083040"/>
                </a:lnTo>
                <a:lnTo>
                  <a:pt x="5923712" y="1069160"/>
                </a:lnTo>
                <a:lnTo>
                  <a:pt x="5969161" y="1053557"/>
                </a:lnTo>
                <a:lnTo>
                  <a:pt x="6011454" y="1036804"/>
                </a:lnTo>
                <a:lnTo>
                  <a:pt x="6051645" y="1019286"/>
                </a:lnTo>
                <a:lnTo>
                  <a:pt x="6089022" y="1000552"/>
                </a:lnTo>
                <a:lnTo>
                  <a:pt x="6124523" y="981007"/>
                </a:lnTo>
                <a:lnTo>
                  <a:pt x="6158774" y="960921"/>
                </a:lnTo>
                <a:lnTo>
                  <a:pt x="6189369" y="939770"/>
                </a:lnTo>
                <a:lnTo>
                  <a:pt x="6217526" y="917908"/>
                </a:lnTo>
                <a:lnTo>
                  <a:pt x="6244059" y="895572"/>
                </a:lnTo>
                <a:lnTo>
                  <a:pt x="6290474" y="848176"/>
                </a:lnTo>
                <a:lnTo>
                  <a:pt x="6311741" y="823684"/>
                </a:lnTo>
                <a:lnTo>
                  <a:pt x="6330153" y="798184"/>
                </a:lnTo>
                <a:lnTo>
                  <a:pt x="6346660" y="772012"/>
                </a:lnTo>
                <a:lnTo>
                  <a:pt x="6361899" y="745391"/>
                </a:lnTo>
                <a:lnTo>
                  <a:pt x="6374175" y="717061"/>
                </a:lnTo>
                <a:lnTo>
                  <a:pt x="6384476" y="687590"/>
                </a:lnTo>
                <a:lnTo>
                  <a:pt x="6393459" y="657360"/>
                </a:lnTo>
                <a:lnTo>
                  <a:pt x="6400153" y="627329"/>
                </a:lnTo>
                <a:lnTo>
                  <a:pt x="6405322" y="597431"/>
                </a:lnTo>
                <a:lnTo>
                  <a:pt x="6409473" y="567620"/>
                </a:lnTo>
                <a:lnTo>
                  <a:pt x="6410829" y="536458"/>
                </a:lnTo>
                <a:lnTo>
                  <a:pt x="6410323" y="504394"/>
                </a:lnTo>
                <a:lnTo>
                  <a:pt x="6408574" y="471729"/>
                </a:lnTo>
                <a:lnTo>
                  <a:pt x="6405291" y="439370"/>
                </a:lnTo>
                <a:lnTo>
                  <a:pt x="6400986" y="407213"/>
                </a:lnTo>
                <a:lnTo>
                  <a:pt x="6395999" y="375192"/>
                </a:lnTo>
                <a:lnTo>
                  <a:pt x="6389853" y="343967"/>
                </a:lnTo>
                <a:lnTo>
                  <a:pt x="6382932" y="313272"/>
                </a:lnTo>
                <a:lnTo>
                  <a:pt x="6375497" y="282932"/>
                </a:lnTo>
                <a:lnTo>
                  <a:pt x="6365601" y="252827"/>
                </a:lnTo>
                <a:lnTo>
                  <a:pt x="6354064" y="222879"/>
                </a:lnTo>
                <a:lnTo>
                  <a:pt x="6341435" y="193036"/>
                </a:lnTo>
                <a:lnTo>
                  <a:pt x="6325255" y="166085"/>
                </a:lnTo>
                <a:lnTo>
                  <a:pt x="6306705" y="141062"/>
                </a:lnTo>
                <a:lnTo>
                  <a:pt x="6262577" y="96561"/>
                </a:lnTo>
                <a:lnTo>
                  <a:pt x="6235993" y="77780"/>
                </a:lnTo>
                <a:lnTo>
                  <a:pt x="6207687" y="60320"/>
                </a:lnTo>
                <a:lnTo>
                  <a:pt x="6171179" y="47974"/>
                </a:lnTo>
                <a:lnTo>
                  <a:pt x="6129200" y="39038"/>
                </a:lnTo>
                <a:lnTo>
                  <a:pt x="6083575" y="32376"/>
                </a:lnTo>
                <a:lnTo>
                  <a:pt x="6053159" y="27934"/>
                </a:lnTo>
                <a:lnTo>
                  <a:pt x="5992326" y="190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371">
            <a:extLst>
              <a:ext uri="{FF2B5EF4-FFF2-40B4-BE49-F238E27FC236}">
                <a16:creationId xmlns:a16="http://schemas.microsoft.com/office/drawing/2014/main" xmlns="" id="{DA69FE20-1FAF-4F54-9307-AE5EF9F95A2C}"/>
              </a:ext>
            </a:extLst>
          </p:cNvPr>
          <p:cNvGrpSpPr/>
          <p:nvPr/>
        </p:nvGrpSpPr>
        <p:grpSpPr>
          <a:xfrm>
            <a:off x="9744140" y="548698"/>
            <a:ext cx="1442534" cy="378403"/>
            <a:chOff x="9744140" y="548698"/>
            <a:chExt cx="1442534" cy="378403"/>
          </a:xfrm>
        </p:grpSpPr>
        <p:sp>
          <p:nvSpPr>
            <p:cNvPr id="98" name="SMARTInkShape-1865">
              <a:extLst>
                <a:ext uri="{FF2B5EF4-FFF2-40B4-BE49-F238E27FC236}">
                  <a16:creationId xmlns:a16="http://schemas.microsoft.com/office/drawing/2014/main" xmlns="" id="{C3A4795C-A52B-411A-B1F0-6D5BB829AD4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744140" y="566061"/>
              <a:ext cx="129850" cy="208640"/>
            </a:xfrm>
            <a:custGeom>
              <a:avLst/>
              <a:gdLst/>
              <a:ahLst/>
              <a:cxnLst/>
              <a:rect l="0" t="0" r="0" b="0"/>
              <a:pathLst>
                <a:path w="129850" h="208640">
                  <a:moveTo>
                    <a:pt x="123760" y="18139"/>
                  </a:moveTo>
                  <a:lnTo>
                    <a:pt x="123760" y="18139"/>
                  </a:lnTo>
                  <a:lnTo>
                    <a:pt x="129227" y="7204"/>
                  </a:lnTo>
                  <a:lnTo>
                    <a:pt x="129849" y="2591"/>
                  </a:lnTo>
                  <a:lnTo>
                    <a:pt x="129229" y="1424"/>
                  </a:lnTo>
                  <a:lnTo>
                    <a:pt x="128112" y="645"/>
                  </a:lnTo>
                  <a:lnTo>
                    <a:pt x="126661" y="127"/>
                  </a:lnTo>
                  <a:lnTo>
                    <a:pt x="109124" y="0"/>
                  </a:lnTo>
                  <a:lnTo>
                    <a:pt x="83396" y="7918"/>
                  </a:lnTo>
                  <a:lnTo>
                    <a:pt x="67720" y="16419"/>
                  </a:lnTo>
                  <a:lnTo>
                    <a:pt x="43028" y="38482"/>
                  </a:lnTo>
                  <a:lnTo>
                    <a:pt x="19250" y="71909"/>
                  </a:lnTo>
                  <a:lnTo>
                    <a:pt x="4051" y="111368"/>
                  </a:lnTo>
                  <a:lnTo>
                    <a:pt x="0" y="134834"/>
                  </a:lnTo>
                  <a:lnTo>
                    <a:pt x="3844" y="155140"/>
                  </a:lnTo>
                  <a:lnTo>
                    <a:pt x="13314" y="172867"/>
                  </a:lnTo>
                  <a:lnTo>
                    <a:pt x="26931" y="187802"/>
                  </a:lnTo>
                  <a:lnTo>
                    <a:pt x="48034" y="197732"/>
                  </a:lnTo>
                  <a:lnTo>
                    <a:pt x="95083" y="206484"/>
                  </a:lnTo>
                  <a:lnTo>
                    <a:pt x="117410" y="208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66">
              <a:extLst>
                <a:ext uri="{FF2B5EF4-FFF2-40B4-BE49-F238E27FC236}">
                  <a16:creationId xmlns:a16="http://schemas.microsoft.com/office/drawing/2014/main" xmlns="" id="{2084C286-1C28-4E71-A4A6-6E76E688D5A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909852" y="623183"/>
              <a:ext cx="108465" cy="144702"/>
            </a:xfrm>
            <a:custGeom>
              <a:avLst/>
              <a:gdLst/>
              <a:ahLst/>
              <a:cxnLst/>
              <a:rect l="0" t="0" r="0" b="0"/>
              <a:pathLst>
                <a:path w="108465" h="144702">
                  <a:moveTo>
                    <a:pt x="72348" y="5467"/>
                  </a:moveTo>
                  <a:lnTo>
                    <a:pt x="72348" y="5467"/>
                  </a:lnTo>
                  <a:lnTo>
                    <a:pt x="65605" y="2096"/>
                  </a:lnTo>
                  <a:lnTo>
                    <a:pt x="51300" y="0"/>
                  </a:lnTo>
                  <a:lnTo>
                    <a:pt x="39710" y="3272"/>
                  </a:lnTo>
                  <a:lnTo>
                    <a:pt x="33656" y="6120"/>
                  </a:lnTo>
                  <a:lnTo>
                    <a:pt x="23166" y="16811"/>
                  </a:lnTo>
                  <a:lnTo>
                    <a:pt x="9327" y="42460"/>
                  </a:lnTo>
                  <a:lnTo>
                    <a:pt x="52" y="76870"/>
                  </a:lnTo>
                  <a:lnTo>
                    <a:pt x="0" y="99996"/>
                  </a:lnTo>
                  <a:lnTo>
                    <a:pt x="11164" y="127471"/>
                  </a:lnTo>
                  <a:lnTo>
                    <a:pt x="19519" y="139889"/>
                  </a:lnTo>
                  <a:lnTo>
                    <a:pt x="27251" y="143060"/>
                  </a:lnTo>
                  <a:lnTo>
                    <a:pt x="49012" y="144701"/>
                  </a:lnTo>
                  <a:lnTo>
                    <a:pt x="69502" y="137434"/>
                  </a:lnTo>
                  <a:lnTo>
                    <a:pt x="87312" y="123386"/>
                  </a:lnTo>
                  <a:lnTo>
                    <a:pt x="102282" y="103031"/>
                  </a:lnTo>
                  <a:lnTo>
                    <a:pt x="108464" y="77992"/>
                  </a:lnTo>
                  <a:lnTo>
                    <a:pt x="108155" y="52517"/>
                  </a:lnTo>
                  <a:lnTo>
                    <a:pt x="103314" y="31787"/>
                  </a:lnTo>
                  <a:lnTo>
                    <a:pt x="96459" y="20693"/>
                  </a:lnTo>
                  <a:lnTo>
                    <a:pt x="88708" y="15762"/>
                  </a:lnTo>
                  <a:lnTo>
                    <a:pt x="80560" y="13570"/>
                  </a:lnTo>
                  <a:lnTo>
                    <a:pt x="77822" y="14397"/>
                  </a:lnTo>
                  <a:lnTo>
                    <a:pt x="75997" y="16359"/>
                  </a:lnTo>
                  <a:lnTo>
                    <a:pt x="72348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67">
              <a:extLst>
                <a:ext uri="{FF2B5EF4-FFF2-40B4-BE49-F238E27FC236}">
                  <a16:creationId xmlns:a16="http://schemas.microsoft.com/office/drawing/2014/main" xmlns="" id="{2DB7CF85-79D5-4380-81A3-AD77CB2FD90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097023" y="622300"/>
              <a:ext cx="139178" cy="157720"/>
            </a:xfrm>
            <a:custGeom>
              <a:avLst/>
              <a:gdLst/>
              <a:ahLst/>
              <a:cxnLst/>
              <a:rect l="0" t="0" r="0" b="0"/>
              <a:pathLst>
                <a:path w="139178" h="157720">
                  <a:moveTo>
                    <a:pt x="12177" y="19050"/>
                  </a:moveTo>
                  <a:lnTo>
                    <a:pt x="12177" y="19050"/>
                  </a:lnTo>
                  <a:lnTo>
                    <a:pt x="3449" y="9616"/>
                  </a:lnTo>
                  <a:lnTo>
                    <a:pt x="0" y="1406"/>
                  </a:lnTo>
                  <a:lnTo>
                    <a:pt x="18362" y="48490"/>
                  </a:lnTo>
                  <a:lnTo>
                    <a:pt x="22945" y="87902"/>
                  </a:lnTo>
                  <a:lnTo>
                    <a:pt x="28259" y="133858"/>
                  </a:lnTo>
                  <a:lnTo>
                    <a:pt x="35736" y="157204"/>
                  </a:lnTo>
                  <a:lnTo>
                    <a:pt x="37761" y="157719"/>
                  </a:lnTo>
                  <a:lnTo>
                    <a:pt x="43773" y="152648"/>
                  </a:lnTo>
                  <a:lnTo>
                    <a:pt x="55474" y="115525"/>
                  </a:lnTo>
                  <a:lnTo>
                    <a:pt x="70866" y="73427"/>
                  </a:lnTo>
                  <a:lnTo>
                    <a:pt x="93149" y="30288"/>
                  </a:lnTo>
                  <a:lnTo>
                    <a:pt x="106959" y="11561"/>
                  </a:lnTo>
                  <a:lnTo>
                    <a:pt x="111348" y="7707"/>
                  </a:lnTo>
                  <a:lnTo>
                    <a:pt x="121870" y="3426"/>
                  </a:lnTo>
                  <a:lnTo>
                    <a:pt x="1391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868">
              <a:extLst>
                <a:ext uri="{FF2B5EF4-FFF2-40B4-BE49-F238E27FC236}">
                  <a16:creationId xmlns:a16="http://schemas.microsoft.com/office/drawing/2014/main" xmlns="" id="{47CD72DE-1431-4474-8BBE-1394D118002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307927" y="548698"/>
              <a:ext cx="141483" cy="283153"/>
            </a:xfrm>
            <a:custGeom>
              <a:avLst/>
              <a:gdLst/>
              <a:ahLst/>
              <a:cxnLst/>
              <a:rect l="0" t="0" r="0" b="0"/>
              <a:pathLst>
                <a:path w="141483" h="283153">
                  <a:moveTo>
                    <a:pt x="137823" y="48202"/>
                  </a:moveTo>
                  <a:lnTo>
                    <a:pt x="137823" y="48202"/>
                  </a:lnTo>
                  <a:lnTo>
                    <a:pt x="141482" y="29335"/>
                  </a:lnTo>
                  <a:lnTo>
                    <a:pt x="138443" y="6171"/>
                  </a:lnTo>
                  <a:lnTo>
                    <a:pt x="136825" y="3248"/>
                  </a:lnTo>
                  <a:lnTo>
                    <a:pt x="134336" y="1300"/>
                  </a:lnTo>
                  <a:lnTo>
                    <a:pt x="131264" y="0"/>
                  </a:lnTo>
                  <a:lnTo>
                    <a:pt x="118444" y="4201"/>
                  </a:lnTo>
                  <a:lnTo>
                    <a:pt x="99577" y="15946"/>
                  </a:lnTo>
                  <a:lnTo>
                    <a:pt x="63304" y="51031"/>
                  </a:lnTo>
                  <a:lnTo>
                    <a:pt x="43085" y="80974"/>
                  </a:lnTo>
                  <a:lnTo>
                    <a:pt x="24692" y="118741"/>
                  </a:lnTo>
                  <a:lnTo>
                    <a:pt x="9225" y="159281"/>
                  </a:lnTo>
                  <a:lnTo>
                    <a:pt x="0" y="196113"/>
                  </a:lnTo>
                  <a:lnTo>
                    <a:pt x="953" y="241840"/>
                  </a:lnTo>
                  <a:lnTo>
                    <a:pt x="8553" y="263380"/>
                  </a:lnTo>
                  <a:lnTo>
                    <a:pt x="13543" y="272087"/>
                  </a:lnTo>
                  <a:lnTo>
                    <a:pt x="21808" y="277187"/>
                  </a:lnTo>
                  <a:lnTo>
                    <a:pt x="67973" y="283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869">
              <a:extLst>
                <a:ext uri="{FF2B5EF4-FFF2-40B4-BE49-F238E27FC236}">
                  <a16:creationId xmlns:a16="http://schemas.microsoft.com/office/drawing/2014/main" xmlns="" id="{8F9122F1-601A-4803-8F87-4E2A5026726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507645" y="603250"/>
              <a:ext cx="154006" cy="209551"/>
            </a:xfrm>
            <a:custGeom>
              <a:avLst/>
              <a:gdLst/>
              <a:ahLst/>
              <a:cxnLst/>
              <a:rect l="0" t="0" r="0" b="0"/>
              <a:pathLst>
                <a:path w="154006" h="209551">
                  <a:moveTo>
                    <a:pt x="14305" y="0"/>
                  </a:moveTo>
                  <a:lnTo>
                    <a:pt x="14305" y="0"/>
                  </a:lnTo>
                  <a:lnTo>
                    <a:pt x="7563" y="0"/>
                  </a:lnTo>
                  <a:lnTo>
                    <a:pt x="4871" y="1411"/>
                  </a:lnTo>
                  <a:lnTo>
                    <a:pt x="0" y="6742"/>
                  </a:lnTo>
                  <a:lnTo>
                    <a:pt x="1240" y="11550"/>
                  </a:lnTo>
                  <a:lnTo>
                    <a:pt x="27654" y="54272"/>
                  </a:lnTo>
                  <a:lnTo>
                    <a:pt x="49618" y="89929"/>
                  </a:lnTo>
                  <a:lnTo>
                    <a:pt x="74000" y="127305"/>
                  </a:lnTo>
                  <a:lnTo>
                    <a:pt x="103864" y="172085"/>
                  </a:lnTo>
                  <a:lnTo>
                    <a:pt x="130055" y="197195"/>
                  </a:lnTo>
                  <a:lnTo>
                    <a:pt x="154005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870">
              <a:extLst>
                <a:ext uri="{FF2B5EF4-FFF2-40B4-BE49-F238E27FC236}">
                  <a16:creationId xmlns:a16="http://schemas.microsoft.com/office/drawing/2014/main" xmlns="" id="{14EDC77B-96C9-4488-8086-A2539CF8AC0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0502900" y="597783"/>
              <a:ext cx="215901" cy="202318"/>
            </a:xfrm>
            <a:custGeom>
              <a:avLst/>
              <a:gdLst/>
              <a:ahLst/>
              <a:cxnLst/>
              <a:rect l="0" t="0" r="0" b="0"/>
              <a:pathLst>
                <a:path w="215901" h="202318">
                  <a:moveTo>
                    <a:pt x="215900" y="5467"/>
                  </a:moveTo>
                  <a:lnTo>
                    <a:pt x="215900" y="5467"/>
                  </a:lnTo>
                  <a:lnTo>
                    <a:pt x="210432" y="0"/>
                  </a:lnTo>
                  <a:lnTo>
                    <a:pt x="172025" y="36745"/>
                  </a:lnTo>
                  <a:lnTo>
                    <a:pt x="125861" y="80947"/>
                  </a:lnTo>
                  <a:lnTo>
                    <a:pt x="88561" y="115085"/>
                  </a:lnTo>
                  <a:lnTo>
                    <a:pt x="41404" y="161176"/>
                  </a:lnTo>
                  <a:lnTo>
                    <a:pt x="6917" y="192291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71">
              <a:extLst>
                <a:ext uri="{FF2B5EF4-FFF2-40B4-BE49-F238E27FC236}">
                  <a16:creationId xmlns:a16="http://schemas.microsoft.com/office/drawing/2014/main" xmlns="" id="{95BC1B2E-C6D5-4A8E-B2C1-484B8C45304B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687050" y="80010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82550" y="0"/>
                  </a:moveTo>
                  <a:lnTo>
                    <a:pt x="82550" y="0"/>
                  </a:lnTo>
                  <a:lnTo>
                    <a:pt x="37047" y="3263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72">
              <a:extLst>
                <a:ext uri="{FF2B5EF4-FFF2-40B4-BE49-F238E27FC236}">
                  <a16:creationId xmlns:a16="http://schemas.microsoft.com/office/drawing/2014/main" xmlns="" id="{2FF3C3F5-921E-4174-88D9-D8524A19FAC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912279" y="586750"/>
              <a:ext cx="74291" cy="137151"/>
            </a:xfrm>
            <a:custGeom>
              <a:avLst/>
              <a:gdLst/>
              <a:ahLst/>
              <a:cxnLst/>
              <a:rect l="0" t="0" r="0" b="0"/>
              <a:pathLst>
                <a:path w="74291" h="137151">
                  <a:moveTo>
                    <a:pt x="3371" y="29200"/>
                  </a:moveTo>
                  <a:lnTo>
                    <a:pt x="3371" y="29200"/>
                  </a:lnTo>
                  <a:lnTo>
                    <a:pt x="0" y="19087"/>
                  </a:lnTo>
                  <a:lnTo>
                    <a:pt x="418" y="14697"/>
                  </a:lnTo>
                  <a:lnTo>
                    <a:pt x="4645" y="6056"/>
                  </a:lnTo>
                  <a:lnTo>
                    <a:pt x="9346" y="1275"/>
                  </a:lnTo>
                  <a:lnTo>
                    <a:pt x="11588" y="0"/>
                  </a:lnTo>
                  <a:lnTo>
                    <a:pt x="14492" y="1267"/>
                  </a:lnTo>
                  <a:lnTo>
                    <a:pt x="40095" y="30931"/>
                  </a:lnTo>
                  <a:lnTo>
                    <a:pt x="65188" y="74541"/>
                  </a:lnTo>
                  <a:lnTo>
                    <a:pt x="74290" y="105742"/>
                  </a:lnTo>
                  <a:lnTo>
                    <a:pt x="73221" y="13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73">
              <a:extLst>
                <a:ext uri="{FF2B5EF4-FFF2-40B4-BE49-F238E27FC236}">
                  <a16:creationId xmlns:a16="http://schemas.microsoft.com/office/drawing/2014/main" xmlns="" id="{60AB5239-6D6B-4D53-B7C0-D04D081E671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931375" y="635785"/>
              <a:ext cx="159096" cy="196066"/>
            </a:xfrm>
            <a:custGeom>
              <a:avLst/>
              <a:gdLst/>
              <a:ahLst/>
              <a:cxnLst/>
              <a:rect l="0" t="0" r="0" b="0"/>
              <a:pathLst>
                <a:path w="159096" h="196066">
                  <a:moveTo>
                    <a:pt x="155725" y="18265"/>
                  </a:moveTo>
                  <a:lnTo>
                    <a:pt x="155725" y="18265"/>
                  </a:lnTo>
                  <a:lnTo>
                    <a:pt x="159095" y="8152"/>
                  </a:lnTo>
                  <a:lnTo>
                    <a:pt x="158677" y="5173"/>
                  </a:lnTo>
                  <a:lnTo>
                    <a:pt x="156988" y="3187"/>
                  </a:lnTo>
                  <a:lnTo>
                    <a:pt x="154451" y="1863"/>
                  </a:lnTo>
                  <a:lnTo>
                    <a:pt x="140766" y="0"/>
                  </a:lnTo>
                  <a:lnTo>
                    <a:pt x="119934" y="6189"/>
                  </a:lnTo>
                  <a:lnTo>
                    <a:pt x="95888" y="23703"/>
                  </a:lnTo>
                  <a:lnTo>
                    <a:pt x="59076" y="70060"/>
                  </a:lnTo>
                  <a:lnTo>
                    <a:pt x="33074" y="111595"/>
                  </a:lnTo>
                  <a:lnTo>
                    <a:pt x="11850" y="155552"/>
                  </a:lnTo>
                  <a:lnTo>
                    <a:pt x="0" y="190667"/>
                  </a:lnTo>
                  <a:lnTo>
                    <a:pt x="402" y="192466"/>
                  </a:lnTo>
                  <a:lnTo>
                    <a:pt x="3325" y="1960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74">
              <a:extLst>
                <a:ext uri="{FF2B5EF4-FFF2-40B4-BE49-F238E27FC236}">
                  <a16:creationId xmlns:a16="http://schemas.microsoft.com/office/drawing/2014/main" xmlns="" id="{BBE49078-7F93-46D1-9D54-85CDA74B491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966450" y="606229"/>
              <a:ext cx="220224" cy="320872"/>
            </a:xfrm>
            <a:custGeom>
              <a:avLst/>
              <a:gdLst/>
              <a:ahLst/>
              <a:cxnLst/>
              <a:rect l="0" t="0" r="0" b="0"/>
              <a:pathLst>
                <a:path w="220224" h="320872">
                  <a:moveTo>
                    <a:pt x="203200" y="3371"/>
                  </a:moveTo>
                  <a:lnTo>
                    <a:pt x="203200" y="3371"/>
                  </a:lnTo>
                  <a:lnTo>
                    <a:pt x="206570" y="0"/>
                  </a:lnTo>
                  <a:lnTo>
                    <a:pt x="208975" y="1124"/>
                  </a:lnTo>
                  <a:lnTo>
                    <a:pt x="215409" y="8017"/>
                  </a:lnTo>
                  <a:lnTo>
                    <a:pt x="220223" y="33910"/>
                  </a:lnTo>
                  <a:lnTo>
                    <a:pt x="215703" y="63981"/>
                  </a:lnTo>
                  <a:lnTo>
                    <a:pt x="206640" y="102275"/>
                  </a:lnTo>
                  <a:lnTo>
                    <a:pt x="195557" y="147517"/>
                  </a:lnTo>
                  <a:lnTo>
                    <a:pt x="176049" y="190203"/>
                  </a:lnTo>
                  <a:lnTo>
                    <a:pt x="149505" y="228930"/>
                  </a:lnTo>
                  <a:lnTo>
                    <a:pt x="116541" y="262604"/>
                  </a:lnTo>
                  <a:lnTo>
                    <a:pt x="73197" y="288390"/>
                  </a:lnTo>
                  <a:lnTo>
                    <a:pt x="32533" y="306435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372">
            <a:extLst>
              <a:ext uri="{FF2B5EF4-FFF2-40B4-BE49-F238E27FC236}">
                <a16:creationId xmlns:a16="http://schemas.microsoft.com/office/drawing/2014/main" xmlns="" id="{29CD90C2-0F8D-4830-88A6-C8E444A570A0}"/>
              </a:ext>
            </a:extLst>
          </p:cNvPr>
          <p:cNvGrpSpPr/>
          <p:nvPr/>
        </p:nvGrpSpPr>
        <p:grpSpPr>
          <a:xfrm>
            <a:off x="996950" y="1174750"/>
            <a:ext cx="857251" cy="484593"/>
            <a:chOff x="996950" y="1174750"/>
            <a:chExt cx="857251" cy="484593"/>
          </a:xfrm>
        </p:grpSpPr>
        <p:sp>
          <p:nvSpPr>
            <p:cNvPr id="109" name="SMARTInkShape-1875">
              <a:extLst>
                <a:ext uri="{FF2B5EF4-FFF2-40B4-BE49-F238E27FC236}">
                  <a16:creationId xmlns:a16="http://schemas.microsoft.com/office/drawing/2014/main" xmlns="" id="{616C8E07-350B-4B36-8BC0-C65AE676C7E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96950" y="1174750"/>
              <a:ext cx="622301" cy="142463"/>
            </a:xfrm>
            <a:custGeom>
              <a:avLst/>
              <a:gdLst/>
              <a:ahLst/>
              <a:cxnLst/>
              <a:rect l="0" t="0" r="0" b="0"/>
              <a:pathLst>
                <a:path w="622301" h="142463">
                  <a:moveTo>
                    <a:pt x="0" y="95250"/>
                  </a:moveTo>
                  <a:lnTo>
                    <a:pt x="0" y="95250"/>
                  </a:lnTo>
                  <a:lnTo>
                    <a:pt x="6481" y="106095"/>
                  </a:lnTo>
                  <a:lnTo>
                    <a:pt x="22381" y="121982"/>
                  </a:lnTo>
                  <a:lnTo>
                    <a:pt x="39345" y="133942"/>
                  </a:lnTo>
                  <a:lnTo>
                    <a:pt x="60526" y="140669"/>
                  </a:lnTo>
                  <a:lnTo>
                    <a:pt x="72100" y="142462"/>
                  </a:lnTo>
                  <a:lnTo>
                    <a:pt x="118730" y="131503"/>
                  </a:lnTo>
                  <a:lnTo>
                    <a:pt x="158132" y="114185"/>
                  </a:lnTo>
                  <a:lnTo>
                    <a:pt x="200808" y="91671"/>
                  </a:lnTo>
                  <a:lnTo>
                    <a:pt x="243294" y="65202"/>
                  </a:lnTo>
                  <a:lnTo>
                    <a:pt x="290026" y="32646"/>
                  </a:lnTo>
                  <a:lnTo>
                    <a:pt x="321506" y="12982"/>
                  </a:lnTo>
                  <a:lnTo>
                    <a:pt x="325815" y="12182"/>
                  </a:lnTo>
                  <a:lnTo>
                    <a:pt x="329394" y="12355"/>
                  </a:lnTo>
                  <a:lnTo>
                    <a:pt x="331779" y="13881"/>
                  </a:lnTo>
                  <a:lnTo>
                    <a:pt x="333369" y="16310"/>
                  </a:lnTo>
                  <a:lnTo>
                    <a:pt x="334429" y="19340"/>
                  </a:lnTo>
                  <a:lnTo>
                    <a:pt x="346035" y="30346"/>
                  </a:lnTo>
                  <a:lnTo>
                    <a:pt x="362638" y="34654"/>
                  </a:lnTo>
                  <a:lnTo>
                    <a:pt x="399548" y="35197"/>
                  </a:lnTo>
                  <a:lnTo>
                    <a:pt x="430871" y="32577"/>
                  </a:lnTo>
                  <a:lnTo>
                    <a:pt x="465960" y="29060"/>
                  </a:lnTo>
                  <a:lnTo>
                    <a:pt x="502721" y="23264"/>
                  </a:lnTo>
                  <a:lnTo>
                    <a:pt x="538109" y="16689"/>
                  </a:lnTo>
                  <a:lnTo>
                    <a:pt x="580421" y="9022"/>
                  </a:lnTo>
                  <a:lnTo>
                    <a:pt x="622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76">
              <a:extLst>
                <a:ext uri="{FF2B5EF4-FFF2-40B4-BE49-F238E27FC236}">
                  <a16:creationId xmlns:a16="http://schemas.microsoft.com/office/drawing/2014/main" xmlns="" id="{35C972A6-4F8C-4A53-A196-4934956E707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11250" y="1536700"/>
              <a:ext cx="64856" cy="122643"/>
            </a:xfrm>
            <a:custGeom>
              <a:avLst/>
              <a:gdLst/>
              <a:ahLst/>
              <a:cxnLst/>
              <a:rect l="0" t="0" r="0" b="0"/>
              <a:pathLst>
                <a:path w="64856" h="122643">
                  <a:moveTo>
                    <a:pt x="0" y="0"/>
                  </a:moveTo>
                  <a:lnTo>
                    <a:pt x="0" y="0"/>
                  </a:lnTo>
                  <a:lnTo>
                    <a:pt x="17677" y="8838"/>
                  </a:lnTo>
                  <a:lnTo>
                    <a:pt x="34014" y="27146"/>
                  </a:lnTo>
                  <a:lnTo>
                    <a:pt x="55053" y="60751"/>
                  </a:lnTo>
                  <a:lnTo>
                    <a:pt x="64368" y="88477"/>
                  </a:lnTo>
                  <a:lnTo>
                    <a:pt x="64855" y="112293"/>
                  </a:lnTo>
                  <a:lnTo>
                    <a:pt x="62992" y="117196"/>
                  </a:lnTo>
                  <a:lnTo>
                    <a:pt x="60339" y="120464"/>
                  </a:lnTo>
                  <a:lnTo>
                    <a:pt x="57159" y="122642"/>
                  </a:lnTo>
                  <a:lnTo>
                    <a:pt x="53629" y="121978"/>
                  </a:lnTo>
                  <a:lnTo>
                    <a:pt x="45942" y="115596"/>
                  </a:lnTo>
                  <a:lnTo>
                    <a:pt x="41586" y="103822"/>
                  </a:lnTo>
                  <a:lnTo>
                    <a:pt x="40355" y="89182"/>
                  </a:lnTo>
                  <a:lnTo>
                    <a:pt x="42160" y="73268"/>
                  </a:lnTo>
                  <a:lnTo>
                    <a:pt x="6350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877">
              <a:extLst>
                <a:ext uri="{FF2B5EF4-FFF2-40B4-BE49-F238E27FC236}">
                  <a16:creationId xmlns:a16="http://schemas.microsoft.com/office/drawing/2014/main" xmlns="" id="{8B61098A-01A8-4239-9384-16D46282759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241234" y="1231470"/>
              <a:ext cx="358802" cy="386783"/>
            </a:xfrm>
            <a:custGeom>
              <a:avLst/>
              <a:gdLst/>
              <a:ahLst/>
              <a:cxnLst/>
              <a:rect l="0" t="0" r="0" b="0"/>
              <a:pathLst>
                <a:path w="358802" h="386783">
                  <a:moveTo>
                    <a:pt x="9716" y="305230"/>
                  </a:moveTo>
                  <a:lnTo>
                    <a:pt x="9716" y="305230"/>
                  </a:lnTo>
                  <a:lnTo>
                    <a:pt x="28014" y="305230"/>
                  </a:lnTo>
                  <a:lnTo>
                    <a:pt x="31087" y="303113"/>
                  </a:lnTo>
                  <a:lnTo>
                    <a:pt x="46702" y="275344"/>
                  </a:lnTo>
                  <a:lnTo>
                    <a:pt x="51954" y="251611"/>
                  </a:lnTo>
                  <a:lnTo>
                    <a:pt x="50140" y="233447"/>
                  </a:lnTo>
                  <a:lnTo>
                    <a:pt x="47954" y="229858"/>
                  </a:lnTo>
                  <a:lnTo>
                    <a:pt x="45086" y="227465"/>
                  </a:lnTo>
                  <a:lnTo>
                    <a:pt x="41762" y="225870"/>
                  </a:lnTo>
                  <a:lnTo>
                    <a:pt x="36725" y="227629"/>
                  </a:lnTo>
                  <a:lnTo>
                    <a:pt x="23601" y="237109"/>
                  </a:lnTo>
                  <a:lnTo>
                    <a:pt x="7088" y="268426"/>
                  </a:lnTo>
                  <a:lnTo>
                    <a:pt x="0" y="305614"/>
                  </a:lnTo>
                  <a:lnTo>
                    <a:pt x="4642" y="343444"/>
                  </a:lnTo>
                  <a:lnTo>
                    <a:pt x="14955" y="371350"/>
                  </a:lnTo>
                  <a:lnTo>
                    <a:pt x="24744" y="382359"/>
                  </a:lnTo>
                  <a:lnTo>
                    <a:pt x="30318" y="386283"/>
                  </a:lnTo>
                  <a:lnTo>
                    <a:pt x="36856" y="386782"/>
                  </a:lnTo>
                  <a:lnTo>
                    <a:pt x="51647" y="381692"/>
                  </a:lnTo>
                  <a:lnTo>
                    <a:pt x="75841" y="353442"/>
                  </a:lnTo>
                  <a:lnTo>
                    <a:pt x="100883" y="307050"/>
                  </a:lnTo>
                  <a:lnTo>
                    <a:pt x="113970" y="267704"/>
                  </a:lnTo>
                  <a:lnTo>
                    <a:pt x="123784" y="225757"/>
                  </a:lnTo>
                  <a:lnTo>
                    <a:pt x="130498" y="185948"/>
                  </a:lnTo>
                  <a:lnTo>
                    <a:pt x="135834" y="152732"/>
                  </a:lnTo>
                  <a:lnTo>
                    <a:pt x="139042" y="117758"/>
                  </a:lnTo>
                  <a:lnTo>
                    <a:pt x="137175" y="103412"/>
                  </a:lnTo>
                  <a:lnTo>
                    <a:pt x="136776" y="149301"/>
                  </a:lnTo>
                  <a:lnTo>
                    <a:pt x="138154" y="182306"/>
                  </a:lnTo>
                  <a:lnTo>
                    <a:pt x="143470" y="218142"/>
                  </a:lnTo>
                  <a:lnTo>
                    <a:pt x="152418" y="251472"/>
                  </a:lnTo>
                  <a:lnTo>
                    <a:pt x="171237" y="294241"/>
                  </a:lnTo>
                  <a:lnTo>
                    <a:pt x="185925" y="314457"/>
                  </a:lnTo>
                  <a:lnTo>
                    <a:pt x="199509" y="323442"/>
                  </a:lnTo>
                  <a:lnTo>
                    <a:pt x="205389" y="323721"/>
                  </a:lnTo>
                  <a:lnTo>
                    <a:pt x="210720" y="321791"/>
                  </a:lnTo>
                  <a:lnTo>
                    <a:pt x="215686" y="318387"/>
                  </a:lnTo>
                  <a:lnTo>
                    <a:pt x="223084" y="307080"/>
                  </a:lnTo>
                  <a:lnTo>
                    <a:pt x="228018" y="291235"/>
                  </a:lnTo>
                  <a:lnTo>
                    <a:pt x="229305" y="250333"/>
                  </a:lnTo>
                  <a:lnTo>
                    <a:pt x="226550" y="235676"/>
                  </a:lnTo>
                  <a:lnTo>
                    <a:pt x="224827" y="232755"/>
                  </a:lnTo>
                  <a:lnTo>
                    <a:pt x="222974" y="231513"/>
                  </a:lnTo>
                  <a:lnTo>
                    <a:pt x="221032" y="232802"/>
                  </a:lnTo>
                  <a:lnTo>
                    <a:pt x="216994" y="239879"/>
                  </a:lnTo>
                  <a:lnTo>
                    <a:pt x="214124" y="252392"/>
                  </a:lnTo>
                  <a:lnTo>
                    <a:pt x="215334" y="260815"/>
                  </a:lnTo>
                  <a:lnTo>
                    <a:pt x="218489" y="270978"/>
                  </a:lnTo>
                  <a:lnTo>
                    <a:pt x="220159" y="271812"/>
                  </a:lnTo>
                  <a:lnTo>
                    <a:pt x="225778" y="272739"/>
                  </a:lnTo>
                  <a:lnTo>
                    <a:pt x="227840" y="272280"/>
                  </a:lnTo>
                  <a:lnTo>
                    <a:pt x="229216" y="271269"/>
                  </a:lnTo>
                  <a:lnTo>
                    <a:pt x="230132" y="269889"/>
                  </a:lnTo>
                  <a:lnTo>
                    <a:pt x="231449" y="268970"/>
                  </a:lnTo>
                  <a:lnTo>
                    <a:pt x="234794" y="267947"/>
                  </a:lnTo>
                  <a:lnTo>
                    <a:pt x="260331" y="265733"/>
                  </a:lnTo>
                  <a:lnTo>
                    <a:pt x="268326" y="260394"/>
                  </a:lnTo>
                  <a:lnTo>
                    <a:pt x="274702" y="249555"/>
                  </a:lnTo>
                  <a:lnTo>
                    <a:pt x="287479" y="203563"/>
                  </a:lnTo>
                  <a:lnTo>
                    <a:pt x="294503" y="172556"/>
                  </a:lnTo>
                  <a:lnTo>
                    <a:pt x="302329" y="131964"/>
                  </a:lnTo>
                  <a:lnTo>
                    <a:pt x="309805" y="88523"/>
                  </a:lnTo>
                  <a:lnTo>
                    <a:pt x="315480" y="50401"/>
                  </a:lnTo>
                  <a:lnTo>
                    <a:pt x="315899" y="14060"/>
                  </a:lnTo>
                  <a:lnTo>
                    <a:pt x="313249" y="2960"/>
                  </a:lnTo>
                  <a:lnTo>
                    <a:pt x="311555" y="0"/>
                  </a:lnTo>
                  <a:lnTo>
                    <a:pt x="309014" y="2260"/>
                  </a:lnTo>
                  <a:lnTo>
                    <a:pt x="302428" y="16060"/>
                  </a:lnTo>
                  <a:lnTo>
                    <a:pt x="294158" y="57743"/>
                  </a:lnTo>
                  <a:lnTo>
                    <a:pt x="293238" y="95987"/>
                  </a:lnTo>
                  <a:lnTo>
                    <a:pt x="295181" y="138150"/>
                  </a:lnTo>
                  <a:lnTo>
                    <a:pt x="298397" y="180407"/>
                  </a:lnTo>
                  <a:lnTo>
                    <a:pt x="302178" y="215181"/>
                  </a:lnTo>
                  <a:lnTo>
                    <a:pt x="310155" y="252913"/>
                  </a:lnTo>
                  <a:lnTo>
                    <a:pt x="313725" y="261886"/>
                  </a:lnTo>
                  <a:lnTo>
                    <a:pt x="318222" y="267161"/>
                  </a:lnTo>
                  <a:lnTo>
                    <a:pt x="323337" y="269973"/>
                  </a:lnTo>
                  <a:lnTo>
                    <a:pt x="328863" y="271142"/>
                  </a:lnTo>
                  <a:lnTo>
                    <a:pt x="334664" y="269099"/>
                  </a:lnTo>
                  <a:lnTo>
                    <a:pt x="346754" y="259303"/>
                  </a:lnTo>
                  <a:lnTo>
                    <a:pt x="358719" y="237921"/>
                  </a:lnTo>
                  <a:lnTo>
                    <a:pt x="358801" y="230019"/>
                  </a:lnTo>
                  <a:lnTo>
                    <a:pt x="346266" y="1972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878">
              <a:extLst>
                <a:ext uri="{FF2B5EF4-FFF2-40B4-BE49-F238E27FC236}">
                  <a16:creationId xmlns:a16="http://schemas.microsoft.com/office/drawing/2014/main" xmlns="" id="{D36A9E5F-49BA-47ED-8B5A-C16C0DC3AF4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516462" y="1289050"/>
              <a:ext cx="134539" cy="183679"/>
            </a:xfrm>
            <a:custGeom>
              <a:avLst/>
              <a:gdLst/>
              <a:ahLst/>
              <a:cxnLst/>
              <a:rect l="0" t="0" r="0" b="0"/>
              <a:pathLst>
                <a:path w="134539" h="183679">
                  <a:moveTo>
                    <a:pt x="20238" y="114300"/>
                  </a:moveTo>
                  <a:lnTo>
                    <a:pt x="20238" y="114300"/>
                  </a:lnTo>
                  <a:lnTo>
                    <a:pt x="465" y="119767"/>
                  </a:lnTo>
                  <a:lnTo>
                    <a:pt x="0" y="120061"/>
                  </a:lnTo>
                  <a:lnTo>
                    <a:pt x="3247" y="120388"/>
                  </a:lnTo>
                  <a:lnTo>
                    <a:pt x="34951" y="108418"/>
                  </a:lnTo>
                  <a:lnTo>
                    <a:pt x="73636" y="91264"/>
                  </a:lnTo>
                  <a:lnTo>
                    <a:pt x="90858" y="92971"/>
                  </a:lnTo>
                  <a:lnTo>
                    <a:pt x="95540" y="95848"/>
                  </a:lnTo>
                  <a:lnTo>
                    <a:pt x="102624" y="104688"/>
                  </a:lnTo>
                  <a:lnTo>
                    <a:pt x="110579" y="124936"/>
                  </a:lnTo>
                  <a:lnTo>
                    <a:pt x="114033" y="148809"/>
                  </a:lnTo>
                  <a:lnTo>
                    <a:pt x="111686" y="170386"/>
                  </a:lnTo>
                  <a:lnTo>
                    <a:pt x="106522" y="183443"/>
                  </a:lnTo>
                  <a:lnTo>
                    <a:pt x="105277" y="183678"/>
                  </a:lnTo>
                  <a:lnTo>
                    <a:pt x="104447" y="181719"/>
                  </a:lnTo>
                  <a:lnTo>
                    <a:pt x="103007" y="141680"/>
                  </a:lnTo>
                  <a:lnTo>
                    <a:pt x="104264" y="100383"/>
                  </a:lnTo>
                  <a:lnTo>
                    <a:pt x="109559" y="66487"/>
                  </a:lnTo>
                  <a:lnTo>
                    <a:pt x="1345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879">
              <a:extLst>
                <a:ext uri="{FF2B5EF4-FFF2-40B4-BE49-F238E27FC236}">
                  <a16:creationId xmlns:a16="http://schemas.microsoft.com/office/drawing/2014/main" xmlns="" id="{AD8F7124-0E19-4241-9255-2442096428A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656345" y="1346200"/>
              <a:ext cx="55602" cy="104477"/>
            </a:xfrm>
            <a:custGeom>
              <a:avLst/>
              <a:gdLst/>
              <a:ahLst/>
              <a:cxnLst/>
              <a:rect l="0" t="0" r="0" b="0"/>
              <a:pathLst>
                <a:path w="55602" h="104477">
                  <a:moveTo>
                    <a:pt x="32755" y="25400"/>
                  </a:moveTo>
                  <a:lnTo>
                    <a:pt x="32755" y="25400"/>
                  </a:lnTo>
                  <a:lnTo>
                    <a:pt x="32755" y="18658"/>
                  </a:lnTo>
                  <a:lnTo>
                    <a:pt x="32049" y="16672"/>
                  </a:lnTo>
                  <a:lnTo>
                    <a:pt x="30874" y="15348"/>
                  </a:lnTo>
                  <a:lnTo>
                    <a:pt x="29384" y="14465"/>
                  </a:lnTo>
                  <a:lnTo>
                    <a:pt x="20545" y="13223"/>
                  </a:lnTo>
                  <a:lnTo>
                    <a:pt x="16854" y="15871"/>
                  </a:lnTo>
                  <a:lnTo>
                    <a:pt x="8990" y="26339"/>
                  </a:lnTo>
                  <a:lnTo>
                    <a:pt x="0" y="48099"/>
                  </a:lnTo>
                  <a:lnTo>
                    <a:pt x="793" y="66062"/>
                  </a:lnTo>
                  <a:lnTo>
                    <a:pt x="9430" y="96227"/>
                  </a:lnTo>
                  <a:lnTo>
                    <a:pt x="12972" y="100134"/>
                  </a:lnTo>
                  <a:lnTo>
                    <a:pt x="22551" y="104476"/>
                  </a:lnTo>
                  <a:lnTo>
                    <a:pt x="27364" y="103517"/>
                  </a:lnTo>
                  <a:lnTo>
                    <a:pt x="36474" y="96808"/>
                  </a:lnTo>
                  <a:lnTo>
                    <a:pt x="49536" y="77759"/>
                  </a:lnTo>
                  <a:lnTo>
                    <a:pt x="55601" y="50870"/>
                  </a:lnTo>
                  <a:lnTo>
                    <a:pt x="54027" y="23931"/>
                  </a:lnTo>
                  <a:lnTo>
                    <a:pt x="49030" y="12282"/>
                  </a:lnTo>
                  <a:lnTo>
                    <a:pt x="3910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80">
              <a:extLst>
                <a:ext uri="{FF2B5EF4-FFF2-40B4-BE49-F238E27FC236}">
                  <a16:creationId xmlns:a16="http://schemas.microsoft.com/office/drawing/2014/main" xmlns="" id="{BCFEDCF9-517E-4AA8-A894-F6FA33A4AB4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733550" y="1330598"/>
              <a:ext cx="120651" cy="91803"/>
            </a:xfrm>
            <a:custGeom>
              <a:avLst/>
              <a:gdLst/>
              <a:ahLst/>
              <a:cxnLst/>
              <a:rect l="0" t="0" r="0" b="0"/>
              <a:pathLst>
                <a:path w="120651" h="91803">
                  <a:moveTo>
                    <a:pt x="0" y="9252"/>
                  </a:moveTo>
                  <a:lnTo>
                    <a:pt x="0" y="9252"/>
                  </a:lnTo>
                  <a:lnTo>
                    <a:pt x="20394" y="51315"/>
                  </a:lnTo>
                  <a:lnTo>
                    <a:pt x="21294" y="65341"/>
                  </a:lnTo>
                  <a:lnTo>
                    <a:pt x="19181" y="89742"/>
                  </a:lnTo>
                  <a:lnTo>
                    <a:pt x="30594" y="49049"/>
                  </a:lnTo>
                  <a:lnTo>
                    <a:pt x="41834" y="21200"/>
                  </a:lnTo>
                  <a:lnTo>
                    <a:pt x="52459" y="8448"/>
                  </a:lnTo>
                  <a:lnTo>
                    <a:pt x="62356" y="1839"/>
                  </a:lnTo>
                  <a:lnTo>
                    <a:pt x="66971" y="77"/>
                  </a:lnTo>
                  <a:lnTo>
                    <a:pt x="75861" y="0"/>
                  </a:lnTo>
                  <a:lnTo>
                    <a:pt x="80207" y="967"/>
                  </a:lnTo>
                  <a:lnTo>
                    <a:pt x="96437" y="15813"/>
                  </a:lnTo>
                  <a:lnTo>
                    <a:pt x="107910" y="38085"/>
                  </a:lnTo>
                  <a:lnTo>
                    <a:pt x="120650" y="918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373">
            <a:extLst>
              <a:ext uri="{FF2B5EF4-FFF2-40B4-BE49-F238E27FC236}">
                <a16:creationId xmlns:a16="http://schemas.microsoft.com/office/drawing/2014/main" xmlns="" id="{A8A25577-350F-4DC1-9AAF-CA48EDD33E77}"/>
              </a:ext>
            </a:extLst>
          </p:cNvPr>
          <p:cNvGrpSpPr/>
          <p:nvPr/>
        </p:nvGrpSpPr>
        <p:grpSpPr>
          <a:xfrm>
            <a:off x="685589" y="1562100"/>
            <a:ext cx="368512" cy="255693"/>
            <a:chOff x="685589" y="1562100"/>
            <a:chExt cx="368512" cy="255693"/>
          </a:xfrm>
        </p:grpSpPr>
        <p:sp>
          <p:nvSpPr>
            <p:cNvPr id="116" name="SMARTInkShape-1881">
              <a:extLst>
                <a:ext uri="{FF2B5EF4-FFF2-40B4-BE49-F238E27FC236}">
                  <a16:creationId xmlns:a16="http://schemas.microsoft.com/office/drawing/2014/main" xmlns="" id="{8D01D29C-B466-4A7D-9FFF-32E96F2AB09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85589" y="1667298"/>
              <a:ext cx="108162" cy="150495"/>
            </a:xfrm>
            <a:custGeom>
              <a:avLst/>
              <a:gdLst/>
              <a:ahLst/>
              <a:cxnLst/>
              <a:rect l="0" t="0" r="0" b="0"/>
              <a:pathLst>
                <a:path w="108162" h="150495">
                  <a:moveTo>
                    <a:pt x="76411" y="9102"/>
                  </a:moveTo>
                  <a:lnTo>
                    <a:pt x="76411" y="9102"/>
                  </a:lnTo>
                  <a:lnTo>
                    <a:pt x="58734" y="264"/>
                  </a:lnTo>
                  <a:lnTo>
                    <a:pt x="50681" y="0"/>
                  </a:lnTo>
                  <a:lnTo>
                    <a:pt x="46557" y="917"/>
                  </a:lnTo>
                  <a:lnTo>
                    <a:pt x="38213" y="7581"/>
                  </a:lnTo>
                  <a:lnTo>
                    <a:pt x="17987" y="39219"/>
                  </a:lnTo>
                  <a:lnTo>
                    <a:pt x="3205" y="77371"/>
                  </a:lnTo>
                  <a:lnTo>
                    <a:pt x="0" y="113213"/>
                  </a:lnTo>
                  <a:lnTo>
                    <a:pt x="5762" y="131573"/>
                  </a:lnTo>
                  <a:lnTo>
                    <a:pt x="10262" y="139433"/>
                  </a:lnTo>
                  <a:lnTo>
                    <a:pt x="17495" y="144673"/>
                  </a:lnTo>
                  <a:lnTo>
                    <a:pt x="36820" y="150494"/>
                  </a:lnTo>
                  <a:lnTo>
                    <a:pt x="78243" y="143659"/>
                  </a:lnTo>
                  <a:lnTo>
                    <a:pt x="108161" y="136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882">
              <a:extLst>
                <a:ext uri="{FF2B5EF4-FFF2-40B4-BE49-F238E27FC236}">
                  <a16:creationId xmlns:a16="http://schemas.microsoft.com/office/drawing/2014/main" xmlns="" id="{1D37FAA4-12F6-4E5B-BFDD-B1DC8EACA76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54021" y="1631950"/>
              <a:ext cx="93051" cy="129987"/>
            </a:xfrm>
            <a:custGeom>
              <a:avLst/>
              <a:gdLst/>
              <a:ahLst/>
              <a:cxnLst/>
              <a:rect l="0" t="0" r="0" b="0"/>
              <a:pathLst>
                <a:path w="93051" h="129987">
                  <a:moveTo>
                    <a:pt x="60379" y="0"/>
                  </a:moveTo>
                  <a:lnTo>
                    <a:pt x="60379" y="0"/>
                  </a:lnTo>
                  <a:lnTo>
                    <a:pt x="25026" y="42095"/>
                  </a:lnTo>
                  <a:lnTo>
                    <a:pt x="3902" y="83914"/>
                  </a:lnTo>
                  <a:lnTo>
                    <a:pt x="0" y="102441"/>
                  </a:lnTo>
                  <a:lnTo>
                    <a:pt x="2029" y="116320"/>
                  </a:lnTo>
                  <a:lnTo>
                    <a:pt x="4546" y="121997"/>
                  </a:lnTo>
                  <a:lnTo>
                    <a:pt x="9751" y="125781"/>
                  </a:lnTo>
                  <a:lnTo>
                    <a:pt x="24943" y="129986"/>
                  </a:lnTo>
                  <a:lnTo>
                    <a:pt x="33227" y="127579"/>
                  </a:lnTo>
                  <a:lnTo>
                    <a:pt x="58370" y="107338"/>
                  </a:lnTo>
                  <a:lnTo>
                    <a:pt x="81578" y="78998"/>
                  </a:lnTo>
                  <a:lnTo>
                    <a:pt x="90497" y="58629"/>
                  </a:lnTo>
                  <a:lnTo>
                    <a:pt x="93050" y="39698"/>
                  </a:lnTo>
                  <a:lnTo>
                    <a:pt x="91127" y="23288"/>
                  </a:lnTo>
                  <a:lnTo>
                    <a:pt x="85569" y="11291"/>
                  </a:lnTo>
                  <a:lnTo>
                    <a:pt x="80276" y="5018"/>
                  </a:lnTo>
                  <a:lnTo>
                    <a:pt x="7307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83">
              <a:extLst>
                <a:ext uri="{FF2B5EF4-FFF2-40B4-BE49-F238E27FC236}">
                  <a16:creationId xmlns:a16="http://schemas.microsoft.com/office/drawing/2014/main" xmlns="" id="{58FAE326-DD37-4D27-B3ED-95E59A1732A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90600" y="1562100"/>
              <a:ext cx="63501" cy="143621"/>
            </a:xfrm>
            <a:custGeom>
              <a:avLst/>
              <a:gdLst/>
              <a:ahLst/>
              <a:cxnLst/>
              <a:rect l="0" t="0" r="0" b="0"/>
              <a:pathLst>
                <a:path w="63501" h="143621">
                  <a:moveTo>
                    <a:pt x="0" y="44450"/>
                  </a:moveTo>
                  <a:lnTo>
                    <a:pt x="0" y="44450"/>
                  </a:lnTo>
                  <a:lnTo>
                    <a:pt x="8838" y="35612"/>
                  </a:lnTo>
                  <a:lnTo>
                    <a:pt x="11537" y="35030"/>
                  </a:lnTo>
                  <a:lnTo>
                    <a:pt x="18298" y="36265"/>
                  </a:lnTo>
                  <a:lnTo>
                    <a:pt x="33409" y="47669"/>
                  </a:lnTo>
                  <a:lnTo>
                    <a:pt x="47920" y="67825"/>
                  </a:lnTo>
                  <a:lnTo>
                    <a:pt x="57786" y="95042"/>
                  </a:lnTo>
                  <a:lnTo>
                    <a:pt x="57531" y="137850"/>
                  </a:lnTo>
                  <a:lnTo>
                    <a:pt x="56698" y="140583"/>
                  </a:lnTo>
                  <a:lnTo>
                    <a:pt x="55438" y="142405"/>
                  </a:lnTo>
                  <a:lnTo>
                    <a:pt x="53892" y="143620"/>
                  </a:lnTo>
                  <a:lnTo>
                    <a:pt x="51450" y="141608"/>
                  </a:lnTo>
                  <a:lnTo>
                    <a:pt x="44974" y="131846"/>
                  </a:lnTo>
                  <a:lnTo>
                    <a:pt x="36766" y="107112"/>
                  </a:lnTo>
                  <a:lnTo>
                    <a:pt x="36607" y="70699"/>
                  </a:lnTo>
                  <a:lnTo>
                    <a:pt x="47944" y="2640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1884">
            <a:extLst>
              <a:ext uri="{FF2B5EF4-FFF2-40B4-BE49-F238E27FC236}">
                <a16:creationId xmlns:a16="http://schemas.microsoft.com/office/drawing/2014/main" xmlns="" id="{1DD972F3-8975-4449-9C9A-1940CC0107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33500" y="4258805"/>
            <a:ext cx="8991601" cy="249696"/>
          </a:xfrm>
          <a:custGeom>
            <a:avLst/>
            <a:gdLst/>
            <a:ahLst/>
            <a:cxnLst/>
            <a:rect l="0" t="0" r="0" b="0"/>
            <a:pathLst>
              <a:path w="8991601" h="249696">
                <a:moveTo>
                  <a:pt x="0" y="249695"/>
                </a:moveTo>
                <a:lnTo>
                  <a:pt x="0" y="249695"/>
                </a:lnTo>
                <a:lnTo>
                  <a:pt x="33710" y="242953"/>
                </a:lnTo>
                <a:lnTo>
                  <a:pt x="56340" y="240967"/>
                </a:lnTo>
                <a:lnTo>
                  <a:pt x="84127" y="239643"/>
                </a:lnTo>
                <a:lnTo>
                  <a:pt x="115351" y="238760"/>
                </a:lnTo>
                <a:lnTo>
                  <a:pt x="155923" y="237466"/>
                </a:lnTo>
                <a:lnTo>
                  <a:pt x="202726" y="235898"/>
                </a:lnTo>
                <a:lnTo>
                  <a:pt x="253684" y="234147"/>
                </a:lnTo>
                <a:lnTo>
                  <a:pt x="311645" y="230863"/>
                </a:lnTo>
                <a:lnTo>
                  <a:pt x="374274" y="226557"/>
                </a:lnTo>
                <a:lnTo>
                  <a:pt x="440016" y="221569"/>
                </a:lnTo>
                <a:lnTo>
                  <a:pt x="514183" y="216128"/>
                </a:lnTo>
                <a:lnTo>
                  <a:pt x="593967" y="210384"/>
                </a:lnTo>
                <a:lnTo>
                  <a:pt x="677494" y="204437"/>
                </a:lnTo>
                <a:lnTo>
                  <a:pt x="767752" y="197651"/>
                </a:lnTo>
                <a:lnTo>
                  <a:pt x="862496" y="190305"/>
                </a:lnTo>
                <a:lnTo>
                  <a:pt x="960230" y="182585"/>
                </a:lnTo>
                <a:lnTo>
                  <a:pt x="1062781" y="175321"/>
                </a:lnTo>
                <a:lnTo>
                  <a:pt x="1168543" y="168362"/>
                </a:lnTo>
                <a:lnTo>
                  <a:pt x="1276445" y="161607"/>
                </a:lnTo>
                <a:lnTo>
                  <a:pt x="1389302" y="154986"/>
                </a:lnTo>
                <a:lnTo>
                  <a:pt x="1505463" y="148455"/>
                </a:lnTo>
                <a:lnTo>
                  <a:pt x="1623825" y="141985"/>
                </a:lnTo>
                <a:lnTo>
                  <a:pt x="1751417" y="134144"/>
                </a:lnTo>
                <a:lnTo>
                  <a:pt x="1885161" y="125389"/>
                </a:lnTo>
                <a:lnTo>
                  <a:pt x="2023008" y="116024"/>
                </a:lnTo>
                <a:lnTo>
                  <a:pt x="2166410" y="106253"/>
                </a:lnTo>
                <a:lnTo>
                  <a:pt x="2313518" y="96211"/>
                </a:lnTo>
                <a:lnTo>
                  <a:pt x="2463095" y="85989"/>
                </a:lnTo>
                <a:lnTo>
                  <a:pt x="2617141" y="75647"/>
                </a:lnTo>
                <a:lnTo>
                  <a:pt x="2774167" y="65224"/>
                </a:lnTo>
                <a:lnTo>
                  <a:pt x="2933178" y="54748"/>
                </a:lnTo>
                <a:lnTo>
                  <a:pt x="3096335" y="44942"/>
                </a:lnTo>
                <a:lnTo>
                  <a:pt x="3262257" y="35581"/>
                </a:lnTo>
                <a:lnTo>
                  <a:pt x="3430021" y="26519"/>
                </a:lnTo>
                <a:lnTo>
                  <a:pt x="3596897" y="19772"/>
                </a:lnTo>
                <a:lnTo>
                  <a:pt x="3763182" y="14568"/>
                </a:lnTo>
                <a:lnTo>
                  <a:pt x="3929071" y="10394"/>
                </a:lnTo>
                <a:lnTo>
                  <a:pt x="4093286" y="6905"/>
                </a:lnTo>
                <a:lnTo>
                  <a:pt x="4256385" y="3874"/>
                </a:lnTo>
                <a:lnTo>
                  <a:pt x="4418740" y="1148"/>
                </a:lnTo>
                <a:lnTo>
                  <a:pt x="4584127" y="36"/>
                </a:lnTo>
                <a:lnTo>
                  <a:pt x="4751534" y="0"/>
                </a:lnTo>
                <a:lnTo>
                  <a:pt x="4920290" y="682"/>
                </a:lnTo>
                <a:lnTo>
                  <a:pt x="5088531" y="1842"/>
                </a:lnTo>
                <a:lnTo>
                  <a:pt x="5256432" y="3320"/>
                </a:lnTo>
                <a:lnTo>
                  <a:pt x="5424104" y="5011"/>
                </a:lnTo>
                <a:lnTo>
                  <a:pt x="5590214" y="6139"/>
                </a:lnTo>
                <a:lnTo>
                  <a:pt x="5755281" y="6892"/>
                </a:lnTo>
                <a:lnTo>
                  <a:pt x="5919654" y="7392"/>
                </a:lnTo>
                <a:lnTo>
                  <a:pt x="6085680" y="8432"/>
                </a:lnTo>
                <a:lnTo>
                  <a:pt x="6252809" y="9831"/>
                </a:lnTo>
                <a:lnTo>
                  <a:pt x="6420672" y="11468"/>
                </a:lnTo>
                <a:lnTo>
                  <a:pt x="6585498" y="13972"/>
                </a:lnTo>
                <a:lnTo>
                  <a:pt x="6748299" y="17051"/>
                </a:lnTo>
                <a:lnTo>
                  <a:pt x="6909750" y="20516"/>
                </a:lnTo>
                <a:lnTo>
                  <a:pt x="7066772" y="24237"/>
                </a:lnTo>
                <a:lnTo>
                  <a:pt x="7220842" y="28128"/>
                </a:lnTo>
                <a:lnTo>
                  <a:pt x="7372945" y="32133"/>
                </a:lnTo>
                <a:lnTo>
                  <a:pt x="7520913" y="36921"/>
                </a:lnTo>
                <a:lnTo>
                  <a:pt x="7666125" y="42229"/>
                </a:lnTo>
                <a:lnTo>
                  <a:pt x="7809500" y="47884"/>
                </a:lnTo>
                <a:lnTo>
                  <a:pt x="7943888" y="52360"/>
                </a:lnTo>
                <a:lnTo>
                  <a:pt x="8072286" y="56049"/>
                </a:lnTo>
                <a:lnTo>
                  <a:pt x="8196690" y="59214"/>
                </a:lnTo>
                <a:lnTo>
                  <a:pt x="8313494" y="62030"/>
                </a:lnTo>
                <a:lnTo>
                  <a:pt x="8425230" y="64612"/>
                </a:lnTo>
                <a:lnTo>
                  <a:pt x="8533586" y="67040"/>
                </a:lnTo>
                <a:lnTo>
                  <a:pt x="8632636" y="70775"/>
                </a:lnTo>
                <a:lnTo>
                  <a:pt x="8725480" y="75382"/>
                </a:lnTo>
                <a:lnTo>
                  <a:pt x="8814186" y="80570"/>
                </a:lnTo>
                <a:lnTo>
                  <a:pt x="8873323" y="84028"/>
                </a:lnTo>
                <a:lnTo>
                  <a:pt x="8991600" y="909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375">
            <a:extLst>
              <a:ext uri="{FF2B5EF4-FFF2-40B4-BE49-F238E27FC236}">
                <a16:creationId xmlns:a16="http://schemas.microsoft.com/office/drawing/2014/main" xmlns="" id="{B76D1CCD-2E94-43DB-838D-827E7C4B9F3F}"/>
              </a:ext>
            </a:extLst>
          </p:cNvPr>
          <p:cNvGrpSpPr/>
          <p:nvPr/>
        </p:nvGrpSpPr>
        <p:grpSpPr>
          <a:xfrm>
            <a:off x="1739312" y="4616450"/>
            <a:ext cx="1521263" cy="399772"/>
            <a:chOff x="1739312" y="4616450"/>
            <a:chExt cx="1521263" cy="399772"/>
          </a:xfrm>
        </p:grpSpPr>
        <p:sp>
          <p:nvSpPr>
            <p:cNvPr id="121" name="SMARTInkShape-1885">
              <a:extLst>
                <a:ext uri="{FF2B5EF4-FFF2-40B4-BE49-F238E27FC236}">
                  <a16:creationId xmlns:a16="http://schemas.microsoft.com/office/drawing/2014/main" xmlns="" id="{1FB24F89-9059-45E3-B143-71A66A29F73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739312" y="4719194"/>
              <a:ext cx="197439" cy="297028"/>
            </a:xfrm>
            <a:custGeom>
              <a:avLst/>
              <a:gdLst/>
              <a:ahLst/>
              <a:cxnLst/>
              <a:rect l="0" t="0" r="0" b="0"/>
              <a:pathLst>
                <a:path w="197439" h="297028">
                  <a:moveTo>
                    <a:pt x="165688" y="11556"/>
                  </a:moveTo>
                  <a:lnTo>
                    <a:pt x="165688" y="11556"/>
                  </a:lnTo>
                  <a:lnTo>
                    <a:pt x="159913" y="6487"/>
                  </a:lnTo>
                  <a:lnTo>
                    <a:pt x="149787" y="1430"/>
                  </a:lnTo>
                  <a:lnTo>
                    <a:pt x="141923" y="0"/>
                  </a:lnTo>
                  <a:lnTo>
                    <a:pt x="122820" y="2566"/>
                  </a:lnTo>
                  <a:lnTo>
                    <a:pt x="89173" y="21279"/>
                  </a:lnTo>
                  <a:lnTo>
                    <a:pt x="51295" y="62650"/>
                  </a:lnTo>
                  <a:lnTo>
                    <a:pt x="29709" y="98940"/>
                  </a:lnTo>
                  <a:lnTo>
                    <a:pt x="12825" y="137882"/>
                  </a:lnTo>
                  <a:lnTo>
                    <a:pt x="2969" y="176356"/>
                  </a:lnTo>
                  <a:lnTo>
                    <a:pt x="0" y="210860"/>
                  </a:lnTo>
                  <a:lnTo>
                    <a:pt x="2443" y="240541"/>
                  </a:lnTo>
                  <a:lnTo>
                    <a:pt x="10585" y="263139"/>
                  </a:lnTo>
                  <a:lnTo>
                    <a:pt x="25022" y="278829"/>
                  </a:lnTo>
                  <a:lnTo>
                    <a:pt x="45314" y="289799"/>
                  </a:lnTo>
                  <a:lnTo>
                    <a:pt x="73148" y="297027"/>
                  </a:lnTo>
                  <a:lnTo>
                    <a:pt x="102452" y="295065"/>
                  </a:lnTo>
                  <a:lnTo>
                    <a:pt x="148598" y="280179"/>
                  </a:lnTo>
                  <a:lnTo>
                    <a:pt x="197438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86">
              <a:extLst>
                <a:ext uri="{FF2B5EF4-FFF2-40B4-BE49-F238E27FC236}">
                  <a16:creationId xmlns:a16="http://schemas.microsoft.com/office/drawing/2014/main" xmlns="" id="{F5241D06-4717-452C-BF4F-0318B551101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944998" y="4860729"/>
              <a:ext cx="111810" cy="149930"/>
            </a:xfrm>
            <a:custGeom>
              <a:avLst/>
              <a:gdLst/>
              <a:ahLst/>
              <a:cxnLst/>
              <a:rect l="0" t="0" r="0" b="0"/>
              <a:pathLst>
                <a:path w="111810" h="149930">
                  <a:moveTo>
                    <a:pt x="61602" y="3371"/>
                  </a:moveTo>
                  <a:lnTo>
                    <a:pt x="61602" y="3371"/>
                  </a:lnTo>
                  <a:lnTo>
                    <a:pt x="58231" y="0"/>
                  </a:lnTo>
                  <a:lnTo>
                    <a:pt x="50932" y="227"/>
                  </a:lnTo>
                  <a:lnTo>
                    <a:pt x="41337" y="3385"/>
                  </a:lnTo>
                  <a:lnTo>
                    <a:pt x="27297" y="14507"/>
                  </a:lnTo>
                  <a:lnTo>
                    <a:pt x="16016" y="27606"/>
                  </a:lnTo>
                  <a:lnTo>
                    <a:pt x="4507" y="57589"/>
                  </a:lnTo>
                  <a:lnTo>
                    <a:pt x="0" y="96654"/>
                  </a:lnTo>
                  <a:lnTo>
                    <a:pt x="4590" y="119384"/>
                  </a:lnTo>
                  <a:lnTo>
                    <a:pt x="8777" y="129397"/>
                  </a:lnTo>
                  <a:lnTo>
                    <a:pt x="20956" y="142403"/>
                  </a:lnTo>
                  <a:lnTo>
                    <a:pt x="28155" y="146859"/>
                  </a:lnTo>
                  <a:lnTo>
                    <a:pt x="45561" y="149929"/>
                  </a:lnTo>
                  <a:lnTo>
                    <a:pt x="55141" y="149760"/>
                  </a:lnTo>
                  <a:lnTo>
                    <a:pt x="75193" y="140164"/>
                  </a:lnTo>
                  <a:lnTo>
                    <a:pt x="93748" y="124140"/>
                  </a:lnTo>
                  <a:lnTo>
                    <a:pt x="106698" y="105259"/>
                  </a:lnTo>
                  <a:lnTo>
                    <a:pt x="111513" y="85108"/>
                  </a:lnTo>
                  <a:lnTo>
                    <a:pt x="111809" y="74796"/>
                  </a:lnTo>
                  <a:lnTo>
                    <a:pt x="106494" y="55812"/>
                  </a:lnTo>
                  <a:lnTo>
                    <a:pt x="80652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87">
              <a:extLst>
                <a:ext uri="{FF2B5EF4-FFF2-40B4-BE49-F238E27FC236}">
                  <a16:creationId xmlns:a16="http://schemas.microsoft.com/office/drawing/2014/main" xmlns="" id="{F8510553-B870-48B5-951C-BF5CD7817E3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140833" y="4813300"/>
              <a:ext cx="113418" cy="163460"/>
            </a:xfrm>
            <a:custGeom>
              <a:avLst/>
              <a:gdLst/>
              <a:ahLst/>
              <a:cxnLst/>
              <a:rect l="0" t="0" r="0" b="0"/>
              <a:pathLst>
                <a:path w="113418" h="163460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18924" y="82357"/>
                  </a:lnTo>
                  <a:lnTo>
                    <a:pt x="35250" y="129941"/>
                  </a:lnTo>
                  <a:lnTo>
                    <a:pt x="46994" y="160350"/>
                  </a:lnTo>
                  <a:lnTo>
                    <a:pt x="49379" y="162639"/>
                  </a:lnTo>
                  <a:lnTo>
                    <a:pt x="51675" y="163459"/>
                  </a:lnTo>
                  <a:lnTo>
                    <a:pt x="54617" y="161184"/>
                  </a:lnTo>
                  <a:lnTo>
                    <a:pt x="61648" y="151130"/>
                  </a:lnTo>
                  <a:lnTo>
                    <a:pt x="77661" y="105059"/>
                  </a:lnTo>
                  <a:lnTo>
                    <a:pt x="86001" y="72093"/>
                  </a:lnTo>
                  <a:lnTo>
                    <a:pt x="95259" y="31317"/>
                  </a:lnTo>
                  <a:lnTo>
                    <a:pt x="102471" y="10376"/>
                  </a:lnTo>
                  <a:lnTo>
                    <a:pt x="106906" y="4612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88">
              <a:extLst>
                <a:ext uri="{FF2B5EF4-FFF2-40B4-BE49-F238E27FC236}">
                  <a16:creationId xmlns:a16="http://schemas.microsoft.com/office/drawing/2014/main" xmlns="" id="{6AB77F0B-4E6A-4C10-9B7D-461CF88D082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415832" y="4700667"/>
              <a:ext cx="105119" cy="271384"/>
            </a:xfrm>
            <a:custGeom>
              <a:avLst/>
              <a:gdLst/>
              <a:ahLst/>
              <a:cxnLst/>
              <a:rect l="0" t="0" r="0" b="0"/>
              <a:pathLst>
                <a:path w="105119" h="271384">
                  <a:moveTo>
                    <a:pt x="73368" y="23733"/>
                  </a:moveTo>
                  <a:lnTo>
                    <a:pt x="73368" y="23733"/>
                  </a:lnTo>
                  <a:lnTo>
                    <a:pt x="63316" y="6773"/>
                  </a:lnTo>
                  <a:lnTo>
                    <a:pt x="62433" y="3960"/>
                  </a:lnTo>
                  <a:lnTo>
                    <a:pt x="60434" y="2084"/>
                  </a:lnTo>
                  <a:lnTo>
                    <a:pt x="54449" y="0"/>
                  </a:lnTo>
                  <a:lnTo>
                    <a:pt x="45204" y="2837"/>
                  </a:lnTo>
                  <a:lnTo>
                    <a:pt x="39775" y="5569"/>
                  </a:lnTo>
                  <a:lnTo>
                    <a:pt x="22022" y="26269"/>
                  </a:lnTo>
                  <a:lnTo>
                    <a:pt x="11507" y="56140"/>
                  </a:lnTo>
                  <a:lnTo>
                    <a:pt x="3541" y="95286"/>
                  </a:lnTo>
                  <a:lnTo>
                    <a:pt x="0" y="138555"/>
                  </a:lnTo>
                  <a:lnTo>
                    <a:pt x="308" y="178011"/>
                  </a:lnTo>
                  <a:lnTo>
                    <a:pt x="4914" y="212246"/>
                  </a:lnTo>
                  <a:lnTo>
                    <a:pt x="16368" y="239220"/>
                  </a:lnTo>
                  <a:lnTo>
                    <a:pt x="34629" y="257323"/>
                  </a:lnTo>
                  <a:lnTo>
                    <a:pt x="45426" y="264126"/>
                  </a:lnTo>
                  <a:lnTo>
                    <a:pt x="68710" y="269804"/>
                  </a:lnTo>
                  <a:lnTo>
                    <a:pt x="105118" y="27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89">
              <a:extLst>
                <a:ext uri="{FF2B5EF4-FFF2-40B4-BE49-F238E27FC236}">
                  <a16:creationId xmlns:a16="http://schemas.microsoft.com/office/drawing/2014/main" xmlns="" id="{EC4C4F48-BDD2-4BC0-84A8-03D10D529F6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531829" y="4756150"/>
              <a:ext cx="173272" cy="184151"/>
            </a:xfrm>
            <a:custGeom>
              <a:avLst/>
              <a:gdLst/>
              <a:ahLst/>
              <a:cxnLst/>
              <a:rect l="0" t="0" r="0" b="0"/>
              <a:pathLst>
                <a:path w="173272" h="18415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775"/>
                  </a:lnTo>
                  <a:lnTo>
                    <a:pt x="0" y="8788"/>
                  </a:lnTo>
                  <a:lnTo>
                    <a:pt x="607" y="12209"/>
                  </a:lnTo>
                  <a:lnTo>
                    <a:pt x="33054" y="49542"/>
                  </a:lnTo>
                  <a:lnTo>
                    <a:pt x="68931" y="82177"/>
                  </a:lnTo>
                  <a:lnTo>
                    <a:pt x="107078" y="114190"/>
                  </a:lnTo>
                  <a:lnTo>
                    <a:pt x="148201" y="156612"/>
                  </a:lnTo>
                  <a:lnTo>
                    <a:pt x="17327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90">
              <a:extLst>
                <a:ext uri="{FF2B5EF4-FFF2-40B4-BE49-F238E27FC236}">
                  <a16:creationId xmlns:a16="http://schemas.microsoft.com/office/drawing/2014/main" xmlns="" id="{8C862DE6-2B83-4E4D-9387-97263317487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584450" y="4712583"/>
              <a:ext cx="139701" cy="246768"/>
            </a:xfrm>
            <a:custGeom>
              <a:avLst/>
              <a:gdLst/>
              <a:ahLst/>
              <a:cxnLst/>
              <a:rect l="0" t="0" r="0" b="0"/>
              <a:pathLst>
                <a:path w="139701" h="24676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32792" y="441"/>
                  </a:lnTo>
                  <a:lnTo>
                    <a:pt x="130862" y="0"/>
                  </a:lnTo>
                  <a:lnTo>
                    <a:pt x="124953" y="8917"/>
                  </a:lnTo>
                  <a:lnTo>
                    <a:pt x="99550" y="53499"/>
                  </a:lnTo>
                  <a:lnTo>
                    <a:pt x="80698" y="86081"/>
                  </a:lnTo>
                  <a:lnTo>
                    <a:pt x="60560" y="121023"/>
                  </a:lnTo>
                  <a:lnTo>
                    <a:pt x="39851" y="155368"/>
                  </a:lnTo>
                  <a:lnTo>
                    <a:pt x="15100" y="199695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91">
              <a:extLst>
                <a:ext uri="{FF2B5EF4-FFF2-40B4-BE49-F238E27FC236}">
                  <a16:creationId xmlns:a16="http://schemas.microsoft.com/office/drawing/2014/main" xmlns="" id="{04953858-E2DD-4929-BE06-88A799C993A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705100" y="48895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88900" y="0"/>
                  </a:moveTo>
                  <a:lnTo>
                    <a:pt x="88900" y="0"/>
                  </a:lnTo>
                  <a:lnTo>
                    <a:pt x="57507" y="32656"/>
                  </a:lnTo>
                  <a:lnTo>
                    <a:pt x="12172" y="7138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892">
              <a:extLst>
                <a:ext uri="{FF2B5EF4-FFF2-40B4-BE49-F238E27FC236}">
                  <a16:creationId xmlns:a16="http://schemas.microsoft.com/office/drawing/2014/main" xmlns="" id="{667E97D7-20CB-4061-8856-CBF70527027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952750" y="4704045"/>
              <a:ext cx="95251" cy="121956"/>
            </a:xfrm>
            <a:custGeom>
              <a:avLst/>
              <a:gdLst/>
              <a:ahLst/>
              <a:cxnLst/>
              <a:rect l="0" t="0" r="0" b="0"/>
              <a:pathLst>
                <a:path w="95251" h="121956">
                  <a:moveTo>
                    <a:pt x="0" y="26705"/>
                  </a:moveTo>
                  <a:lnTo>
                    <a:pt x="0" y="26705"/>
                  </a:lnTo>
                  <a:lnTo>
                    <a:pt x="6907" y="4719"/>
                  </a:lnTo>
                  <a:lnTo>
                    <a:pt x="8838" y="1464"/>
                  </a:lnTo>
                  <a:lnTo>
                    <a:pt x="12242" y="0"/>
                  </a:lnTo>
                  <a:lnTo>
                    <a:pt x="21669" y="255"/>
                  </a:lnTo>
                  <a:lnTo>
                    <a:pt x="32914" y="10245"/>
                  </a:lnTo>
                  <a:lnTo>
                    <a:pt x="59995" y="55399"/>
                  </a:lnTo>
                  <a:lnTo>
                    <a:pt x="84236" y="94906"/>
                  </a:lnTo>
                  <a:lnTo>
                    <a:pt x="95250" y="12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893">
              <a:extLst>
                <a:ext uri="{FF2B5EF4-FFF2-40B4-BE49-F238E27FC236}">
                  <a16:creationId xmlns:a16="http://schemas.microsoft.com/office/drawing/2014/main" xmlns="" id="{1A32E59E-4FC6-43F6-B913-B326F79CAAD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051121" y="4700765"/>
              <a:ext cx="79430" cy="207488"/>
            </a:xfrm>
            <a:custGeom>
              <a:avLst/>
              <a:gdLst/>
              <a:ahLst/>
              <a:cxnLst/>
              <a:rect l="0" t="0" r="0" b="0"/>
              <a:pathLst>
                <a:path w="79430" h="207488">
                  <a:moveTo>
                    <a:pt x="79429" y="10935"/>
                  </a:moveTo>
                  <a:lnTo>
                    <a:pt x="79429" y="10935"/>
                  </a:lnTo>
                  <a:lnTo>
                    <a:pt x="79429" y="4193"/>
                  </a:lnTo>
                  <a:lnTo>
                    <a:pt x="78723" y="2207"/>
                  </a:lnTo>
                  <a:lnTo>
                    <a:pt x="77547" y="883"/>
                  </a:lnTo>
                  <a:lnTo>
                    <a:pt x="76058" y="0"/>
                  </a:lnTo>
                  <a:lnTo>
                    <a:pt x="70640" y="901"/>
                  </a:lnTo>
                  <a:lnTo>
                    <a:pt x="67220" y="2129"/>
                  </a:lnTo>
                  <a:lnTo>
                    <a:pt x="52293" y="17341"/>
                  </a:lnTo>
                  <a:lnTo>
                    <a:pt x="32650" y="62269"/>
                  </a:lnTo>
                  <a:lnTo>
                    <a:pt x="15945" y="99993"/>
                  </a:lnTo>
                  <a:lnTo>
                    <a:pt x="3155" y="137982"/>
                  </a:lnTo>
                  <a:lnTo>
                    <a:pt x="0" y="183100"/>
                  </a:lnTo>
                  <a:lnTo>
                    <a:pt x="3205" y="197520"/>
                  </a:lnTo>
                  <a:lnTo>
                    <a:pt x="9333" y="206280"/>
                  </a:lnTo>
                  <a:lnTo>
                    <a:pt x="14354" y="207487"/>
                  </a:lnTo>
                  <a:lnTo>
                    <a:pt x="41329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894">
              <a:extLst>
                <a:ext uri="{FF2B5EF4-FFF2-40B4-BE49-F238E27FC236}">
                  <a16:creationId xmlns:a16="http://schemas.microsoft.com/office/drawing/2014/main" xmlns="" id="{F574B2AD-FC5B-4DC4-B174-40EC0C43011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143250" y="4616450"/>
              <a:ext cx="117325" cy="355601"/>
            </a:xfrm>
            <a:custGeom>
              <a:avLst/>
              <a:gdLst/>
              <a:ahLst/>
              <a:cxnLst/>
              <a:rect l="0" t="0" r="0" b="0"/>
              <a:pathLst>
                <a:path w="117325" h="35560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90015" y="44257"/>
                  </a:lnTo>
                  <a:lnTo>
                    <a:pt x="103812" y="90019"/>
                  </a:lnTo>
                  <a:lnTo>
                    <a:pt x="113166" y="128202"/>
                  </a:lnTo>
                  <a:lnTo>
                    <a:pt x="117324" y="168692"/>
                  </a:lnTo>
                  <a:lnTo>
                    <a:pt x="113527" y="210205"/>
                  </a:lnTo>
                  <a:lnTo>
                    <a:pt x="103373" y="250058"/>
                  </a:lnTo>
                  <a:lnTo>
                    <a:pt x="87101" y="284233"/>
                  </a:lnTo>
                  <a:lnTo>
                    <a:pt x="54736" y="327869"/>
                  </a:lnTo>
                  <a:lnTo>
                    <a:pt x="32558" y="343275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376">
            <a:extLst>
              <a:ext uri="{FF2B5EF4-FFF2-40B4-BE49-F238E27FC236}">
                <a16:creationId xmlns:a16="http://schemas.microsoft.com/office/drawing/2014/main" xmlns="" id="{F3D5AB6D-4F65-4349-80A1-D04EA74C1906}"/>
              </a:ext>
            </a:extLst>
          </p:cNvPr>
          <p:cNvGrpSpPr/>
          <p:nvPr/>
        </p:nvGrpSpPr>
        <p:grpSpPr>
          <a:xfrm>
            <a:off x="3587750" y="4768850"/>
            <a:ext cx="171451" cy="115907"/>
            <a:chOff x="3587750" y="4768850"/>
            <a:chExt cx="171451" cy="115907"/>
          </a:xfrm>
        </p:grpSpPr>
        <p:sp>
          <p:nvSpPr>
            <p:cNvPr id="132" name="SMARTInkShape-1895">
              <a:extLst>
                <a:ext uri="{FF2B5EF4-FFF2-40B4-BE49-F238E27FC236}">
                  <a16:creationId xmlns:a16="http://schemas.microsoft.com/office/drawing/2014/main" xmlns="" id="{F442E659-C199-4B10-8AD3-65ED97C5E7A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587750" y="47688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27451" y="588"/>
                  </a:lnTo>
                  <a:lnTo>
                    <a:pt x="71509" y="116"/>
                  </a:lnTo>
                  <a:lnTo>
                    <a:pt x="116243" y="1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96">
              <a:extLst>
                <a:ext uri="{FF2B5EF4-FFF2-40B4-BE49-F238E27FC236}">
                  <a16:creationId xmlns:a16="http://schemas.microsoft.com/office/drawing/2014/main" xmlns="" id="{0C6AB6B7-4D70-454C-9D23-74222B03504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609779" y="4870450"/>
              <a:ext cx="149422" cy="14307"/>
            </a:xfrm>
            <a:custGeom>
              <a:avLst/>
              <a:gdLst/>
              <a:ahLst/>
              <a:cxnLst/>
              <a:rect l="0" t="0" r="0" b="0"/>
              <a:pathLst>
                <a:path w="149422" h="14307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123" y="9434"/>
                  </a:lnTo>
                  <a:lnTo>
                    <a:pt x="8016" y="14306"/>
                  </a:lnTo>
                  <a:lnTo>
                    <a:pt x="51378" y="13044"/>
                  </a:lnTo>
                  <a:lnTo>
                    <a:pt x="98734" y="7941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377">
            <a:extLst>
              <a:ext uri="{FF2B5EF4-FFF2-40B4-BE49-F238E27FC236}">
                <a16:creationId xmlns:a16="http://schemas.microsoft.com/office/drawing/2014/main" xmlns="" id="{F739BEF1-7F92-4FDE-94D9-A9C5F0F2FA22}"/>
              </a:ext>
            </a:extLst>
          </p:cNvPr>
          <p:cNvGrpSpPr/>
          <p:nvPr/>
        </p:nvGrpSpPr>
        <p:grpSpPr>
          <a:xfrm>
            <a:off x="4292995" y="4502150"/>
            <a:ext cx="1161656" cy="367154"/>
            <a:chOff x="4292995" y="4502150"/>
            <a:chExt cx="1161656" cy="367154"/>
          </a:xfrm>
        </p:grpSpPr>
        <p:sp>
          <p:nvSpPr>
            <p:cNvPr id="135" name="SMARTInkShape-1897">
              <a:extLst>
                <a:ext uri="{FF2B5EF4-FFF2-40B4-BE49-F238E27FC236}">
                  <a16:creationId xmlns:a16="http://schemas.microsoft.com/office/drawing/2014/main" xmlns="" id="{0AE99E96-6610-48C5-802A-88063AC3209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311650" y="47244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4" y="18492"/>
                  </a:lnTo>
                  <a:lnTo>
                    <a:pt x="39679" y="8393"/>
                  </a:lnTo>
                  <a:lnTo>
                    <a:pt x="77060" y="28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898">
              <a:extLst>
                <a:ext uri="{FF2B5EF4-FFF2-40B4-BE49-F238E27FC236}">
                  <a16:creationId xmlns:a16="http://schemas.microsoft.com/office/drawing/2014/main" xmlns="" id="{38F83E63-8ECF-4C42-BF03-ACF1A393430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292995" y="4553028"/>
              <a:ext cx="158356" cy="311778"/>
            </a:xfrm>
            <a:custGeom>
              <a:avLst/>
              <a:gdLst/>
              <a:ahLst/>
              <a:cxnLst/>
              <a:rect l="0" t="0" r="0" b="0"/>
              <a:pathLst>
                <a:path w="158356" h="311778">
                  <a:moveTo>
                    <a:pt x="158355" y="6272"/>
                  </a:moveTo>
                  <a:lnTo>
                    <a:pt x="158355" y="6272"/>
                  </a:lnTo>
                  <a:lnTo>
                    <a:pt x="154984" y="2901"/>
                  </a:lnTo>
                  <a:lnTo>
                    <a:pt x="151447" y="1246"/>
                  </a:lnTo>
                  <a:lnTo>
                    <a:pt x="112737" y="0"/>
                  </a:lnTo>
                  <a:lnTo>
                    <a:pt x="73745" y="10076"/>
                  </a:lnTo>
                  <a:lnTo>
                    <a:pt x="32896" y="29777"/>
                  </a:lnTo>
                  <a:lnTo>
                    <a:pt x="16132" y="49063"/>
                  </a:lnTo>
                  <a:lnTo>
                    <a:pt x="10478" y="68329"/>
                  </a:lnTo>
                  <a:lnTo>
                    <a:pt x="6848" y="111820"/>
                  </a:lnTo>
                  <a:lnTo>
                    <a:pt x="6219" y="147142"/>
                  </a:lnTo>
                  <a:lnTo>
                    <a:pt x="6033" y="184418"/>
                  </a:lnTo>
                  <a:lnTo>
                    <a:pt x="1606" y="229871"/>
                  </a:lnTo>
                  <a:lnTo>
                    <a:pt x="0" y="270938"/>
                  </a:lnTo>
                  <a:lnTo>
                    <a:pt x="1603" y="294006"/>
                  </a:lnTo>
                  <a:lnTo>
                    <a:pt x="3054" y="299695"/>
                  </a:lnTo>
                  <a:lnTo>
                    <a:pt x="8428" y="307897"/>
                  </a:lnTo>
                  <a:lnTo>
                    <a:pt x="11838" y="311072"/>
                  </a:lnTo>
                  <a:lnTo>
                    <a:pt x="16932" y="311777"/>
                  </a:lnTo>
                  <a:lnTo>
                    <a:pt x="60152" y="299187"/>
                  </a:lnTo>
                  <a:lnTo>
                    <a:pt x="99232" y="284032"/>
                  </a:lnTo>
                  <a:lnTo>
                    <a:pt x="152005" y="260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99">
              <a:extLst>
                <a:ext uri="{FF2B5EF4-FFF2-40B4-BE49-F238E27FC236}">
                  <a16:creationId xmlns:a16="http://schemas.microsoft.com/office/drawing/2014/main" xmlns="" id="{26FD0259-E991-41F6-BDBC-216BABC19AE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573665" y="4502150"/>
              <a:ext cx="201536" cy="367154"/>
            </a:xfrm>
            <a:custGeom>
              <a:avLst/>
              <a:gdLst/>
              <a:ahLst/>
              <a:cxnLst/>
              <a:rect l="0" t="0" r="0" b="0"/>
              <a:pathLst>
                <a:path w="201536" h="367154">
                  <a:moveTo>
                    <a:pt x="163435" y="0"/>
                  </a:moveTo>
                  <a:lnTo>
                    <a:pt x="163435" y="0"/>
                  </a:lnTo>
                  <a:lnTo>
                    <a:pt x="121750" y="0"/>
                  </a:lnTo>
                  <a:lnTo>
                    <a:pt x="106809" y="1411"/>
                  </a:lnTo>
                  <a:lnTo>
                    <a:pt x="65858" y="17676"/>
                  </a:lnTo>
                  <a:lnTo>
                    <a:pt x="47348" y="33224"/>
                  </a:lnTo>
                  <a:lnTo>
                    <a:pt x="36297" y="51237"/>
                  </a:lnTo>
                  <a:lnTo>
                    <a:pt x="35297" y="80092"/>
                  </a:lnTo>
                  <a:lnTo>
                    <a:pt x="39469" y="115453"/>
                  </a:lnTo>
                  <a:lnTo>
                    <a:pt x="45173" y="152741"/>
                  </a:lnTo>
                  <a:lnTo>
                    <a:pt x="44590" y="197343"/>
                  </a:lnTo>
                  <a:lnTo>
                    <a:pt x="41706" y="229760"/>
                  </a:lnTo>
                  <a:lnTo>
                    <a:pt x="36661" y="262277"/>
                  </a:lnTo>
                  <a:lnTo>
                    <a:pt x="22626" y="306939"/>
                  </a:lnTo>
                  <a:lnTo>
                    <a:pt x="6765" y="348705"/>
                  </a:lnTo>
                  <a:lnTo>
                    <a:pt x="0" y="364429"/>
                  </a:lnTo>
                  <a:lnTo>
                    <a:pt x="856" y="365719"/>
                  </a:lnTo>
                  <a:lnTo>
                    <a:pt x="5570" y="367153"/>
                  </a:lnTo>
                  <a:lnTo>
                    <a:pt x="43195" y="357934"/>
                  </a:lnTo>
                  <a:lnTo>
                    <a:pt x="77069" y="350522"/>
                  </a:lnTo>
                  <a:lnTo>
                    <a:pt x="113762" y="344406"/>
                  </a:lnTo>
                  <a:lnTo>
                    <a:pt x="148413" y="338631"/>
                  </a:lnTo>
                  <a:lnTo>
                    <a:pt x="20153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900">
              <a:extLst>
                <a:ext uri="{FF2B5EF4-FFF2-40B4-BE49-F238E27FC236}">
                  <a16:creationId xmlns:a16="http://schemas.microsoft.com/office/drawing/2014/main" xmlns="" id="{61B1310D-ACA1-464F-ADFF-B0CEAFEE45F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876382" y="4528694"/>
              <a:ext cx="89319" cy="259207"/>
            </a:xfrm>
            <a:custGeom>
              <a:avLst/>
              <a:gdLst/>
              <a:ahLst/>
              <a:cxnLst/>
              <a:rect l="0" t="0" r="0" b="0"/>
              <a:pathLst>
                <a:path w="89319" h="259207">
                  <a:moveTo>
                    <a:pt x="89318" y="11556"/>
                  </a:moveTo>
                  <a:lnTo>
                    <a:pt x="89318" y="11556"/>
                  </a:lnTo>
                  <a:lnTo>
                    <a:pt x="89318" y="8185"/>
                  </a:lnTo>
                  <a:lnTo>
                    <a:pt x="85555" y="4648"/>
                  </a:lnTo>
                  <a:lnTo>
                    <a:pt x="79179" y="1430"/>
                  </a:lnTo>
                  <a:lnTo>
                    <a:pt x="71641" y="0"/>
                  </a:lnTo>
                  <a:lnTo>
                    <a:pt x="59825" y="5008"/>
                  </a:lnTo>
                  <a:lnTo>
                    <a:pt x="52722" y="9308"/>
                  </a:lnTo>
                  <a:lnTo>
                    <a:pt x="32614" y="35584"/>
                  </a:lnTo>
                  <a:lnTo>
                    <a:pt x="13250" y="76923"/>
                  </a:lnTo>
                  <a:lnTo>
                    <a:pt x="4240" y="108576"/>
                  </a:lnTo>
                  <a:lnTo>
                    <a:pt x="0" y="140754"/>
                  </a:lnTo>
                  <a:lnTo>
                    <a:pt x="2819" y="171518"/>
                  </a:lnTo>
                  <a:lnTo>
                    <a:pt x="19082" y="213234"/>
                  </a:lnTo>
                  <a:lnTo>
                    <a:pt x="41775" y="242292"/>
                  </a:lnTo>
                  <a:lnTo>
                    <a:pt x="59956" y="251689"/>
                  </a:lnTo>
                  <a:lnTo>
                    <a:pt x="89318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901">
              <a:extLst>
                <a:ext uri="{FF2B5EF4-FFF2-40B4-BE49-F238E27FC236}">
                  <a16:creationId xmlns:a16="http://schemas.microsoft.com/office/drawing/2014/main" xmlns="" id="{8BEB1DC4-3AD5-491A-BEBB-CA554B889B8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048250" y="4565650"/>
              <a:ext cx="158751" cy="209551"/>
            </a:xfrm>
            <a:custGeom>
              <a:avLst/>
              <a:gdLst/>
              <a:ahLst/>
              <a:cxnLst/>
              <a:rect l="0" t="0" r="0" b="0"/>
              <a:pathLst>
                <a:path w="158751" h="209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6367" y="39232"/>
                  </a:lnTo>
                  <a:lnTo>
                    <a:pt x="59318" y="78417"/>
                  </a:lnTo>
                  <a:lnTo>
                    <a:pt x="95892" y="121307"/>
                  </a:lnTo>
                  <a:lnTo>
                    <a:pt x="127896" y="161532"/>
                  </a:lnTo>
                  <a:lnTo>
                    <a:pt x="155275" y="206946"/>
                  </a:lnTo>
                  <a:lnTo>
                    <a:pt x="1587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902">
              <a:extLst>
                <a:ext uri="{FF2B5EF4-FFF2-40B4-BE49-F238E27FC236}">
                  <a16:creationId xmlns:a16="http://schemas.microsoft.com/office/drawing/2014/main" xmlns="" id="{031016E5-778A-4AE6-9DBB-A8B2FCB657A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77782" y="4521200"/>
              <a:ext cx="154619" cy="273051"/>
            </a:xfrm>
            <a:custGeom>
              <a:avLst/>
              <a:gdLst/>
              <a:ahLst/>
              <a:cxnLst/>
              <a:rect l="0" t="0" r="0" b="0"/>
              <a:pathLst>
                <a:path w="154619" h="273051">
                  <a:moveTo>
                    <a:pt x="154618" y="0"/>
                  </a:moveTo>
                  <a:lnTo>
                    <a:pt x="154618" y="0"/>
                  </a:lnTo>
                  <a:lnTo>
                    <a:pt x="147876" y="0"/>
                  </a:lnTo>
                  <a:lnTo>
                    <a:pt x="130199" y="13484"/>
                  </a:lnTo>
                  <a:lnTo>
                    <a:pt x="98943" y="60649"/>
                  </a:lnTo>
                  <a:lnTo>
                    <a:pt x="82366" y="96335"/>
                  </a:lnTo>
                  <a:lnTo>
                    <a:pt x="65591" y="131950"/>
                  </a:lnTo>
                  <a:lnTo>
                    <a:pt x="48728" y="165889"/>
                  </a:lnTo>
                  <a:lnTo>
                    <a:pt x="24073" y="211351"/>
                  </a:lnTo>
                  <a:lnTo>
                    <a:pt x="2066" y="253389"/>
                  </a:lnTo>
                  <a:lnTo>
                    <a:pt x="0" y="259942"/>
                  </a:lnTo>
                  <a:lnTo>
                    <a:pt x="34" y="264311"/>
                  </a:lnTo>
                  <a:lnTo>
                    <a:pt x="1468" y="267224"/>
                  </a:lnTo>
                  <a:lnTo>
                    <a:pt x="856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903">
              <a:extLst>
                <a:ext uri="{FF2B5EF4-FFF2-40B4-BE49-F238E27FC236}">
                  <a16:creationId xmlns:a16="http://schemas.microsoft.com/office/drawing/2014/main" xmlns="" id="{F86858CD-66F0-4FC6-9B1D-16FB2185B87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314950" y="46736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9345" y="12700"/>
                  </a:lnTo>
                  <a:lnTo>
                    <a:pt x="78980" y="8336"/>
                  </a:lnTo>
                  <a:lnTo>
                    <a:pt x="124579" y="324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78">
            <a:extLst>
              <a:ext uri="{FF2B5EF4-FFF2-40B4-BE49-F238E27FC236}">
                <a16:creationId xmlns:a16="http://schemas.microsoft.com/office/drawing/2014/main" xmlns="" id="{72E51144-7155-43A8-95E0-A85B9350C917}"/>
              </a:ext>
            </a:extLst>
          </p:cNvPr>
          <p:cNvGrpSpPr/>
          <p:nvPr/>
        </p:nvGrpSpPr>
        <p:grpSpPr>
          <a:xfrm>
            <a:off x="5703444" y="4421151"/>
            <a:ext cx="2465698" cy="411200"/>
            <a:chOff x="5703444" y="4421151"/>
            <a:chExt cx="2465698" cy="411200"/>
          </a:xfrm>
        </p:grpSpPr>
        <p:sp>
          <p:nvSpPr>
            <p:cNvPr id="143" name="SMARTInkShape-1904">
              <a:extLst>
                <a:ext uri="{FF2B5EF4-FFF2-40B4-BE49-F238E27FC236}">
                  <a16:creationId xmlns:a16="http://schemas.microsoft.com/office/drawing/2014/main" xmlns="" id="{C84BCE18-E050-40AD-927D-B079A275D82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703444" y="4516160"/>
              <a:ext cx="278257" cy="244757"/>
            </a:xfrm>
            <a:custGeom>
              <a:avLst/>
              <a:gdLst/>
              <a:ahLst/>
              <a:cxnLst/>
              <a:rect l="0" t="0" r="0" b="0"/>
              <a:pathLst>
                <a:path w="278257" h="244757">
                  <a:moveTo>
                    <a:pt x="11556" y="208240"/>
                  </a:moveTo>
                  <a:lnTo>
                    <a:pt x="11556" y="208240"/>
                  </a:lnTo>
                  <a:lnTo>
                    <a:pt x="6487" y="214015"/>
                  </a:lnTo>
                  <a:lnTo>
                    <a:pt x="1430" y="224141"/>
                  </a:lnTo>
                  <a:lnTo>
                    <a:pt x="0" y="232005"/>
                  </a:lnTo>
                  <a:lnTo>
                    <a:pt x="1246" y="238323"/>
                  </a:lnTo>
                  <a:lnTo>
                    <a:pt x="2566" y="240995"/>
                  </a:lnTo>
                  <a:lnTo>
                    <a:pt x="4151" y="242777"/>
                  </a:lnTo>
                  <a:lnTo>
                    <a:pt x="7795" y="244756"/>
                  </a:lnTo>
                  <a:lnTo>
                    <a:pt x="10460" y="243873"/>
                  </a:lnTo>
                  <a:lnTo>
                    <a:pt x="17183" y="239129"/>
                  </a:lnTo>
                  <a:lnTo>
                    <a:pt x="42431" y="197826"/>
                  </a:lnTo>
                  <a:lnTo>
                    <a:pt x="55617" y="165511"/>
                  </a:lnTo>
                  <a:lnTo>
                    <a:pt x="72296" y="128101"/>
                  </a:lnTo>
                  <a:lnTo>
                    <a:pt x="90057" y="90073"/>
                  </a:lnTo>
                  <a:lnTo>
                    <a:pt x="110545" y="43013"/>
                  </a:lnTo>
                  <a:lnTo>
                    <a:pt x="120300" y="12372"/>
                  </a:lnTo>
                  <a:lnTo>
                    <a:pt x="120329" y="1713"/>
                  </a:lnTo>
                  <a:lnTo>
                    <a:pt x="119349" y="0"/>
                  </a:lnTo>
                  <a:lnTo>
                    <a:pt x="117990" y="269"/>
                  </a:lnTo>
                  <a:lnTo>
                    <a:pt x="116379" y="1859"/>
                  </a:lnTo>
                  <a:lnTo>
                    <a:pt x="99765" y="44803"/>
                  </a:lnTo>
                  <a:lnTo>
                    <a:pt x="89432" y="91846"/>
                  </a:lnTo>
                  <a:lnTo>
                    <a:pt x="85679" y="126171"/>
                  </a:lnTo>
                  <a:lnTo>
                    <a:pt x="88944" y="171850"/>
                  </a:lnTo>
                  <a:lnTo>
                    <a:pt x="102689" y="206238"/>
                  </a:lnTo>
                  <a:lnTo>
                    <a:pt x="114147" y="220521"/>
                  </a:lnTo>
                  <a:lnTo>
                    <a:pt x="121579" y="224188"/>
                  </a:lnTo>
                  <a:lnTo>
                    <a:pt x="139242" y="226382"/>
                  </a:lnTo>
                  <a:lnTo>
                    <a:pt x="175761" y="210166"/>
                  </a:lnTo>
                  <a:lnTo>
                    <a:pt x="207749" y="176277"/>
                  </a:lnTo>
                  <a:lnTo>
                    <a:pt x="224341" y="145351"/>
                  </a:lnTo>
                  <a:lnTo>
                    <a:pt x="239938" y="97884"/>
                  </a:lnTo>
                  <a:lnTo>
                    <a:pt x="245209" y="54032"/>
                  </a:lnTo>
                  <a:lnTo>
                    <a:pt x="246121" y="41899"/>
                  </a:lnTo>
                  <a:lnTo>
                    <a:pt x="245544" y="41606"/>
                  </a:lnTo>
                  <a:lnTo>
                    <a:pt x="243021" y="45045"/>
                  </a:lnTo>
                  <a:lnTo>
                    <a:pt x="241005" y="65028"/>
                  </a:lnTo>
                  <a:lnTo>
                    <a:pt x="243779" y="100033"/>
                  </a:lnTo>
                  <a:lnTo>
                    <a:pt x="249069" y="138314"/>
                  </a:lnTo>
                  <a:lnTo>
                    <a:pt x="265905" y="183400"/>
                  </a:lnTo>
                  <a:lnTo>
                    <a:pt x="278256" y="22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905">
              <a:extLst>
                <a:ext uri="{FF2B5EF4-FFF2-40B4-BE49-F238E27FC236}">
                  <a16:creationId xmlns:a16="http://schemas.microsoft.com/office/drawing/2014/main" xmlns="" id="{475A324C-9D54-4B1E-9121-38E19EF0E82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070599" y="4674483"/>
              <a:ext cx="88902" cy="94368"/>
            </a:xfrm>
            <a:custGeom>
              <a:avLst/>
              <a:gdLst/>
              <a:ahLst/>
              <a:cxnLst/>
              <a:rect l="0" t="0" r="0" b="0"/>
              <a:pathLst>
                <a:path w="88902" h="943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6743" y="2749"/>
                  </a:lnTo>
                  <a:lnTo>
                    <a:pt x="34520" y="29594"/>
                  </a:lnTo>
                  <a:lnTo>
                    <a:pt x="68674" y="71621"/>
                  </a:lnTo>
                  <a:lnTo>
                    <a:pt x="88901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906">
              <a:extLst>
                <a:ext uri="{FF2B5EF4-FFF2-40B4-BE49-F238E27FC236}">
                  <a16:creationId xmlns:a16="http://schemas.microsoft.com/office/drawing/2014/main" xmlns="" id="{65AFC66F-FF34-4C40-9557-12A0CEE87A1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096000" y="4669898"/>
              <a:ext cx="88901" cy="124353"/>
            </a:xfrm>
            <a:custGeom>
              <a:avLst/>
              <a:gdLst/>
              <a:ahLst/>
              <a:cxnLst/>
              <a:rect l="0" t="0" r="0" b="0"/>
              <a:pathLst>
                <a:path w="88901" h="124353">
                  <a:moveTo>
                    <a:pt x="88900" y="16402"/>
                  </a:moveTo>
                  <a:lnTo>
                    <a:pt x="88900" y="16402"/>
                  </a:lnTo>
                  <a:lnTo>
                    <a:pt x="88899" y="6289"/>
                  </a:lnTo>
                  <a:lnTo>
                    <a:pt x="88195" y="3310"/>
                  </a:lnTo>
                  <a:lnTo>
                    <a:pt x="87018" y="1324"/>
                  </a:lnTo>
                  <a:lnTo>
                    <a:pt x="85529" y="0"/>
                  </a:lnTo>
                  <a:lnTo>
                    <a:pt x="82419" y="528"/>
                  </a:lnTo>
                  <a:lnTo>
                    <a:pt x="73320" y="4878"/>
                  </a:lnTo>
                  <a:lnTo>
                    <a:pt x="50231" y="30014"/>
                  </a:lnTo>
                  <a:lnTo>
                    <a:pt x="25287" y="70100"/>
                  </a:lnTo>
                  <a:lnTo>
                    <a:pt x="0" y="124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907">
              <a:extLst>
                <a:ext uri="{FF2B5EF4-FFF2-40B4-BE49-F238E27FC236}">
                  <a16:creationId xmlns:a16="http://schemas.microsoft.com/office/drawing/2014/main" xmlns="" id="{5B91DD86-41D1-459E-B6F5-8A7A5623C3E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210300" y="4527550"/>
              <a:ext cx="73933" cy="292101"/>
            </a:xfrm>
            <a:custGeom>
              <a:avLst/>
              <a:gdLst/>
              <a:ahLst/>
              <a:cxnLst/>
              <a:rect l="0" t="0" r="0" b="0"/>
              <a:pathLst>
                <a:path w="73933" h="29210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7142" y="1411"/>
                  </a:lnTo>
                  <a:lnTo>
                    <a:pt x="53632" y="17578"/>
                  </a:lnTo>
                  <a:lnTo>
                    <a:pt x="68293" y="61014"/>
                  </a:lnTo>
                  <a:lnTo>
                    <a:pt x="72685" y="95321"/>
                  </a:lnTo>
                  <a:lnTo>
                    <a:pt x="73932" y="134086"/>
                  </a:lnTo>
                  <a:lnTo>
                    <a:pt x="72134" y="174835"/>
                  </a:lnTo>
                  <a:lnTo>
                    <a:pt x="65221" y="210819"/>
                  </a:lnTo>
                  <a:lnTo>
                    <a:pt x="47546" y="255081"/>
                  </a:lnTo>
                  <a:lnTo>
                    <a:pt x="32421" y="275647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908">
              <a:extLst>
                <a:ext uri="{FF2B5EF4-FFF2-40B4-BE49-F238E27FC236}">
                  <a16:creationId xmlns:a16="http://schemas.microsoft.com/office/drawing/2014/main" xmlns="" id="{B64726A3-1DBF-4D31-8B66-EFF4C5C6DF3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464960" y="4452756"/>
              <a:ext cx="107291" cy="366895"/>
            </a:xfrm>
            <a:custGeom>
              <a:avLst/>
              <a:gdLst/>
              <a:ahLst/>
              <a:cxnLst/>
              <a:rect l="0" t="0" r="0" b="0"/>
              <a:pathLst>
                <a:path w="107291" h="366895">
                  <a:moveTo>
                    <a:pt x="107290" y="17644"/>
                  </a:moveTo>
                  <a:lnTo>
                    <a:pt x="107290" y="17644"/>
                  </a:lnTo>
                  <a:lnTo>
                    <a:pt x="103919" y="10902"/>
                  </a:lnTo>
                  <a:lnTo>
                    <a:pt x="98501" y="5710"/>
                  </a:lnTo>
                  <a:lnTo>
                    <a:pt x="91389" y="1757"/>
                  </a:lnTo>
                  <a:lnTo>
                    <a:pt x="83524" y="0"/>
                  </a:lnTo>
                  <a:lnTo>
                    <a:pt x="71562" y="6744"/>
                  </a:lnTo>
                  <a:lnTo>
                    <a:pt x="56133" y="22677"/>
                  </a:lnTo>
                  <a:lnTo>
                    <a:pt x="29025" y="68759"/>
                  </a:lnTo>
                  <a:lnTo>
                    <a:pt x="13945" y="109271"/>
                  </a:lnTo>
                  <a:lnTo>
                    <a:pt x="3949" y="155028"/>
                  </a:lnTo>
                  <a:lnTo>
                    <a:pt x="297" y="179083"/>
                  </a:lnTo>
                  <a:lnTo>
                    <a:pt x="0" y="226508"/>
                  </a:lnTo>
                  <a:lnTo>
                    <a:pt x="6689" y="270633"/>
                  </a:lnTo>
                  <a:lnTo>
                    <a:pt x="21421" y="306708"/>
                  </a:lnTo>
                  <a:lnTo>
                    <a:pt x="45373" y="333560"/>
                  </a:lnTo>
                  <a:lnTo>
                    <a:pt x="88240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909">
              <a:extLst>
                <a:ext uri="{FF2B5EF4-FFF2-40B4-BE49-F238E27FC236}">
                  <a16:creationId xmlns:a16="http://schemas.microsoft.com/office/drawing/2014/main" xmlns="" id="{3837245C-0508-4C92-A2B8-C5ADF705EF0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675615" y="4479442"/>
              <a:ext cx="99836" cy="168759"/>
            </a:xfrm>
            <a:custGeom>
              <a:avLst/>
              <a:gdLst/>
              <a:ahLst/>
              <a:cxnLst/>
              <a:rect l="0" t="0" r="0" b="0"/>
              <a:pathLst>
                <a:path w="99836" h="16875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4"/>
                  </a:lnTo>
                  <a:lnTo>
                    <a:pt x="0" y="1561"/>
                  </a:lnTo>
                  <a:lnTo>
                    <a:pt x="5500" y="16521"/>
                  </a:lnTo>
                  <a:lnTo>
                    <a:pt x="34503" y="56999"/>
                  </a:lnTo>
                  <a:lnTo>
                    <a:pt x="58997" y="93311"/>
                  </a:lnTo>
                  <a:lnTo>
                    <a:pt x="84713" y="139743"/>
                  </a:lnTo>
                  <a:lnTo>
                    <a:pt x="99835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910">
              <a:extLst>
                <a:ext uri="{FF2B5EF4-FFF2-40B4-BE49-F238E27FC236}">
                  <a16:creationId xmlns:a16="http://schemas.microsoft.com/office/drawing/2014/main" xmlns="" id="{B3FF43E0-E8EB-4058-9E2A-DB81D3C7E17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762750" y="4473048"/>
              <a:ext cx="114301" cy="308503"/>
            </a:xfrm>
            <a:custGeom>
              <a:avLst/>
              <a:gdLst/>
              <a:ahLst/>
              <a:cxnLst/>
              <a:rect l="0" t="0" r="0" b="0"/>
              <a:pathLst>
                <a:path w="114301" h="308503">
                  <a:moveTo>
                    <a:pt x="114300" y="16402"/>
                  </a:moveTo>
                  <a:lnTo>
                    <a:pt x="114300" y="16402"/>
                  </a:lnTo>
                  <a:lnTo>
                    <a:pt x="110929" y="6289"/>
                  </a:lnTo>
                  <a:lnTo>
                    <a:pt x="108525" y="3309"/>
                  </a:lnTo>
                  <a:lnTo>
                    <a:pt x="102091" y="0"/>
                  </a:lnTo>
                  <a:lnTo>
                    <a:pt x="94527" y="410"/>
                  </a:lnTo>
                  <a:lnTo>
                    <a:pt x="90534" y="1507"/>
                  </a:lnTo>
                  <a:lnTo>
                    <a:pt x="71432" y="19907"/>
                  </a:lnTo>
                  <a:lnTo>
                    <a:pt x="49832" y="62798"/>
                  </a:lnTo>
                  <a:lnTo>
                    <a:pt x="36323" y="100234"/>
                  </a:lnTo>
                  <a:lnTo>
                    <a:pt x="23385" y="142292"/>
                  </a:lnTo>
                  <a:lnTo>
                    <a:pt x="11318" y="185328"/>
                  </a:lnTo>
                  <a:lnTo>
                    <a:pt x="3667" y="224499"/>
                  </a:lnTo>
                  <a:lnTo>
                    <a:pt x="724" y="267815"/>
                  </a:lnTo>
                  <a:lnTo>
                    <a:pt x="0" y="30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911">
              <a:extLst>
                <a:ext uri="{FF2B5EF4-FFF2-40B4-BE49-F238E27FC236}">
                  <a16:creationId xmlns:a16="http://schemas.microsoft.com/office/drawing/2014/main" xmlns="" id="{5C016484-22E1-427B-A26C-E26AC5DF373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974991" y="4667250"/>
              <a:ext cx="168760" cy="19051"/>
            </a:xfrm>
            <a:custGeom>
              <a:avLst/>
              <a:gdLst/>
              <a:ahLst/>
              <a:cxnLst/>
              <a:rect l="0" t="0" r="0" b="0"/>
              <a:pathLst>
                <a:path w="1687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2" y="15679"/>
                  </a:lnTo>
                  <a:lnTo>
                    <a:pt x="41683" y="6185"/>
                  </a:lnTo>
                  <a:lnTo>
                    <a:pt x="83599" y="1832"/>
                  </a:lnTo>
                  <a:lnTo>
                    <a:pt x="128004" y="543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912">
              <a:extLst>
                <a:ext uri="{FF2B5EF4-FFF2-40B4-BE49-F238E27FC236}">
                  <a16:creationId xmlns:a16="http://schemas.microsoft.com/office/drawing/2014/main" xmlns="" id="{465D9CC5-43CA-49C5-BAD2-E8C95569128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315200" y="4495380"/>
              <a:ext cx="260351" cy="235371"/>
            </a:xfrm>
            <a:custGeom>
              <a:avLst/>
              <a:gdLst/>
              <a:ahLst/>
              <a:cxnLst/>
              <a:rect l="0" t="0" r="0" b="0"/>
              <a:pathLst>
                <a:path w="260351" h="235371">
                  <a:moveTo>
                    <a:pt x="0" y="235370"/>
                  </a:moveTo>
                  <a:lnTo>
                    <a:pt x="0" y="235370"/>
                  </a:lnTo>
                  <a:lnTo>
                    <a:pt x="3370" y="210951"/>
                  </a:lnTo>
                  <a:lnTo>
                    <a:pt x="16606" y="172508"/>
                  </a:lnTo>
                  <a:lnTo>
                    <a:pt x="32202" y="129412"/>
                  </a:lnTo>
                  <a:lnTo>
                    <a:pt x="46073" y="85050"/>
                  </a:lnTo>
                  <a:lnTo>
                    <a:pt x="57709" y="42742"/>
                  </a:lnTo>
                  <a:lnTo>
                    <a:pt x="66649" y="849"/>
                  </a:lnTo>
                  <a:lnTo>
                    <a:pt x="66305" y="0"/>
                  </a:lnTo>
                  <a:lnTo>
                    <a:pt x="65370" y="140"/>
                  </a:lnTo>
                  <a:lnTo>
                    <a:pt x="61864" y="38683"/>
                  </a:lnTo>
                  <a:lnTo>
                    <a:pt x="58547" y="80431"/>
                  </a:lnTo>
                  <a:lnTo>
                    <a:pt x="59445" y="126668"/>
                  </a:lnTo>
                  <a:lnTo>
                    <a:pt x="64180" y="169765"/>
                  </a:lnTo>
                  <a:lnTo>
                    <a:pt x="69447" y="193512"/>
                  </a:lnTo>
                  <a:lnTo>
                    <a:pt x="78842" y="208770"/>
                  </a:lnTo>
                  <a:lnTo>
                    <a:pt x="85017" y="213404"/>
                  </a:lnTo>
                  <a:lnTo>
                    <a:pt x="99403" y="218552"/>
                  </a:lnTo>
                  <a:lnTo>
                    <a:pt x="117087" y="217077"/>
                  </a:lnTo>
                  <a:lnTo>
                    <a:pt x="126741" y="214708"/>
                  </a:lnTo>
                  <a:lnTo>
                    <a:pt x="160555" y="191148"/>
                  </a:lnTo>
                  <a:lnTo>
                    <a:pt x="190643" y="153985"/>
                  </a:lnTo>
                  <a:lnTo>
                    <a:pt x="204910" y="120412"/>
                  </a:lnTo>
                  <a:lnTo>
                    <a:pt x="215248" y="84088"/>
                  </a:lnTo>
                  <a:lnTo>
                    <a:pt x="224330" y="39400"/>
                  </a:lnTo>
                  <a:lnTo>
                    <a:pt x="228037" y="11346"/>
                  </a:lnTo>
                  <a:lnTo>
                    <a:pt x="228550" y="49267"/>
                  </a:lnTo>
                  <a:lnTo>
                    <a:pt x="228590" y="96539"/>
                  </a:lnTo>
                  <a:lnTo>
                    <a:pt x="229302" y="133322"/>
                  </a:lnTo>
                  <a:lnTo>
                    <a:pt x="235507" y="175832"/>
                  </a:lnTo>
                  <a:lnTo>
                    <a:pt x="240136" y="192681"/>
                  </a:lnTo>
                  <a:lnTo>
                    <a:pt x="260350" y="22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913">
              <a:extLst>
                <a:ext uri="{FF2B5EF4-FFF2-40B4-BE49-F238E27FC236}">
                  <a16:creationId xmlns:a16="http://schemas.microsoft.com/office/drawing/2014/main" xmlns="" id="{19481953-881E-423C-BB00-5911EBBF1CA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658100" y="4638780"/>
              <a:ext cx="101601" cy="91971"/>
            </a:xfrm>
            <a:custGeom>
              <a:avLst/>
              <a:gdLst/>
              <a:ahLst/>
              <a:cxnLst/>
              <a:rect l="0" t="0" r="0" b="0"/>
              <a:pathLst>
                <a:path w="101601" h="919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0" y="581"/>
                  </a:lnTo>
                  <a:lnTo>
                    <a:pt x="5774" y="0"/>
                  </a:lnTo>
                  <a:lnTo>
                    <a:pt x="12209" y="1235"/>
                  </a:lnTo>
                  <a:lnTo>
                    <a:pt x="33877" y="12640"/>
                  </a:lnTo>
                  <a:lnTo>
                    <a:pt x="71175" y="53527"/>
                  </a:lnTo>
                  <a:lnTo>
                    <a:pt x="101600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914">
              <a:extLst>
                <a:ext uri="{FF2B5EF4-FFF2-40B4-BE49-F238E27FC236}">
                  <a16:creationId xmlns:a16="http://schemas.microsoft.com/office/drawing/2014/main" xmlns="" id="{DF071B93-7A36-4D9B-8F22-02084F11C1F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759700" y="4643256"/>
              <a:ext cx="63501" cy="176395"/>
            </a:xfrm>
            <a:custGeom>
              <a:avLst/>
              <a:gdLst/>
              <a:ahLst/>
              <a:cxnLst/>
              <a:rect l="0" t="0" r="0" b="0"/>
              <a:pathLst>
                <a:path w="63501" h="176395">
                  <a:moveTo>
                    <a:pt x="63500" y="17644"/>
                  </a:moveTo>
                  <a:lnTo>
                    <a:pt x="63500" y="17644"/>
                  </a:lnTo>
                  <a:lnTo>
                    <a:pt x="63499" y="10902"/>
                  </a:lnTo>
                  <a:lnTo>
                    <a:pt x="61618" y="5710"/>
                  </a:lnTo>
                  <a:lnTo>
                    <a:pt x="60129" y="3338"/>
                  </a:lnTo>
                  <a:lnTo>
                    <a:pt x="58431" y="1757"/>
                  </a:lnTo>
                  <a:lnTo>
                    <a:pt x="54661" y="0"/>
                  </a:lnTo>
                  <a:lnTo>
                    <a:pt x="52668" y="942"/>
                  </a:lnTo>
                  <a:lnTo>
                    <a:pt x="48572" y="5752"/>
                  </a:lnTo>
                  <a:lnTo>
                    <a:pt x="23764" y="46160"/>
                  </a:lnTo>
                  <a:lnTo>
                    <a:pt x="12607" y="77599"/>
                  </a:lnTo>
                  <a:lnTo>
                    <a:pt x="6881" y="120373"/>
                  </a:lnTo>
                  <a:lnTo>
                    <a:pt x="696" y="166818"/>
                  </a:lnTo>
                  <a:lnTo>
                    <a:pt x="0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915">
              <a:extLst>
                <a:ext uri="{FF2B5EF4-FFF2-40B4-BE49-F238E27FC236}">
                  <a16:creationId xmlns:a16="http://schemas.microsoft.com/office/drawing/2014/main" xmlns="" id="{E5EF3CE2-F53B-475F-A29C-7B64E2E3741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905750" y="4495800"/>
              <a:ext cx="66132" cy="260351"/>
            </a:xfrm>
            <a:custGeom>
              <a:avLst/>
              <a:gdLst/>
              <a:ahLst/>
              <a:cxnLst/>
              <a:rect l="0" t="0" r="0" b="0"/>
              <a:pathLst>
                <a:path w="66132" h="260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5459" y="36885"/>
                  </a:lnTo>
                  <a:lnTo>
                    <a:pt x="55662" y="77643"/>
                  </a:lnTo>
                  <a:lnTo>
                    <a:pt x="66131" y="111414"/>
                  </a:lnTo>
                  <a:lnTo>
                    <a:pt x="66080" y="147589"/>
                  </a:lnTo>
                  <a:lnTo>
                    <a:pt x="58296" y="182718"/>
                  </a:lnTo>
                  <a:lnTo>
                    <a:pt x="38047" y="224883"/>
                  </a:lnTo>
                  <a:lnTo>
                    <a:pt x="16290" y="252350"/>
                  </a:lnTo>
                  <a:lnTo>
                    <a:pt x="11565" y="25572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916">
              <a:extLst>
                <a:ext uri="{FF2B5EF4-FFF2-40B4-BE49-F238E27FC236}">
                  <a16:creationId xmlns:a16="http://schemas.microsoft.com/office/drawing/2014/main" xmlns="" id="{DE20BB1D-C0B7-4393-B9DB-F4A86501D7B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962900" y="4421151"/>
              <a:ext cx="206242" cy="411200"/>
            </a:xfrm>
            <a:custGeom>
              <a:avLst/>
              <a:gdLst/>
              <a:ahLst/>
              <a:cxnLst/>
              <a:rect l="0" t="0" r="0" b="0"/>
              <a:pathLst>
                <a:path w="206242" h="411200">
                  <a:moveTo>
                    <a:pt x="57150" y="30199"/>
                  </a:moveTo>
                  <a:lnTo>
                    <a:pt x="57150" y="30199"/>
                  </a:lnTo>
                  <a:lnTo>
                    <a:pt x="63891" y="23457"/>
                  </a:lnTo>
                  <a:lnTo>
                    <a:pt x="88951" y="13606"/>
                  </a:lnTo>
                  <a:lnTo>
                    <a:pt x="132773" y="2727"/>
                  </a:lnTo>
                  <a:lnTo>
                    <a:pt x="172459" y="0"/>
                  </a:lnTo>
                  <a:lnTo>
                    <a:pt x="188127" y="2195"/>
                  </a:lnTo>
                  <a:lnTo>
                    <a:pt x="193856" y="5180"/>
                  </a:lnTo>
                  <a:lnTo>
                    <a:pt x="202104" y="14141"/>
                  </a:lnTo>
                  <a:lnTo>
                    <a:pt x="206241" y="28941"/>
                  </a:lnTo>
                  <a:lnTo>
                    <a:pt x="205525" y="70559"/>
                  </a:lnTo>
                  <a:lnTo>
                    <a:pt x="203889" y="113811"/>
                  </a:lnTo>
                  <a:lnTo>
                    <a:pt x="200033" y="159003"/>
                  </a:lnTo>
                  <a:lnTo>
                    <a:pt x="196383" y="192573"/>
                  </a:lnTo>
                  <a:lnTo>
                    <a:pt x="191703" y="227954"/>
                  </a:lnTo>
                  <a:lnTo>
                    <a:pt x="184920" y="262494"/>
                  </a:lnTo>
                  <a:lnTo>
                    <a:pt x="173168" y="303559"/>
                  </a:lnTo>
                  <a:lnTo>
                    <a:pt x="164281" y="349211"/>
                  </a:lnTo>
                  <a:lnTo>
                    <a:pt x="161913" y="359660"/>
                  </a:lnTo>
                  <a:lnTo>
                    <a:pt x="163213" y="366656"/>
                  </a:lnTo>
                  <a:lnTo>
                    <a:pt x="167911" y="374561"/>
                  </a:lnTo>
                  <a:lnTo>
                    <a:pt x="171759" y="377276"/>
                  </a:lnTo>
                  <a:lnTo>
                    <a:pt x="173772" y="378000"/>
                  </a:lnTo>
                  <a:lnTo>
                    <a:pt x="179773" y="376924"/>
                  </a:lnTo>
                  <a:lnTo>
                    <a:pt x="189871" y="373323"/>
                  </a:lnTo>
                  <a:lnTo>
                    <a:pt x="150446" y="385328"/>
                  </a:lnTo>
                  <a:lnTo>
                    <a:pt x="118605" y="390998"/>
                  </a:lnTo>
                  <a:lnTo>
                    <a:pt x="80935" y="396577"/>
                  </a:lnTo>
                  <a:lnTo>
                    <a:pt x="40675" y="403759"/>
                  </a:lnTo>
                  <a:lnTo>
                    <a:pt x="0" y="411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379">
            <a:extLst>
              <a:ext uri="{FF2B5EF4-FFF2-40B4-BE49-F238E27FC236}">
                <a16:creationId xmlns:a16="http://schemas.microsoft.com/office/drawing/2014/main" xmlns="" id="{C944A0C3-5A70-4901-826A-EC87F335E488}"/>
              </a:ext>
            </a:extLst>
          </p:cNvPr>
          <p:cNvGrpSpPr/>
          <p:nvPr/>
        </p:nvGrpSpPr>
        <p:grpSpPr>
          <a:xfrm>
            <a:off x="3639433" y="5314950"/>
            <a:ext cx="145168" cy="80524"/>
            <a:chOff x="3639433" y="5314950"/>
            <a:chExt cx="145168" cy="80524"/>
          </a:xfrm>
        </p:grpSpPr>
        <p:sp>
          <p:nvSpPr>
            <p:cNvPr id="157" name="SMARTInkShape-1917">
              <a:extLst>
                <a:ext uri="{FF2B5EF4-FFF2-40B4-BE49-F238E27FC236}">
                  <a16:creationId xmlns:a16="http://schemas.microsoft.com/office/drawing/2014/main" xmlns="" id="{1ABBAE27-EE9F-4C43-958F-B7F34FF0051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39433" y="5314950"/>
              <a:ext cx="126118" cy="12701"/>
            </a:xfrm>
            <a:custGeom>
              <a:avLst/>
              <a:gdLst/>
              <a:ahLst/>
              <a:cxnLst/>
              <a:rect l="0" t="0" r="0" b="0"/>
              <a:pathLst>
                <a:path w="1261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9626" y="11995"/>
                  </a:lnTo>
                  <a:lnTo>
                    <a:pt x="83404" y="3861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918">
              <a:extLst>
                <a:ext uri="{FF2B5EF4-FFF2-40B4-BE49-F238E27FC236}">
                  <a16:creationId xmlns:a16="http://schemas.microsoft.com/office/drawing/2014/main" xmlns="" id="{49251029-CB11-4A8C-99A5-6DCECC53130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706580" y="5378450"/>
              <a:ext cx="78021" cy="17024"/>
            </a:xfrm>
            <a:custGeom>
              <a:avLst/>
              <a:gdLst/>
              <a:ahLst/>
              <a:cxnLst/>
              <a:rect l="0" t="0" r="0" b="0"/>
              <a:pathLst>
                <a:path w="78021" h="17024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775"/>
                  </a:lnTo>
                  <a:lnTo>
                    <a:pt x="0" y="8789"/>
                  </a:lnTo>
                  <a:lnTo>
                    <a:pt x="606" y="12209"/>
                  </a:lnTo>
                  <a:lnTo>
                    <a:pt x="1716" y="14489"/>
                  </a:lnTo>
                  <a:lnTo>
                    <a:pt x="3162" y="16009"/>
                  </a:lnTo>
                  <a:lnTo>
                    <a:pt x="4831" y="17023"/>
                  </a:lnTo>
                  <a:lnTo>
                    <a:pt x="37222" y="12874"/>
                  </a:lnTo>
                  <a:lnTo>
                    <a:pt x="78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80">
            <a:extLst>
              <a:ext uri="{FF2B5EF4-FFF2-40B4-BE49-F238E27FC236}">
                <a16:creationId xmlns:a16="http://schemas.microsoft.com/office/drawing/2014/main" xmlns="" id="{684CE9BF-87AE-4967-BD25-C5C46349F71C}"/>
              </a:ext>
            </a:extLst>
          </p:cNvPr>
          <p:cNvGrpSpPr/>
          <p:nvPr/>
        </p:nvGrpSpPr>
        <p:grpSpPr>
          <a:xfrm>
            <a:off x="4337603" y="5156250"/>
            <a:ext cx="160816" cy="278818"/>
            <a:chOff x="4337603" y="5156250"/>
            <a:chExt cx="160816" cy="278818"/>
          </a:xfrm>
        </p:grpSpPr>
        <p:sp>
          <p:nvSpPr>
            <p:cNvPr id="160" name="SMARTInkShape-1919">
              <a:extLst>
                <a:ext uri="{FF2B5EF4-FFF2-40B4-BE49-F238E27FC236}">
                  <a16:creationId xmlns:a16="http://schemas.microsoft.com/office/drawing/2014/main" xmlns="" id="{BF299777-FCF4-41BD-8906-B19CB4FCCC7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337603" y="5156250"/>
              <a:ext cx="160816" cy="278818"/>
            </a:xfrm>
            <a:custGeom>
              <a:avLst/>
              <a:gdLst/>
              <a:ahLst/>
              <a:cxnLst/>
              <a:rect l="0" t="0" r="0" b="0"/>
              <a:pathLst>
                <a:path w="160816" h="278818">
                  <a:moveTo>
                    <a:pt x="126447" y="25350"/>
                  </a:moveTo>
                  <a:lnTo>
                    <a:pt x="126447" y="25350"/>
                  </a:lnTo>
                  <a:lnTo>
                    <a:pt x="140262" y="13417"/>
                  </a:lnTo>
                  <a:lnTo>
                    <a:pt x="157738" y="1898"/>
                  </a:lnTo>
                  <a:lnTo>
                    <a:pt x="160815" y="817"/>
                  </a:lnTo>
                  <a:lnTo>
                    <a:pt x="160648" y="527"/>
                  </a:lnTo>
                  <a:lnTo>
                    <a:pt x="149623" y="0"/>
                  </a:lnTo>
                  <a:lnTo>
                    <a:pt x="107411" y="1836"/>
                  </a:lnTo>
                  <a:lnTo>
                    <a:pt x="70162" y="12160"/>
                  </a:lnTo>
                  <a:lnTo>
                    <a:pt x="49406" y="23715"/>
                  </a:lnTo>
                  <a:lnTo>
                    <a:pt x="37690" y="36076"/>
                  </a:lnTo>
                  <a:lnTo>
                    <a:pt x="29750" y="52046"/>
                  </a:lnTo>
                  <a:lnTo>
                    <a:pt x="25815" y="77112"/>
                  </a:lnTo>
                  <a:lnTo>
                    <a:pt x="23156" y="119797"/>
                  </a:lnTo>
                  <a:lnTo>
                    <a:pt x="17996" y="163637"/>
                  </a:lnTo>
                  <a:lnTo>
                    <a:pt x="7847" y="208347"/>
                  </a:lnTo>
                  <a:lnTo>
                    <a:pt x="0" y="254773"/>
                  </a:lnTo>
                  <a:lnTo>
                    <a:pt x="398" y="264899"/>
                  </a:lnTo>
                  <a:lnTo>
                    <a:pt x="1493" y="267599"/>
                  </a:lnTo>
                  <a:lnTo>
                    <a:pt x="8318" y="275304"/>
                  </a:lnTo>
                  <a:lnTo>
                    <a:pt x="12326" y="277551"/>
                  </a:lnTo>
                  <a:lnTo>
                    <a:pt x="22313" y="278817"/>
                  </a:lnTo>
                  <a:lnTo>
                    <a:pt x="38678" y="277310"/>
                  </a:lnTo>
                  <a:lnTo>
                    <a:pt x="79585" y="268498"/>
                  </a:lnTo>
                  <a:lnTo>
                    <a:pt x="125509" y="256043"/>
                  </a:lnTo>
                  <a:lnTo>
                    <a:pt x="139147" y="24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920">
              <a:extLst>
                <a:ext uri="{FF2B5EF4-FFF2-40B4-BE49-F238E27FC236}">
                  <a16:creationId xmlns:a16="http://schemas.microsoft.com/office/drawing/2014/main" xmlns="" id="{22068BCA-B7D5-49AA-9738-01806E59E0C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345165" y="5295900"/>
              <a:ext cx="137936" cy="31751"/>
            </a:xfrm>
            <a:custGeom>
              <a:avLst/>
              <a:gdLst/>
              <a:ahLst/>
              <a:cxnLst/>
              <a:rect l="0" t="0" r="0" b="0"/>
              <a:pathLst>
                <a:path w="1379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28379"/>
                  </a:lnTo>
                  <a:lnTo>
                    <a:pt x="42395" y="16555"/>
                  </a:lnTo>
                  <a:lnTo>
                    <a:pt x="87990" y="8981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1921">
            <a:extLst>
              <a:ext uri="{FF2B5EF4-FFF2-40B4-BE49-F238E27FC236}">
                <a16:creationId xmlns:a16="http://schemas.microsoft.com/office/drawing/2014/main" xmlns="" id="{05AE4A84-8BE9-442A-A134-C5B72FDCD3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99188" y="5121315"/>
            <a:ext cx="158563" cy="282534"/>
          </a:xfrm>
          <a:custGeom>
            <a:avLst/>
            <a:gdLst/>
            <a:ahLst/>
            <a:cxnLst/>
            <a:rect l="0" t="0" r="0" b="0"/>
            <a:pathLst>
              <a:path w="158563" h="282534">
                <a:moveTo>
                  <a:pt x="120462" y="9485"/>
                </a:moveTo>
                <a:lnTo>
                  <a:pt x="120462" y="9485"/>
                </a:lnTo>
                <a:lnTo>
                  <a:pt x="120462" y="6114"/>
                </a:lnTo>
                <a:lnTo>
                  <a:pt x="119756" y="5121"/>
                </a:lnTo>
                <a:lnTo>
                  <a:pt x="118580" y="4459"/>
                </a:lnTo>
                <a:lnTo>
                  <a:pt x="111673" y="3527"/>
                </a:lnTo>
                <a:lnTo>
                  <a:pt x="70922" y="0"/>
                </a:lnTo>
                <a:lnTo>
                  <a:pt x="46254" y="4742"/>
                </a:lnTo>
                <a:lnTo>
                  <a:pt x="36189" y="11919"/>
                </a:lnTo>
                <a:lnTo>
                  <a:pt x="29562" y="24787"/>
                </a:lnTo>
                <a:lnTo>
                  <a:pt x="18878" y="69974"/>
                </a:lnTo>
                <a:lnTo>
                  <a:pt x="10635" y="105724"/>
                </a:lnTo>
                <a:lnTo>
                  <a:pt x="3019" y="143129"/>
                </a:lnTo>
                <a:lnTo>
                  <a:pt x="762" y="181022"/>
                </a:lnTo>
                <a:lnTo>
                  <a:pt x="0" y="228381"/>
                </a:lnTo>
                <a:lnTo>
                  <a:pt x="4918" y="264521"/>
                </a:lnTo>
                <a:lnTo>
                  <a:pt x="11373" y="280023"/>
                </a:lnTo>
                <a:lnTo>
                  <a:pt x="12458" y="280860"/>
                </a:lnTo>
                <a:lnTo>
                  <a:pt x="18571" y="282470"/>
                </a:lnTo>
                <a:lnTo>
                  <a:pt x="58200" y="282533"/>
                </a:lnTo>
                <a:lnTo>
                  <a:pt x="103617" y="276759"/>
                </a:lnTo>
                <a:lnTo>
                  <a:pt x="158562" y="2634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382">
            <a:extLst>
              <a:ext uri="{FF2B5EF4-FFF2-40B4-BE49-F238E27FC236}">
                <a16:creationId xmlns:a16="http://schemas.microsoft.com/office/drawing/2014/main" xmlns="" id="{97B47FCC-3E58-49D0-A0CB-F95F5BA04171}"/>
              </a:ext>
            </a:extLst>
          </p:cNvPr>
          <p:cNvGrpSpPr/>
          <p:nvPr/>
        </p:nvGrpSpPr>
        <p:grpSpPr>
          <a:xfrm>
            <a:off x="5003800" y="5095940"/>
            <a:ext cx="4910161" cy="473011"/>
            <a:chOff x="5003800" y="5095940"/>
            <a:chExt cx="4910161" cy="473011"/>
          </a:xfrm>
        </p:grpSpPr>
        <p:sp>
          <p:nvSpPr>
            <p:cNvPr id="164" name="SMARTInkShape-1922">
              <a:extLst>
                <a:ext uri="{FF2B5EF4-FFF2-40B4-BE49-F238E27FC236}">
                  <a16:creationId xmlns:a16="http://schemas.microsoft.com/office/drawing/2014/main" xmlns="" id="{7FFE99B7-AE3E-46FA-9E3B-611285D4D0C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702800" y="5095940"/>
              <a:ext cx="211161" cy="473011"/>
            </a:xfrm>
            <a:custGeom>
              <a:avLst/>
              <a:gdLst/>
              <a:ahLst/>
              <a:cxnLst/>
              <a:rect l="0" t="0" r="0" b="0"/>
              <a:pathLst>
                <a:path w="211161" h="473011">
                  <a:moveTo>
                    <a:pt x="63500" y="9460"/>
                  </a:moveTo>
                  <a:lnTo>
                    <a:pt x="63500" y="9460"/>
                  </a:lnTo>
                  <a:lnTo>
                    <a:pt x="60130" y="6089"/>
                  </a:lnTo>
                  <a:lnTo>
                    <a:pt x="59841" y="5096"/>
                  </a:lnTo>
                  <a:lnTo>
                    <a:pt x="60356" y="4434"/>
                  </a:lnTo>
                  <a:lnTo>
                    <a:pt x="69621" y="0"/>
                  </a:lnTo>
                  <a:lnTo>
                    <a:pt x="110975" y="2512"/>
                  </a:lnTo>
                  <a:lnTo>
                    <a:pt x="149888" y="3698"/>
                  </a:lnTo>
                  <a:lnTo>
                    <a:pt x="193201" y="8562"/>
                  </a:lnTo>
                  <a:lnTo>
                    <a:pt x="197240" y="10272"/>
                  </a:lnTo>
                  <a:lnTo>
                    <a:pt x="203608" y="15936"/>
                  </a:lnTo>
                  <a:lnTo>
                    <a:pt x="211160" y="30428"/>
                  </a:lnTo>
                  <a:lnTo>
                    <a:pt x="211124" y="54870"/>
                  </a:lnTo>
                  <a:lnTo>
                    <a:pt x="206645" y="91197"/>
                  </a:lnTo>
                  <a:lnTo>
                    <a:pt x="200850" y="133240"/>
                  </a:lnTo>
                  <a:lnTo>
                    <a:pt x="194663" y="180348"/>
                  </a:lnTo>
                  <a:lnTo>
                    <a:pt x="190469" y="215232"/>
                  </a:lnTo>
                  <a:lnTo>
                    <a:pt x="186253" y="250492"/>
                  </a:lnTo>
                  <a:lnTo>
                    <a:pt x="180618" y="298109"/>
                  </a:lnTo>
                  <a:lnTo>
                    <a:pt x="177929" y="342087"/>
                  </a:lnTo>
                  <a:lnTo>
                    <a:pt x="172939" y="387385"/>
                  </a:lnTo>
                  <a:lnTo>
                    <a:pt x="171538" y="433967"/>
                  </a:lnTo>
                  <a:lnTo>
                    <a:pt x="171476" y="439099"/>
                  </a:lnTo>
                  <a:lnTo>
                    <a:pt x="169580" y="442181"/>
                  </a:lnTo>
                  <a:lnTo>
                    <a:pt x="162614" y="449909"/>
                  </a:lnTo>
                  <a:lnTo>
                    <a:pt x="152941" y="452160"/>
                  </a:lnTo>
                  <a:lnTo>
                    <a:pt x="109171" y="458792"/>
                  </a:lnTo>
                  <a:lnTo>
                    <a:pt x="68408" y="464721"/>
                  </a:lnTo>
                  <a:lnTo>
                    <a:pt x="23091" y="470240"/>
                  </a:lnTo>
                  <a:lnTo>
                    <a:pt x="0" y="473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23">
              <a:extLst>
                <a:ext uri="{FF2B5EF4-FFF2-40B4-BE49-F238E27FC236}">
                  <a16:creationId xmlns:a16="http://schemas.microsoft.com/office/drawing/2014/main" xmlns="" id="{78EBF9FF-2B07-4946-8508-E03A46EDED7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658350" y="5349980"/>
              <a:ext cx="57151" cy="174521"/>
            </a:xfrm>
            <a:custGeom>
              <a:avLst/>
              <a:gdLst/>
              <a:ahLst/>
              <a:cxnLst/>
              <a:rect l="0" t="0" r="0" b="0"/>
              <a:pathLst>
                <a:path w="57151" h="174521">
                  <a:moveTo>
                    <a:pt x="57150" y="9420"/>
                  </a:moveTo>
                  <a:lnTo>
                    <a:pt x="57150" y="9420"/>
                  </a:lnTo>
                  <a:lnTo>
                    <a:pt x="53779" y="6049"/>
                  </a:lnTo>
                  <a:lnTo>
                    <a:pt x="52124" y="2512"/>
                  </a:lnTo>
                  <a:lnTo>
                    <a:pt x="51683" y="582"/>
                  </a:lnTo>
                  <a:lnTo>
                    <a:pt x="49271" y="0"/>
                  </a:lnTo>
                  <a:lnTo>
                    <a:pt x="40949" y="1235"/>
                  </a:lnTo>
                  <a:lnTo>
                    <a:pt x="27733" y="9268"/>
                  </a:lnTo>
                  <a:lnTo>
                    <a:pt x="21028" y="18525"/>
                  </a:lnTo>
                  <a:lnTo>
                    <a:pt x="16401" y="31105"/>
                  </a:lnTo>
                  <a:lnTo>
                    <a:pt x="9816" y="74687"/>
                  </a:lnTo>
                  <a:lnTo>
                    <a:pt x="6330" y="113198"/>
                  </a:lnTo>
                  <a:lnTo>
                    <a:pt x="649" y="159392"/>
                  </a:lnTo>
                  <a:lnTo>
                    <a:pt x="0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924">
              <a:extLst>
                <a:ext uri="{FF2B5EF4-FFF2-40B4-BE49-F238E27FC236}">
                  <a16:creationId xmlns:a16="http://schemas.microsoft.com/office/drawing/2014/main" xmlns="" id="{EBFDBABF-6354-4C71-A588-0E7E71D6883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556749" y="5362092"/>
              <a:ext cx="95252" cy="67159"/>
            </a:xfrm>
            <a:custGeom>
              <a:avLst/>
              <a:gdLst/>
              <a:ahLst/>
              <a:cxnLst/>
              <a:rect l="0" t="0" r="0" b="0"/>
              <a:pathLst>
                <a:path w="95252" h="671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12210" y="6407"/>
                  </a:lnTo>
                  <a:lnTo>
                    <a:pt x="57380" y="46582"/>
                  </a:lnTo>
                  <a:lnTo>
                    <a:pt x="95251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925">
              <a:extLst>
                <a:ext uri="{FF2B5EF4-FFF2-40B4-BE49-F238E27FC236}">
                  <a16:creationId xmlns:a16="http://schemas.microsoft.com/office/drawing/2014/main" xmlns="" id="{F1862409-3879-4D1F-9BB4-56073A2A329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239250" y="5230803"/>
              <a:ext cx="285751" cy="230198"/>
            </a:xfrm>
            <a:custGeom>
              <a:avLst/>
              <a:gdLst/>
              <a:ahLst/>
              <a:cxnLst/>
              <a:rect l="0" t="0" r="0" b="0"/>
              <a:pathLst>
                <a:path w="285751" h="230198">
                  <a:moveTo>
                    <a:pt x="0" y="192097"/>
                  </a:moveTo>
                  <a:lnTo>
                    <a:pt x="0" y="192097"/>
                  </a:lnTo>
                  <a:lnTo>
                    <a:pt x="5774" y="187028"/>
                  </a:lnTo>
                  <a:lnTo>
                    <a:pt x="40753" y="157302"/>
                  </a:lnTo>
                  <a:lnTo>
                    <a:pt x="85146" y="111837"/>
                  </a:lnTo>
                  <a:lnTo>
                    <a:pt x="118445" y="64295"/>
                  </a:lnTo>
                  <a:lnTo>
                    <a:pt x="141265" y="18816"/>
                  </a:lnTo>
                  <a:lnTo>
                    <a:pt x="143924" y="12778"/>
                  </a:lnTo>
                  <a:lnTo>
                    <a:pt x="143926" y="11874"/>
                  </a:lnTo>
                  <a:lnTo>
                    <a:pt x="143223" y="11976"/>
                  </a:lnTo>
                  <a:lnTo>
                    <a:pt x="142049" y="12749"/>
                  </a:lnTo>
                  <a:lnTo>
                    <a:pt x="124326" y="52885"/>
                  </a:lnTo>
                  <a:lnTo>
                    <a:pt x="113899" y="89544"/>
                  </a:lnTo>
                  <a:lnTo>
                    <a:pt x="105466" y="136039"/>
                  </a:lnTo>
                  <a:lnTo>
                    <a:pt x="109132" y="173550"/>
                  </a:lnTo>
                  <a:lnTo>
                    <a:pt x="110854" y="179732"/>
                  </a:lnTo>
                  <a:lnTo>
                    <a:pt x="114119" y="183854"/>
                  </a:lnTo>
                  <a:lnTo>
                    <a:pt x="123392" y="188434"/>
                  </a:lnTo>
                  <a:lnTo>
                    <a:pt x="136450" y="186706"/>
                  </a:lnTo>
                  <a:lnTo>
                    <a:pt x="143883" y="184270"/>
                  </a:lnTo>
                  <a:lnTo>
                    <a:pt x="171200" y="163986"/>
                  </a:lnTo>
                  <a:lnTo>
                    <a:pt x="198265" y="128891"/>
                  </a:lnTo>
                  <a:lnTo>
                    <a:pt x="224158" y="87213"/>
                  </a:lnTo>
                  <a:lnTo>
                    <a:pt x="246334" y="50326"/>
                  </a:lnTo>
                  <a:lnTo>
                    <a:pt x="268556" y="4939"/>
                  </a:lnTo>
                  <a:lnTo>
                    <a:pt x="270053" y="1708"/>
                  </a:lnTo>
                  <a:lnTo>
                    <a:pt x="270347" y="260"/>
                  </a:lnTo>
                  <a:lnTo>
                    <a:pt x="269837" y="0"/>
                  </a:lnTo>
                  <a:lnTo>
                    <a:pt x="268791" y="532"/>
                  </a:lnTo>
                  <a:lnTo>
                    <a:pt x="253161" y="39757"/>
                  </a:lnTo>
                  <a:lnTo>
                    <a:pt x="247276" y="66535"/>
                  </a:lnTo>
                  <a:lnTo>
                    <a:pt x="247931" y="112638"/>
                  </a:lnTo>
                  <a:lnTo>
                    <a:pt x="253300" y="156481"/>
                  </a:lnTo>
                  <a:lnTo>
                    <a:pt x="267398" y="199852"/>
                  </a:lnTo>
                  <a:lnTo>
                    <a:pt x="285750" y="230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926">
              <a:extLst>
                <a:ext uri="{FF2B5EF4-FFF2-40B4-BE49-F238E27FC236}">
                  <a16:creationId xmlns:a16="http://schemas.microsoft.com/office/drawing/2014/main" xmlns="" id="{AEB1C494-2710-4357-8C5A-E521B8D7B12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017000" y="5334883"/>
              <a:ext cx="88901" cy="164218"/>
            </a:xfrm>
            <a:custGeom>
              <a:avLst/>
              <a:gdLst/>
              <a:ahLst/>
              <a:cxnLst/>
              <a:rect l="0" t="0" r="0" b="0"/>
              <a:pathLst>
                <a:path w="88901" h="164218">
                  <a:moveTo>
                    <a:pt x="88900" y="5467"/>
                  </a:moveTo>
                  <a:lnTo>
                    <a:pt x="88900" y="5467"/>
                  </a:lnTo>
                  <a:lnTo>
                    <a:pt x="76967" y="441"/>
                  </a:lnTo>
                  <a:lnTo>
                    <a:pt x="74594" y="0"/>
                  </a:lnTo>
                  <a:lnTo>
                    <a:pt x="71602" y="1822"/>
                  </a:lnTo>
                  <a:lnTo>
                    <a:pt x="49219" y="29080"/>
                  </a:lnTo>
                  <a:lnTo>
                    <a:pt x="30157" y="70418"/>
                  </a:lnTo>
                  <a:lnTo>
                    <a:pt x="14685" y="113285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927">
              <a:extLst>
                <a:ext uri="{FF2B5EF4-FFF2-40B4-BE49-F238E27FC236}">
                  <a16:creationId xmlns:a16="http://schemas.microsoft.com/office/drawing/2014/main" xmlns="" id="{CC9B2B76-5E3B-4CC1-84A0-BB2C6478418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997950" y="534670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1801" y="43046"/>
                  </a:lnTo>
                  <a:lnTo>
                    <a:pt x="68881" y="86764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928">
              <a:extLst>
                <a:ext uri="{FF2B5EF4-FFF2-40B4-BE49-F238E27FC236}">
                  <a16:creationId xmlns:a16="http://schemas.microsoft.com/office/drawing/2014/main" xmlns="" id="{1EB26919-D5D2-4DD4-8562-79F13D1D894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636000" y="5238911"/>
              <a:ext cx="311151" cy="226781"/>
            </a:xfrm>
            <a:custGeom>
              <a:avLst/>
              <a:gdLst/>
              <a:ahLst/>
              <a:cxnLst/>
              <a:rect l="0" t="0" r="0" b="0"/>
              <a:pathLst>
                <a:path w="311151" h="226781">
                  <a:moveTo>
                    <a:pt x="0" y="203039"/>
                  </a:moveTo>
                  <a:lnTo>
                    <a:pt x="0" y="203039"/>
                  </a:lnTo>
                  <a:lnTo>
                    <a:pt x="5775" y="197970"/>
                  </a:lnTo>
                  <a:lnTo>
                    <a:pt x="33845" y="175152"/>
                  </a:lnTo>
                  <a:lnTo>
                    <a:pt x="67434" y="139081"/>
                  </a:lnTo>
                  <a:lnTo>
                    <a:pt x="89886" y="91862"/>
                  </a:lnTo>
                  <a:lnTo>
                    <a:pt x="104479" y="53446"/>
                  </a:lnTo>
                  <a:lnTo>
                    <a:pt x="116664" y="9642"/>
                  </a:lnTo>
                  <a:lnTo>
                    <a:pt x="115822" y="1138"/>
                  </a:lnTo>
                  <a:lnTo>
                    <a:pt x="113903" y="0"/>
                  </a:lnTo>
                  <a:lnTo>
                    <a:pt x="111213" y="652"/>
                  </a:lnTo>
                  <a:lnTo>
                    <a:pt x="108008" y="2497"/>
                  </a:lnTo>
                  <a:lnTo>
                    <a:pt x="102567" y="12074"/>
                  </a:lnTo>
                  <a:lnTo>
                    <a:pt x="89953" y="51331"/>
                  </a:lnTo>
                  <a:lnTo>
                    <a:pt x="81373" y="92315"/>
                  </a:lnTo>
                  <a:lnTo>
                    <a:pt x="81104" y="135738"/>
                  </a:lnTo>
                  <a:lnTo>
                    <a:pt x="85492" y="176512"/>
                  </a:lnTo>
                  <a:lnTo>
                    <a:pt x="94911" y="198776"/>
                  </a:lnTo>
                  <a:lnTo>
                    <a:pt x="107799" y="215961"/>
                  </a:lnTo>
                  <a:lnTo>
                    <a:pt x="120583" y="225951"/>
                  </a:lnTo>
                  <a:lnTo>
                    <a:pt x="128367" y="226780"/>
                  </a:lnTo>
                  <a:lnTo>
                    <a:pt x="146422" y="222057"/>
                  </a:lnTo>
                  <a:lnTo>
                    <a:pt x="176420" y="197385"/>
                  </a:lnTo>
                  <a:lnTo>
                    <a:pt x="207651" y="156522"/>
                  </a:lnTo>
                  <a:lnTo>
                    <a:pt x="224934" y="123098"/>
                  </a:lnTo>
                  <a:lnTo>
                    <a:pt x="239670" y="88487"/>
                  </a:lnTo>
                  <a:lnTo>
                    <a:pt x="259161" y="43352"/>
                  </a:lnTo>
                  <a:lnTo>
                    <a:pt x="276732" y="5442"/>
                  </a:lnTo>
                  <a:lnTo>
                    <a:pt x="275157" y="8444"/>
                  </a:lnTo>
                  <a:lnTo>
                    <a:pt x="273465" y="43558"/>
                  </a:lnTo>
                  <a:lnTo>
                    <a:pt x="273879" y="86014"/>
                  </a:lnTo>
                  <a:lnTo>
                    <a:pt x="278156" y="126031"/>
                  </a:lnTo>
                  <a:lnTo>
                    <a:pt x="284597" y="163288"/>
                  </a:lnTo>
                  <a:lnTo>
                    <a:pt x="295129" y="190712"/>
                  </a:lnTo>
                  <a:lnTo>
                    <a:pt x="311150" y="209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929">
              <a:extLst>
                <a:ext uri="{FF2B5EF4-FFF2-40B4-BE49-F238E27FC236}">
                  <a16:creationId xmlns:a16="http://schemas.microsoft.com/office/drawing/2014/main" xmlns="" id="{AEB55760-02C2-4A70-A474-1DD7A599ACE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003800" y="5162550"/>
              <a:ext cx="222251" cy="203201"/>
            </a:xfrm>
            <a:custGeom>
              <a:avLst/>
              <a:gdLst/>
              <a:ahLst/>
              <a:cxnLst/>
              <a:rect l="0" t="0" r="0" b="0"/>
              <a:pathLst>
                <a:path w="222251" h="203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8789" y="11933"/>
                  </a:lnTo>
                  <a:lnTo>
                    <a:pt x="16606" y="18709"/>
                  </a:lnTo>
                  <a:lnTo>
                    <a:pt x="56918" y="63508"/>
                  </a:lnTo>
                  <a:lnTo>
                    <a:pt x="96040" y="107324"/>
                  </a:lnTo>
                  <a:lnTo>
                    <a:pt x="137740" y="150159"/>
                  </a:lnTo>
                  <a:lnTo>
                    <a:pt x="181732" y="190632"/>
                  </a:lnTo>
                  <a:lnTo>
                    <a:pt x="195775" y="197614"/>
                  </a:lnTo>
                  <a:lnTo>
                    <a:pt x="2222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930">
              <a:extLst>
                <a:ext uri="{FF2B5EF4-FFF2-40B4-BE49-F238E27FC236}">
                  <a16:creationId xmlns:a16="http://schemas.microsoft.com/office/drawing/2014/main" xmlns="" id="{2179F701-97B2-4B2A-8126-4E505C4755F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041900" y="5163956"/>
              <a:ext cx="190501" cy="246245"/>
            </a:xfrm>
            <a:custGeom>
              <a:avLst/>
              <a:gdLst/>
              <a:ahLst/>
              <a:cxnLst/>
              <a:rect l="0" t="0" r="0" b="0"/>
              <a:pathLst>
                <a:path w="190501" h="246245">
                  <a:moveTo>
                    <a:pt x="190500" y="17644"/>
                  </a:moveTo>
                  <a:lnTo>
                    <a:pt x="190500" y="17644"/>
                  </a:lnTo>
                  <a:lnTo>
                    <a:pt x="181772" y="8210"/>
                  </a:lnTo>
                  <a:lnTo>
                    <a:pt x="178323" y="0"/>
                  </a:lnTo>
                  <a:lnTo>
                    <a:pt x="174270" y="1100"/>
                  </a:lnTo>
                  <a:lnTo>
                    <a:pt x="171213" y="2381"/>
                  </a:lnTo>
                  <a:lnTo>
                    <a:pt x="154757" y="26833"/>
                  </a:lnTo>
                  <a:lnTo>
                    <a:pt x="133657" y="63326"/>
                  </a:lnTo>
                  <a:lnTo>
                    <a:pt x="108119" y="104713"/>
                  </a:lnTo>
                  <a:lnTo>
                    <a:pt x="75779" y="144808"/>
                  </a:lnTo>
                  <a:lnTo>
                    <a:pt x="47697" y="185536"/>
                  </a:lnTo>
                  <a:lnTo>
                    <a:pt x="11124" y="231264"/>
                  </a:lnTo>
                  <a:lnTo>
                    <a:pt x="0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931">
              <a:extLst>
                <a:ext uri="{FF2B5EF4-FFF2-40B4-BE49-F238E27FC236}">
                  <a16:creationId xmlns:a16="http://schemas.microsoft.com/office/drawing/2014/main" xmlns="" id="{5B5CE1CD-DF4C-4503-A8F5-C2E1040B6A2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359400" y="515620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4" y="3763"/>
                  </a:lnTo>
                  <a:lnTo>
                    <a:pt x="27612" y="17578"/>
                  </a:lnTo>
                  <a:lnTo>
                    <a:pt x="58146" y="60746"/>
                  </a:lnTo>
                  <a:lnTo>
                    <a:pt x="97777" y="105636"/>
                  </a:lnTo>
                  <a:lnTo>
                    <a:pt x="133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932">
              <a:extLst>
                <a:ext uri="{FF2B5EF4-FFF2-40B4-BE49-F238E27FC236}">
                  <a16:creationId xmlns:a16="http://schemas.microsoft.com/office/drawing/2014/main" xmlns="" id="{130D61DA-E029-4892-AFC4-19AA231E952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480502" y="5144644"/>
              <a:ext cx="113849" cy="278257"/>
            </a:xfrm>
            <a:custGeom>
              <a:avLst/>
              <a:gdLst/>
              <a:ahLst/>
              <a:cxnLst/>
              <a:rect l="0" t="0" r="0" b="0"/>
              <a:pathLst>
                <a:path w="113849" h="278257">
                  <a:moveTo>
                    <a:pt x="113848" y="11556"/>
                  </a:moveTo>
                  <a:lnTo>
                    <a:pt x="113848" y="11556"/>
                  </a:lnTo>
                  <a:lnTo>
                    <a:pt x="110477" y="8185"/>
                  </a:lnTo>
                  <a:lnTo>
                    <a:pt x="108822" y="4649"/>
                  </a:lnTo>
                  <a:lnTo>
                    <a:pt x="108381" y="2717"/>
                  </a:lnTo>
                  <a:lnTo>
                    <a:pt x="107381" y="1430"/>
                  </a:lnTo>
                  <a:lnTo>
                    <a:pt x="104388" y="0"/>
                  </a:lnTo>
                  <a:lnTo>
                    <a:pt x="102603" y="1030"/>
                  </a:lnTo>
                  <a:lnTo>
                    <a:pt x="74594" y="40327"/>
                  </a:lnTo>
                  <a:lnTo>
                    <a:pt x="53491" y="79955"/>
                  </a:lnTo>
                  <a:lnTo>
                    <a:pt x="36440" y="121754"/>
                  </a:lnTo>
                  <a:lnTo>
                    <a:pt x="25546" y="163982"/>
                  </a:lnTo>
                  <a:lnTo>
                    <a:pt x="13228" y="202923"/>
                  </a:lnTo>
                  <a:lnTo>
                    <a:pt x="1074" y="248120"/>
                  </a:lnTo>
                  <a:lnTo>
                    <a:pt x="0" y="262664"/>
                  </a:lnTo>
                  <a:lnTo>
                    <a:pt x="1631" y="269679"/>
                  </a:lnTo>
                  <a:lnTo>
                    <a:pt x="3053" y="272539"/>
                  </a:lnTo>
                  <a:lnTo>
                    <a:pt x="4707" y="274444"/>
                  </a:lnTo>
                  <a:lnTo>
                    <a:pt x="12248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933">
              <a:extLst>
                <a:ext uri="{FF2B5EF4-FFF2-40B4-BE49-F238E27FC236}">
                  <a16:creationId xmlns:a16="http://schemas.microsoft.com/office/drawing/2014/main" xmlns="" id="{ADA6025E-9DE4-4D80-94B0-30F61C8821F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721350" y="53213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2376" y="4861"/>
                  </a:lnTo>
                  <a:lnTo>
                    <a:pt x="79349" y="1441"/>
                  </a:lnTo>
                  <a:lnTo>
                    <a:pt x="119700" y="427"/>
                  </a:lnTo>
                  <a:lnTo>
                    <a:pt x="156587" y="12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934">
              <a:extLst>
                <a:ext uri="{FF2B5EF4-FFF2-40B4-BE49-F238E27FC236}">
                  <a16:creationId xmlns:a16="http://schemas.microsoft.com/office/drawing/2014/main" xmlns="" id="{3F202353-8578-4141-81EF-79DDE86E16F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083300" y="5203332"/>
              <a:ext cx="222251" cy="190165"/>
            </a:xfrm>
            <a:custGeom>
              <a:avLst/>
              <a:gdLst/>
              <a:ahLst/>
              <a:cxnLst/>
              <a:rect l="0" t="0" r="0" b="0"/>
              <a:pathLst>
                <a:path w="222251" h="190165">
                  <a:moveTo>
                    <a:pt x="0" y="181468"/>
                  </a:moveTo>
                  <a:lnTo>
                    <a:pt x="0" y="181468"/>
                  </a:lnTo>
                  <a:lnTo>
                    <a:pt x="705" y="174987"/>
                  </a:lnTo>
                  <a:lnTo>
                    <a:pt x="12865" y="127850"/>
                  </a:lnTo>
                  <a:lnTo>
                    <a:pt x="21200" y="84407"/>
                  </a:lnTo>
                  <a:lnTo>
                    <a:pt x="34003" y="44493"/>
                  </a:lnTo>
                  <a:lnTo>
                    <a:pt x="47099" y="3353"/>
                  </a:lnTo>
                  <a:lnTo>
                    <a:pt x="46921" y="1341"/>
                  </a:lnTo>
                  <a:lnTo>
                    <a:pt x="46098" y="0"/>
                  </a:lnTo>
                  <a:lnTo>
                    <a:pt x="45548" y="1222"/>
                  </a:lnTo>
                  <a:lnTo>
                    <a:pt x="35113" y="41518"/>
                  </a:lnTo>
                  <a:lnTo>
                    <a:pt x="29297" y="80891"/>
                  </a:lnTo>
                  <a:lnTo>
                    <a:pt x="30710" y="125876"/>
                  </a:lnTo>
                  <a:lnTo>
                    <a:pt x="32852" y="161077"/>
                  </a:lnTo>
                  <a:lnTo>
                    <a:pt x="38355" y="178050"/>
                  </a:lnTo>
                  <a:lnTo>
                    <a:pt x="42504" y="183422"/>
                  </a:lnTo>
                  <a:lnTo>
                    <a:pt x="52757" y="189392"/>
                  </a:lnTo>
                  <a:lnTo>
                    <a:pt x="66251" y="190164"/>
                  </a:lnTo>
                  <a:lnTo>
                    <a:pt x="73801" y="189382"/>
                  </a:lnTo>
                  <a:lnTo>
                    <a:pt x="101281" y="174798"/>
                  </a:lnTo>
                  <a:lnTo>
                    <a:pt x="128394" y="145860"/>
                  </a:lnTo>
                  <a:lnTo>
                    <a:pt x="147560" y="107104"/>
                  </a:lnTo>
                  <a:lnTo>
                    <a:pt x="162176" y="67712"/>
                  </a:lnTo>
                  <a:lnTo>
                    <a:pt x="173982" y="24367"/>
                  </a:lnTo>
                  <a:lnTo>
                    <a:pt x="176103" y="13338"/>
                  </a:lnTo>
                  <a:lnTo>
                    <a:pt x="175963" y="10114"/>
                  </a:lnTo>
                  <a:lnTo>
                    <a:pt x="175164" y="7965"/>
                  </a:lnTo>
                  <a:lnTo>
                    <a:pt x="173926" y="6533"/>
                  </a:lnTo>
                  <a:lnTo>
                    <a:pt x="173101" y="8400"/>
                  </a:lnTo>
                  <a:lnTo>
                    <a:pt x="171668" y="46015"/>
                  </a:lnTo>
                  <a:lnTo>
                    <a:pt x="171515" y="84498"/>
                  </a:lnTo>
                  <a:lnTo>
                    <a:pt x="181582" y="123808"/>
                  </a:lnTo>
                  <a:lnTo>
                    <a:pt x="199583" y="163467"/>
                  </a:lnTo>
                  <a:lnTo>
                    <a:pt x="222250" y="187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935">
              <a:extLst>
                <a:ext uri="{FF2B5EF4-FFF2-40B4-BE49-F238E27FC236}">
                  <a16:creationId xmlns:a16="http://schemas.microsoft.com/office/drawing/2014/main" xmlns="" id="{477E7C91-8D59-4230-BB67-15B0E8C3A13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350883" y="5322183"/>
              <a:ext cx="145168" cy="107068"/>
            </a:xfrm>
            <a:custGeom>
              <a:avLst/>
              <a:gdLst/>
              <a:ahLst/>
              <a:cxnLst/>
              <a:rect l="0" t="0" r="0" b="0"/>
              <a:pathLst>
                <a:path w="145168" h="1070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0242" y="11403"/>
                  </a:lnTo>
                  <a:lnTo>
                    <a:pt x="65288" y="47459"/>
                  </a:lnTo>
                  <a:lnTo>
                    <a:pt x="107139" y="86369"/>
                  </a:lnTo>
                  <a:lnTo>
                    <a:pt x="128726" y="100935"/>
                  </a:lnTo>
                  <a:lnTo>
                    <a:pt x="145167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936">
              <a:extLst>
                <a:ext uri="{FF2B5EF4-FFF2-40B4-BE49-F238E27FC236}">
                  <a16:creationId xmlns:a16="http://schemas.microsoft.com/office/drawing/2014/main" xmlns="" id="{81421AD3-224B-4FB3-855E-2C407DAA0CE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381750" y="5322183"/>
              <a:ext cx="107951" cy="138818"/>
            </a:xfrm>
            <a:custGeom>
              <a:avLst/>
              <a:gdLst/>
              <a:ahLst/>
              <a:cxnLst/>
              <a:rect l="0" t="0" r="0" b="0"/>
              <a:pathLst>
                <a:path w="107951" h="138818">
                  <a:moveTo>
                    <a:pt x="107950" y="5467"/>
                  </a:moveTo>
                  <a:lnTo>
                    <a:pt x="107950" y="5467"/>
                  </a:lnTo>
                  <a:lnTo>
                    <a:pt x="104579" y="2096"/>
                  </a:lnTo>
                  <a:lnTo>
                    <a:pt x="101043" y="441"/>
                  </a:lnTo>
                  <a:lnTo>
                    <a:pt x="99111" y="0"/>
                  </a:lnTo>
                  <a:lnTo>
                    <a:pt x="97118" y="1116"/>
                  </a:lnTo>
                  <a:lnTo>
                    <a:pt x="66118" y="41203"/>
                  </a:lnTo>
                  <a:lnTo>
                    <a:pt x="42635" y="88820"/>
                  </a:lnTo>
                  <a:lnTo>
                    <a:pt x="24862" y="114361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937">
              <a:extLst>
                <a:ext uri="{FF2B5EF4-FFF2-40B4-BE49-F238E27FC236}">
                  <a16:creationId xmlns:a16="http://schemas.microsoft.com/office/drawing/2014/main" xmlns="" id="{1CBB6EAD-C546-4BEF-B737-9A9F0CDD603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604000" y="515620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21047" y="3371"/>
                  </a:lnTo>
                  <a:lnTo>
                    <a:pt x="45434" y="18951"/>
                  </a:lnTo>
                  <a:lnTo>
                    <a:pt x="76818" y="62720"/>
                  </a:lnTo>
                  <a:lnTo>
                    <a:pt x="107446" y="105443"/>
                  </a:lnTo>
                  <a:lnTo>
                    <a:pt x="1206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938">
              <a:extLst>
                <a:ext uri="{FF2B5EF4-FFF2-40B4-BE49-F238E27FC236}">
                  <a16:creationId xmlns:a16="http://schemas.microsoft.com/office/drawing/2014/main" xmlns="" id="{158DF6BA-72FE-40A2-B167-819AEE57C1F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713294" y="5163844"/>
              <a:ext cx="87557" cy="259057"/>
            </a:xfrm>
            <a:custGeom>
              <a:avLst/>
              <a:gdLst/>
              <a:ahLst/>
              <a:cxnLst/>
              <a:rect l="0" t="0" r="0" b="0"/>
              <a:pathLst>
                <a:path w="87557" h="259057">
                  <a:moveTo>
                    <a:pt x="87556" y="5056"/>
                  </a:moveTo>
                  <a:lnTo>
                    <a:pt x="87556" y="5056"/>
                  </a:lnTo>
                  <a:lnTo>
                    <a:pt x="84185" y="1685"/>
                  </a:lnTo>
                  <a:lnTo>
                    <a:pt x="78767" y="30"/>
                  </a:lnTo>
                  <a:lnTo>
                    <a:pt x="70949" y="0"/>
                  </a:lnTo>
                  <a:lnTo>
                    <a:pt x="54649" y="4656"/>
                  </a:lnTo>
                  <a:lnTo>
                    <a:pt x="37119" y="15364"/>
                  </a:lnTo>
                  <a:lnTo>
                    <a:pt x="4240" y="50151"/>
                  </a:lnTo>
                  <a:lnTo>
                    <a:pt x="1137" y="57083"/>
                  </a:lnTo>
                  <a:lnTo>
                    <a:pt x="310" y="60907"/>
                  </a:lnTo>
                  <a:lnTo>
                    <a:pt x="4052" y="82254"/>
                  </a:lnTo>
                  <a:lnTo>
                    <a:pt x="10255" y="116508"/>
                  </a:lnTo>
                  <a:lnTo>
                    <a:pt x="10433" y="157991"/>
                  </a:lnTo>
                  <a:lnTo>
                    <a:pt x="5860" y="203535"/>
                  </a:lnTo>
                  <a:lnTo>
                    <a:pt x="0" y="246655"/>
                  </a:lnTo>
                  <a:lnTo>
                    <a:pt x="5006" y="25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939">
              <a:extLst>
                <a:ext uri="{FF2B5EF4-FFF2-40B4-BE49-F238E27FC236}">
                  <a16:creationId xmlns:a16="http://schemas.microsoft.com/office/drawing/2014/main" xmlns="" id="{ADE22025-1C14-4400-B21F-77541CC4CC8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985000" y="53530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5416" y="5026"/>
                  </a:lnTo>
                  <a:lnTo>
                    <a:pt x="66011" y="6088"/>
                  </a:lnTo>
                  <a:lnTo>
                    <a:pt x="105363" y="7004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940">
              <a:extLst>
                <a:ext uri="{FF2B5EF4-FFF2-40B4-BE49-F238E27FC236}">
                  <a16:creationId xmlns:a16="http://schemas.microsoft.com/office/drawing/2014/main" xmlns="" id="{2B7EEC8A-1E5D-4823-A265-36D6E4373ED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346950" y="5243890"/>
              <a:ext cx="254001" cy="192165"/>
            </a:xfrm>
            <a:custGeom>
              <a:avLst/>
              <a:gdLst/>
              <a:ahLst/>
              <a:cxnLst/>
              <a:rect l="0" t="0" r="0" b="0"/>
              <a:pathLst>
                <a:path w="254001" h="192165">
                  <a:moveTo>
                    <a:pt x="0" y="185360"/>
                  </a:moveTo>
                  <a:lnTo>
                    <a:pt x="0" y="185360"/>
                  </a:lnTo>
                  <a:lnTo>
                    <a:pt x="9434" y="168740"/>
                  </a:lnTo>
                  <a:lnTo>
                    <a:pt x="20704" y="131068"/>
                  </a:lnTo>
                  <a:lnTo>
                    <a:pt x="28477" y="95425"/>
                  </a:lnTo>
                  <a:lnTo>
                    <a:pt x="37845" y="48826"/>
                  </a:lnTo>
                  <a:lnTo>
                    <a:pt x="49825" y="1205"/>
                  </a:lnTo>
                  <a:lnTo>
                    <a:pt x="50150" y="502"/>
                  </a:lnTo>
                  <a:lnTo>
                    <a:pt x="50367" y="738"/>
                  </a:lnTo>
                  <a:lnTo>
                    <a:pt x="41924" y="43263"/>
                  </a:lnTo>
                  <a:lnTo>
                    <a:pt x="39232" y="81952"/>
                  </a:lnTo>
                  <a:lnTo>
                    <a:pt x="35064" y="121324"/>
                  </a:lnTo>
                  <a:lnTo>
                    <a:pt x="37474" y="165367"/>
                  </a:lnTo>
                  <a:lnTo>
                    <a:pt x="40879" y="179062"/>
                  </a:lnTo>
                  <a:lnTo>
                    <a:pt x="46626" y="187970"/>
                  </a:lnTo>
                  <a:lnTo>
                    <a:pt x="50134" y="191333"/>
                  </a:lnTo>
                  <a:lnTo>
                    <a:pt x="53884" y="192164"/>
                  </a:lnTo>
                  <a:lnTo>
                    <a:pt x="57795" y="191307"/>
                  </a:lnTo>
                  <a:lnTo>
                    <a:pt x="66609" y="185886"/>
                  </a:lnTo>
                  <a:lnTo>
                    <a:pt x="93277" y="157634"/>
                  </a:lnTo>
                  <a:lnTo>
                    <a:pt x="121947" y="121171"/>
                  </a:lnTo>
                  <a:lnTo>
                    <a:pt x="149022" y="83556"/>
                  </a:lnTo>
                  <a:lnTo>
                    <a:pt x="170391" y="39661"/>
                  </a:lnTo>
                  <a:lnTo>
                    <a:pt x="185988" y="2190"/>
                  </a:lnTo>
                  <a:lnTo>
                    <a:pt x="187492" y="453"/>
                  </a:lnTo>
                  <a:lnTo>
                    <a:pt x="188495" y="0"/>
                  </a:lnTo>
                  <a:lnTo>
                    <a:pt x="189163" y="403"/>
                  </a:lnTo>
                  <a:lnTo>
                    <a:pt x="190323" y="37523"/>
                  </a:lnTo>
                  <a:lnTo>
                    <a:pt x="193836" y="84661"/>
                  </a:lnTo>
                  <a:lnTo>
                    <a:pt x="199327" y="122127"/>
                  </a:lnTo>
                  <a:lnTo>
                    <a:pt x="216938" y="161868"/>
                  </a:lnTo>
                  <a:lnTo>
                    <a:pt x="226004" y="177036"/>
                  </a:lnTo>
                  <a:lnTo>
                    <a:pt x="231102" y="181927"/>
                  </a:lnTo>
                  <a:lnTo>
                    <a:pt x="254000" y="191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941">
              <a:extLst>
                <a:ext uri="{FF2B5EF4-FFF2-40B4-BE49-F238E27FC236}">
                  <a16:creationId xmlns:a16="http://schemas.microsoft.com/office/drawing/2014/main" xmlns="" id="{AB7C728C-0560-4B95-AE1E-9104F222A9F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645400" y="535940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9772" y="3763"/>
                  </a:lnTo>
                  <a:lnTo>
                    <a:pt x="33845" y="17578"/>
                  </a:lnTo>
                  <a:lnTo>
                    <a:pt x="76151" y="63311"/>
                  </a:lnTo>
                  <a:lnTo>
                    <a:pt x="825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42">
              <a:extLst>
                <a:ext uri="{FF2B5EF4-FFF2-40B4-BE49-F238E27FC236}">
                  <a16:creationId xmlns:a16="http://schemas.microsoft.com/office/drawing/2014/main" xmlns="" id="{93B2F2A9-FBDF-43A2-ACA9-925443713A2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715250" y="5369030"/>
              <a:ext cx="50801" cy="168171"/>
            </a:xfrm>
            <a:custGeom>
              <a:avLst/>
              <a:gdLst/>
              <a:ahLst/>
              <a:cxnLst/>
              <a:rect l="0" t="0" r="0" b="0"/>
              <a:pathLst>
                <a:path w="50801" h="168171">
                  <a:moveTo>
                    <a:pt x="50800" y="9420"/>
                  </a:moveTo>
                  <a:lnTo>
                    <a:pt x="50800" y="9420"/>
                  </a:lnTo>
                  <a:lnTo>
                    <a:pt x="47429" y="6049"/>
                  </a:lnTo>
                  <a:lnTo>
                    <a:pt x="45774" y="2512"/>
                  </a:lnTo>
                  <a:lnTo>
                    <a:pt x="45332" y="582"/>
                  </a:lnTo>
                  <a:lnTo>
                    <a:pt x="44332" y="0"/>
                  </a:lnTo>
                  <a:lnTo>
                    <a:pt x="42960" y="318"/>
                  </a:lnTo>
                  <a:lnTo>
                    <a:pt x="39555" y="1847"/>
                  </a:lnTo>
                  <a:lnTo>
                    <a:pt x="35689" y="2526"/>
                  </a:lnTo>
                  <a:lnTo>
                    <a:pt x="20336" y="14932"/>
                  </a:lnTo>
                  <a:lnTo>
                    <a:pt x="13081" y="23754"/>
                  </a:lnTo>
                  <a:lnTo>
                    <a:pt x="4308" y="39376"/>
                  </a:lnTo>
                  <a:lnTo>
                    <a:pt x="850" y="61120"/>
                  </a:lnTo>
                  <a:lnTo>
                    <a:pt x="3733" y="107832"/>
                  </a:lnTo>
                  <a:lnTo>
                    <a:pt x="421" y="153834"/>
                  </a:lnTo>
                  <a:lnTo>
                    <a:pt x="83" y="168134"/>
                  </a:lnTo>
                  <a:lnTo>
                    <a:pt x="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943">
              <a:extLst>
                <a:ext uri="{FF2B5EF4-FFF2-40B4-BE49-F238E27FC236}">
                  <a16:creationId xmlns:a16="http://schemas.microsoft.com/office/drawing/2014/main" xmlns="" id="{13675949-F693-445B-848E-D866A2A7CD7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880350" y="5251450"/>
              <a:ext cx="146051" cy="209551"/>
            </a:xfrm>
            <a:custGeom>
              <a:avLst/>
              <a:gdLst/>
              <a:ahLst/>
              <a:cxnLst/>
              <a:rect l="0" t="0" r="0" b="0"/>
              <a:pathLst>
                <a:path w="146051" h="20955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35468" y="51148"/>
                  </a:lnTo>
                  <a:lnTo>
                    <a:pt x="62720" y="89003"/>
                  </a:lnTo>
                  <a:lnTo>
                    <a:pt x="88668" y="127030"/>
                  </a:lnTo>
                  <a:lnTo>
                    <a:pt x="119350" y="174435"/>
                  </a:lnTo>
                  <a:lnTo>
                    <a:pt x="146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944">
              <a:extLst>
                <a:ext uri="{FF2B5EF4-FFF2-40B4-BE49-F238E27FC236}">
                  <a16:creationId xmlns:a16="http://schemas.microsoft.com/office/drawing/2014/main" xmlns="" id="{FEEC0846-EDAC-4E54-8FF4-4EC0374872B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880350" y="52578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52400" y="0"/>
                  </a:lnTo>
                  <a:lnTo>
                    <a:pt x="124962" y="37576"/>
                  </a:lnTo>
                  <a:lnTo>
                    <a:pt x="102485" y="72282"/>
                  </a:lnTo>
                  <a:lnTo>
                    <a:pt x="77246" y="113531"/>
                  </a:lnTo>
                  <a:lnTo>
                    <a:pt x="49150" y="155622"/>
                  </a:lnTo>
                  <a:lnTo>
                    <a:pt x="19979" y="20028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945">
              <a:extLst>
                <a:ext uri="{FF2B5EF4-FFF2-40B4-BE49-F238E27FC236}">
                  <a16:creationId xmlns:a16="http://schemas.microsoft.com/office/drawing/2014/main" xmlns="" id="{02E56D99-81EF-4389-AF08-073063F59CD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23250" y="5378450"/>
              <a:ext cx="234951" cy="6351"/>
            </a:xfrm>
            <a:custGeom>
              <a:avLst/>
              <a:gdLst/>
              <a:ahLst/>
              <a:cxnLst/>
              <a:rect l="0" t="0" r="0" b="0"/>
              <a:pathLst>
                <a:path w="234951" h="6351">
                  <a:moveTo>
                    <a:pt x="0" y="6350"/>
                  </a:moveTo>
                  <a:lnTo>
                    <a:pt x="0" y="6350"/>
                  </a:lnTo>
                  <a:lnTo>
                    <a:pt x="39692" y="1986"/>
                  </a:lnTo>
                  <a:lnTo>
                    <a:pt x="86079" y="588"/>
                  </a:lnTo>
                  <a:lnTo>
                    <a:pt x="119162" y="261"/>
                  </a:lnTo>
                  <a:lnTo>
                    <a:pt x="152678" y="116"/>
                  </a:lnTo>
                  <a:lnTo>
                    <a:pt x="197638" y="3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946">
              <a:extLst>
                <a:ext uri="{FF2B5EF4-FFF2-40B4-BE49-F238E27FC236}">
                  <a16:creationId xmlns:a16="http://schemas.microsoft.com/office/drawing/2014/main" xmlns="" id="{63E65F54-E9C6-4193-815A-AE9457270DC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364899" y="5289550"/>
              <a:ext cx="23452" cy="196851"/>
            </a:xfrm>
            <a:custGeom>
              <a:avLst/>
              <a:gdLst/>
              <a:ahLst/>
              <a:cxnLst/>
              <a:rect l="0" t="0" r="0" b="0"/>
              <a:pathLst>
                <a:path w="23452" h="196851">
                  <a:moveTo>
                    <a:pt x="23451" y="0"/>
                  </a:moveTo>
                  <a:lnTo>
                    <a:pt x="23451" y="0"/>
                  </a:lnTo>
                  <a:lnTo>
                    <a:pt x="9146" y="26515"/>
                  </a:lnTo>
                  <a:lnTo>
                    <a:pt x="0" y="72993"/>
                  </a:lnTo>
                  <a:lnTo>
                    <a:pt x="510" y="108881"/>
                  </a:lnTo>
                  <a:lnTo>
                    <a:pt x="7003" y="152191"/>
                  </a:lnTo>
                  <a:lnTo>
                    <a:pt x="1710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383">
            <a:extLst>
              <a:ext uri="{FF2B5EF4-FFF2-40B4-BE49-F238E27FC236}">
                <a16:creationId xmlns:a16="http://schemas.microsoft.com/office/drawing/2014/main" xmlns="" id="{9B77F413-7DF0-47E4-84A0-690C9DDB06B2}"/>
              </a:ext>
            </a:extLst>
          </p:cNvPr>
          <p:cNvGrpSpPr/>
          <p:nvPr/>
        </p:nvGrpSpPr>
        <p:grpSpPr>
          <a:xfrm>
            <a:off x="3467446" y="5729106"/>
            <a:ext cx="552105" cy="449445"/>
            <a:chOff x="3467446" y="5729106"/>
            <a:chExt cx="552105" cy="449445"/>
          </a:xfrm>
        </p:grpSpPr>
        <p:sp>
          <p:nvSpPr>
            <p:cNvPr id="190" name="SMARTInkShape-1947">
              <a:extLst>
                <a:ext uri="{FF2B5EF4-FFF2-40B4-BE49-F238E27FC236}">
                  <a16:creationId xmlns:a16="http://schemas.microsoft.com/office/drawing/2014/main" xmlns="" id="{4AE8F7D8-517A-4B77-8FFA-F6B0992B866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09504" y="5803900"/>
              <a:ext cx="210047" cy="38101"/>
            </a:xfrm>
            <a:custGeom>
              <a:avLst/>
              <a:gdLst/>
              <a:ahLst/>
              <a:cxnLst/>
              <a:rect l="0" t="0" r="0" b="0"/>
              <a:pathLst>
                <a:path w="210047" h="38101">
                  <a:moveTo>
                    <a:pt x="13196" y="38100"/>
                  </a:moveTo>
                  <a:lnTo>
                    <a:pt x="13196" y="38100"/>
                  </a:lnTo>
                  <a:lnTo>
                    <a:pt x="810" y="33736"/>
                  </a:lnTo>
                  <a:lnTo>
                    <a:pt x="0" y="33074"/>
                  </a:lnTo>
                  <a:lnTo>
                    <a:pt x="165" y="32633"/>
                  </a:lnTo>
                  <a:lnTo>
                    <a:pt x="43836" y="19619"/>
                  </a:lnTo>
                  <a:lnTo>
                    <a:pt x="81142" y="12012"/>
                  </a:lnTo>
                  <a:lnTo>
                    <a:pt x="124533" y="5338"/>
                  </a:lnTo>
                  <a:lnTo>
                    <a:pt x="167336" y="2373"/>
                  </a:lnTo>
                  <a:lnTo>
                    <a:pt x="210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48">
              <a:extLst>
                <a:ext uri="{FF2B5EF4-FFF2-40B4-BE49-F238E27FC236}">
                  <a16:creationId xmlns:a16="http://schemas.microsoft.com/office/drawing/2014/main" xmlns="" id="{F9156CCA-3F61-4FB4-9548-DDE3A6DCC2B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797837" y="5729106"/>
              <a:ext cx="145514" cy="190597"/>
            </a:xfrm>
            <a:custGeom>
              <a:avLst/>
              <a:gdLst/>
              <a:ahLst/>
              <a:cxnLst/>
              <a:rect l="0" t="0" r="0" b="0"/>
              <a:pathLst>
                <a:path w="145514" h="190597">
                  <a:moveTo>
                    <a:pt x="120113" y="17644"/>
                  </a:moveTo>
                  <a:lnTo>
                    <a:pt x="120113" y="17644"/>
                  </a:lnTo>
                  <a:lnTo>
                    <a:pt x="115087" y="5711"/>
                  </a:lnTo>
                  <a:lnTo>
                    <a:pt x="114646" y="3339"/>
                  </a:lnTo>
                  <a:lnTo>
                    <a:pt x="113646" y="1757"/>
                  </a:lnTo>
                  <a:lnTo>
                    <a:pt x="112274" y="703"/>
                  </a:lnTo>
                  <a:lnTo>
                    <a:pt x="110653" y="0"/>
                  </a:lnTo>
                  <a:lnTo>
                    <a:pt x="82091" y="5686"/>
                  </a:lnTo>
                  <a:lnTo>
                    <a:pt x="42038" y="24616"/>
                  </a:lnTo>
                  <a:lnTo>
                    <a:pt x="16418" y="41050"/>
                  </a:lnTo>
                  <a:lnTo>
                    <a:pt x="5584" y="53663"/>
                  </a:lnTo>
                  <a:lnTo>
                    <a:pt x="2183" y="63992"/>
                  </a:lnTo>
                  <a:lnTo>
                    <a:pt x="0" y="87868"/>
                  </a:lnTo>
                  <a:lnTo>
                    <a:pt x="4977" y="131094"/>
                  </a:lnTo>
                  <a:lnTo>
                    <a:pt x="12231" y="174932"/>
                  </a:lnTo>
                  <a:lnTo>
                    <a:pt x="15250" y="182330"/>
                  </a:lnTo>
                  <a:lnTo>
                    <a:pt x="22707" y="187970"/>
                  </a:lnTo>
                  <a:lnTo>
                    <a:pt x="27659" y="190461"/>
                  </a:lnTo>
                  <a:lnTo>
                    <a:pt x="51483" y="190596"/>
                  </a:lnTo>
                  <a:lnTo>
                    <a:pt x="96209" y="179251"/>
                  </a:lnTo>
                  <a:lnTo>
                    <a:pt x="145513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49">
              <a:extLst>
                <a:ext uri="{FF2B5EF4-FFF2-40B4-BE49-F238E27FC236}">
                  <a16:creationId xmlns:a16="http://schemas.microsoft.com/office/drawing/2014/main" xmlns="" id="{39C5CBE9-01F7-4910-BD59-BDF5F80BCD7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647343" y="5788130"/>
              <a:ext cx="79232" cy="88078"/>
            </a:xfrm>
            <a:custGeom>
              <a:avLst/>
              <a:gdLst/>
              <a:ahLst/>
              <a:cxnLst/>
              <a:rect l="0" t="0" r="0" b="0"/>
              <a:pathLst>
                <a:path w="79232" h="88078">
                  <a:moveTo>
                    <a:pt x="35657" y="9420"/>
                  </a:moveTo>
                  <a:lnTo>
                    <a:pt x="35657" y="9420"/>
                  </a:lnTo>
                  <a:lnTo>
                    <a:pt x="35657" y="581"/>
                  </a:lnTo>
                  <a:lnTo>
                    <a:pt x="34246" y="0"/>
                  </a:lnTo>
                  <a:lnTo>
                    <a:pt x="28915" y="1235"/>
                  </a:lnTo>
                  <a:lnTo>
                    <a:pt x="17980" y="12639"/>
                  </a:lnTo>
                  <a:lnTo>
                    <a:pt x="3054" y="44184"/>
                  </a:lnTo>
                  <a:lnTo>
                    <a:pt x="0" y="58736"/>
                  </a:lnTo>
                  <a:lnTo>
                    <a:pt x="2406" y="72261"/>
                  </a:lnTo>
                  <a:lnTo>
                    <a:pt x="7473" y="83210"/>
                  </a:lnTo>
                  <a:lnTo>
                    <a:pt x="12077" y="88077"/>
                  </a:lnTo>
                  <a:lnTo>
                    <a:pt x="24001" y="86477"/>
                  </a:lnTo>
                  <a:lnTo>
                    <a:pt x="32120" y="84074"/>
                  </a:lnTo>
                  <a:lnTo>
                    <a:pt x="46785" y="73879"/>
                  </a:lnTo>
                  <a:lnTo>
                    <a:pt x="73446" y="40967"/>
                  </a:lnTo>
                  <a:lnTo>
                    <a:pt x="78793" y="24853"/>
                  </a:lnTo>
                  <a:lnTo>
                    <a:pt x="79231" y="17592"/>
                  </a:lnTo>
                  <a:lnTo>
                    <a:pt x="78112" y="12045"/>
                  </a:lnTo>
                  <a:lnTo>
                    <a:pt x="73105" y="4002"/>
                  </a:lnTo>
                  <a:lnTo>
                    <a:pt x="68384" y="2280"/>
                  </a:lnTo>
                  <a:lnTo>
                    <a:pt x="42007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50">
              <a:extLst>
                <a:ext uri="{FF2B5EF4-FFF2-40B4-BE49-F238E27FC236}">
                  <a16:creationId xmlns:a16="http://schemas.microsoft.com/office/drawing/2014/main" xmlns="" id="{9CB31ACC-238B-4C93-B4B5-E7B9D47C78F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467446" y="5753100"/>
              <a:ext cx="94905" cy="152165"/>
            </a:xfrm>
            <a:custGeom>
              <a:avLst/>
              <a:gdLst/>
              <a:ahLst/>
              <a:cxnLst/>
              <a:rect l="0" t="0" r="0" b="0"/>
              <a:pathLst>
                <a:path w="94905" h="152165">
                  <a:moveTo>
                    <a:pt x="25054" y="0"/>
                  </a:moveTo>
                  <a:lnTo>
                    <a:pt x="25054" y="0"/>
                  </a:lnTo>
                  <a:lnTo>
                    <a:pt x="15594" y="42684"/>
                  </a:lnTo>
                  <a:lnTo>
                    <a:pt x="10899" y="84756"/>
                  </a:lnTo>
                  <a:lnTo>
                    <a:pt x="1408" y="130548"/>
                  </a:lnTo>
                  <a:lnTo>
                    <a:pt x="0" y="146359"/>
                  </a:lnTo>
                  <a:lnTo>
                    <a:pt x="590" y="148372"/>
                  </a:lnTo>
                  <a:lnTo>
                    <a:pt x="1690" y="149714"/>
                  </a:lnTo>
                  <a:lnTo>
                    <a:pt x="3127" y="150610"/>
                  </a:lnTo>
                  <a:lnTo>
                    <a:pt x="21321" y="152164"/>
                  </a:lnTo>
                  <a:lnTo>
                    <a:pt x="65823" y="145472"/>
                  </a:lnTo>
                  <a:lnTo>
                    <a:pt x="9490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51">
              <a:extLst>
                <a:ext uri="{FF2B5EF4-FFF2-40B4-BE49-F238E27FC236}">
                  <a16:creationId xmlns:a16="http://schemas.microsoft.com/office/drawing/2014/main" xmlns="" id="{8B67DAE0-A255-424B-B123-2E49AF2C69F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644900" y="61595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17325" y="14686"/>
                  </a:lnTo>
                  <a:lnTo>
                    <a:pt x="49819" y="12583"/>
                  </a:lnTo>
                  <a:lnTo>
                    <a:pt x="97311" y="8510"/>
                  </a:lnTo>
                  <a:lnTo>
                    <a:pt x="141879" y="628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52">
              <a:extLst>
                <a:ext uri="{FF2B5EF4-FFF2-40B4-BE49-F238E27FC236}">
                  <a16:creationId xmlns:a16="http://schemas.microsoft.com/office/drawing/2014/main" xmlns="" id="{FE2B6E49-0F3D-46DE-93A7-14A648A9E0B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606800" y="6070600"/>
              <a:ext cx="209551" cy="17541"/>
            </a:xfrm>
            <a:custGeom>
              <a:avLst/>
              <a:gdLst/>
              <a:ahLst/>
              <a:cxnLst/>
              <a:rect l="0" t="0" r="0" b="0"/>
              <a:pathLst>
                <a:path w="209551" h="17541">
                  <a:moveTo>
                    <a:pt x="0" y="0"/>
                  </a:moveTo>
                  <a:lnTo>
                    <a:pt x="0" y="0"/>
                  </a:lnTo>
                  <a:lnTo>
                    <a:pt x="0" y="3658"/>
                  </a:lnTo>
                  <a:lnTo>
                    <a:pt x="0" y="2096"/>
                  </a:lnTo>
                  <a:lnTo>
                    <a:pt x="705" y="2103"/>
                  </a:lnTo>
                  <a:lnTo>
                    <a:pt x="13653" y="10953"/>
                  </a:lnTo>
                  <a:lnTo>
                    <a:pt x="52373" y="17241"/>
                  </a:lnTo>
                  <a:lnTo>
                    <a:pt x="83249" y="17540"/>
                  </a:lnTo>
                  <a:lnTo>
                    <a:pt x="120490" y="15322"/>
                  </a:lnTo>
                  <a:lnTo>
                    <a:pt x="156797" y="13864"/>
                  </a:lnTo>
                  <a:lnTo>
                    <a:pt x="209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384">
            <a:extLst>
              <a:ext uri="{FF2B5EF4-FFF2-40B4-BE49-F238E27FC236}">
                <a16:creationId xmlns:a16="http://schemas.microsoft.com/office/drawing/2014/main" xmlns="" id="{32177E33-C997-4A96-A6F7-6D962C3F9E2D}"/>
              </a:ext>
            </a:extLst>
          </p:cNvPr>
          <p:cNvGrpSpPr/>
          <p:nvPr/>
        </p:nvGrpSpPr>
        <p:grpSpPr>
          <a:xfrm>
            <a:off x="4356658" y="5810250"/>
            <a:ext cx="1189544" cy="329300"/>
            <a:chOff x="4356658" y="5810250"/>
            <a:chExt cx="1189544" cy="329300"/>
          </a:xfrm>
        </p:grpSpPr>
        <p:sp>
          <p:nvSpPr>
            <p:cNvPr id="197" name="SMARTInkShape-1953">
              <a:extLst>
                <a:ext uri="{FF2B5EF4-FFF2-40B4-BE49-F238E27FC236}">
                  <a16:creationId xmlns:a16="http://schemas.microsoft.com/office/drawing/2014/main" xmlns="" id="{0D562820-14C1-4864-9943-F555ECB945B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78450" y="5817560"/>
              <a:ext cx="167752" cy="314133"/>
            </a:xfrm>
            <a:custGeom>
              <a:avLst/>
              <a:gdLst/>
              <a:ahLst/>
              <a:cxnLst/>
              <a:rect l="0" t="0" r="0" b="0"/>
              <a:pathLst>
                <a:path w="167752" h="314133">
                  <a:moveTo>
                    <a:pt x="57150" y="11740"/>
                  </a:moveTo>
                  <a:lnTo>
                    <a:pt x="57150" y="11740"/>
                  </a:lnTo>
                  <a:lnTo>
                    <a:pt x="79754" y="6714"/>
                  </a:lnTo>
                  <a:lnTo>
                    <a:pt x="123366" y="1200"/>
                  </a:lnTo>
                  <a:lnTo>
                    <a:pt x="141142" y="0"/>
                  </a:lnTo>
                  <a:lnTo>
                    <a:pt x="147717" y="1091"/>
                  </a:lnTo>
                  <a:lnTo>
                    <a:pt x="156904" y="6067"/>
                  </a:lnTo>
                  <a:lnTo>
                    <a:pt x="159636" y="10074"/>
                  </a:lnTo>
                  <a:lnTo>
                    <a:pt x="167751" y="44499"/>
                  </a:lnTo>
                  <a:lnTo>
                    <a:pt x="166983" y="80792"/>
                  </a:lnTo>
                  <a:lnTo>
                    <a:pt x="158915" y="126195"/>
                  </a:lnTo>
                  <a:lnTo>
                    <a:pt x="151533" y="158799"/>
                  </a:lnTo>
                  <a:lnTo>
                    <a:pt x="144254" y="191399"/>
                  </a:lnTo>
                  <a:lnTo>
                    <a:pt x="136189" y="236108"/>
                  </a:lnTo>
                  <a:lnTo>
                    <a:pt x="130906" y="281654"/>
                  </a:lnTo>
                  <a:lnTo>
                    <a:pt x="133207" y="313987"/>
                  </a:lnTo>
                  <a:lnTo>
                    <a:pt x="132549" y="314132"/>
                  </a:lnTo>
                  <a:lnTo>
                    <a:pt x="129936" y="312413"/>
                  </a:lnTo>
                  <a:lnTo>
                    <a:pt x="89086" y="308601"/>
                  </a:lnTo>
                  <a:lnTo>
                    <a:pt x="47092" y="303370"/>
                  </a:lnTo>
                  <a:lnTo>
                    <a:pt x="0" y="297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954">
              <a:extLst>
                <a:ext uri="{FF2B5EF4-FFF2-40B4-BE49-F238E27FC236}">
                  <a16:creationId xmlns:a16="http://schemas.microsoft.com/office/drawing/2014/main" xmlns="" id="{36DE607F-539E-4B48-9DE2-63BEF9F5BC3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283200" y="5841999"/>
              <a:ext cx="82551" cy="285752"/>
            </a:xfrm>
            <a:custGeom>
              <a:avLst/>
              <a:gdLst/>
              <a:ahLst/>
              <a:cxnLst/>
              <a:rect l="0" t="0" r="0" b="0"/>
              <a:pathLst>
                <a:path w="82551" h="285752">
                  <a:moveTo>
                    <a:pt x="82550" y="1"/>
                  </a:moveTo>
                  <a:lnTo>
                    <a:pt x="82550" y="1"/>
                  </a:lnTo>
                  <a:lnTo>
                    <a:pt x="70341" y="0"/>
                  </a:lnTo>
                  <a:lnTo>
                    <a:pt x="55414" y="6743"/>
                  </a:lnTo>
                  <a:lnTo>
                    <a:pt x="37586" y="21049"/>
                  </a:lnTo>
                  <a:lnTo>
                    <a:pt x="28934" y="36402"/>
                  </a:lnTo>
                  <a:lnTo>
                    <a:pt x="17631" y="81744"/>
                  </a:lnTo>
                  <a:lnTo>
                    <a:pt x="14162" y="127154"/>
                  </a:lnTo>
                  <a:lnTo>
                    <a:pt x="13349" y="159760"/>
                  </a:lnTo>
                  <a:lnTo>
                    <a:pt x="12283" y="192361"/>
                  </a:lnTo>
                  <a:lnTo>
                    <a:pt x="7716" y="236363"/>
                  </a:lnTo>
                  <a:lnTo>
                    <a:pt x="0" y="285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955">
              <a:extLst>
                <a:ext uri="{FF2B5EF4-FFF2-40B4-BE49-F238E27FC236}">
                  <a16:creationId xmlns:a16="http://schemas.microsoft.com/office/drawing/2014/main" xmlns="" id="{AE1A8859-448C-46E4-930D-CB04EF5D8EF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179780" y="5810250"/>
              <a:ext cx="103421" cy="165101"/>
            </a:xfrm>
            <a:custGeom>
              <a:avLst/>
              <a:gdLst/>
              <a:ahLst/>
              <a:cxnLst/>
              <a:rect l="0" t="0" r="0" b="0"/>
              <a:pathLst>
                <a:path w="103421" h="165101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7" y="705"/>
                  </a:lnTo>
                  <a:lnTo>
                    <a:pt x="0" y="1881"/>
                  </a:lnTo>
                  <a:lnTo>
                    <a:pt x="26132" y="48183"/>
                  </a:lnTo>
                  <a:lnTo>
                    <a:pt x="57475" y="95282"/>
                  </a:lnTo>
                  <a:lnTo>
                    <a:pt x="87079" y="137407"/>
                  </a:lnTo>
                  <a:lnTo>
                    <a:pt x="10342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956">
              <a:extLst>
                <a:ext uri="{FF2B5EF4-FFF2-40B4-BE49-F238E27FC236}">
                  <a16:creationId xmlns:a16="http://schemas.microsoft.com/office/drawing/2014/main" xmlns="" id="{35567713-5F1B-41F5-84F2-F66A8DBAFF0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932545" y="5896661"/>
              <a:ext cx="160156" cy="237440"/>
            </a:xfrm>
            <a:custGeom>
              <a:avLst/>
              <a:gdLst/>
              <a:ahLst/>
              <a:cxnLst/>
              <a:rect l="0" t="0" r="0" b="0"/>
              <a:pathLst>
                <a:path w="160156" h="237440">
                  <a:moveTo>
                    <a:pt x="160155" y="8839"/>
                  </a:moveTo>
                  <a:lnTo>
                    <a:pt x="160155" y="8839"/>
                  </a:lnTo>
                  <a:lnTo>
                    <a:pt x="137011" y="0"/>
                  </a:lnTo>
                  <a:lnTo>
                    <a:pt x="131320" y="829"/>
                  </a:lnTo>
                  <a:lnTo>
                    <a:pt x="117471" y="7396"/>
                  </a:lnTo>
                  <a:lnTo>
                    <a:pt x="76856" y="44773"/>
                  </a:lnTo>
                  <a:lnTo>
                    <a:pt x="49709" y="86200"/>
                  </a:lnTo>
                  <a:lnTo>
                    <a:pt x="34868" y="120127"/>
                  </a:lnTo>
                  <a:lnTo>
                    <a:pt x="21216" y="152609"/>
                  </a:lnTo>
                  <a:lnTo>
                    <a:pt x="5393" y="194901"/>
                  </a:lnTo>
                  <a:lnTo>
                    <a:pt x="0" y="222248"/>
                  </a:lnTo>
                  <a:lnTo>
                    <a:pt x="1405" y="237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957">
              <a:extLst>
                <a:ext uri="{FF2B5EF4-FFF2-40B4-BE49-F238E27FC236}">
                  <a16:creationId xmlns:a16="http://schemas.microsoft.com/office/drawing/2014/main" xmlns="" id="{19EB6612-69D0-4AD9-A445-7EB04D6829D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70450" y="5899149"/>
              <a:ext cx="184151" cy="203202"/>
            </a:xfrm>
            <a:custGeom>
              <a:avLst/>
              <a:gdLst/>
              <a:ahLst/>
              <a:cxnLst/>
              <a:rect l="0" t="0" r="0" b="0"/>
              <a:pathLst>
                <a:path w="184151" h="20320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18951" y="6743"/>
                  </a:lnTo>
                  <a:lnTo>
                    <a:pt x="54569" y="38283"/>
                  </a:lnTo>
                  <a:lnTo>
                    <a:pt x="85862" y="75941"/>
                  </a:lnTo>
                  <a:lnTo>
                    <a:pt x="120926" y="114929"/>
                  </a:lnTo>
                  <a:lnTo>
                    <a:pt x="152560" y="156036"/>
                  </a:lnTo>
                  <a:lnTo>
                    <a:pt x="184150" y="203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58">
              <a:extLst>
                <a:ext uri="{FF2B5EF4-FFF2-40B4-BE49-F238E27FC236}">
                  <a16:creationId xmlns:a16="http://schemas.microsoft.com/office/drawing/2014/main" xmlns="" id="{46B1F1F6-8829-430B-8716-DECA3302DBE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84105" y="5830183"/>
              <a:ext cx="173646" cy="309367"/>
            </a:xfrm>
            <a:custGeom>
              <a:avLst/>
              <a:gdLst/>
              <a:ahLst/>
              <a:cxnLst/>
              <a:rect l="0" t="0" r="0" b="0"/>
              <a:pathLst>
                <a:path w="173646" h="309367">
                  <a:moveTo>
                    <a:pt x="173645" y="5467"/>
                  </a:moveTo>
                  <a:lnTo>
                    <a:pt x="173645" y="5467"/>
                  </a:lnTo>
                  <a:lnTo>
                    <a:pt x="166903" y="2096"/>
                  </a:lnTo>
                  <a:lnTo>
                    <a:pt x="149226" y="0"/>
                  </a:lnTo>
                  <a:lnTo>
                    <a:pt x="104171" y="5067"/>
                  </a:lnTo>
                  <a:lnTo>
                    <a:pt x="61719" y="17043"/>
                  </a:lnTo>
                  <a:lnTo>
                    <a:pt x="32689" y="26412"/>
                  </a:lnTo>
                  <a:lnTo>
                    <a:pt x="28875" y="29309"/>
                  </a:lnTo>
                  <a:lnTo>
                    <a:pt x="24636" y="36289"/>
                  </a:lnTo>
                  <a:lnTo>
                    <a:pt x="25621" y="54895"/>
                  </a:lnTo>
                  <a:lnTo>
                    <a:pt x="34243" y="98507"/>
                  </a:lnTo>
                  <a:lnTo>
                    <a:pt x="36620" y="135575"/>
                  </a:lnTo>
                  <a:lnTo>
                    <a:pt x="30975" y="177839"/>
                  </a:lnTo>
                  <a:lnTo>
                    <a:pt x="22246" y="217877"/>
                  </a:lnTo>
                  <a:lnTo>
                    <a:pt x="9605" y="259641"/>
                  </a:lnTo>
                  <a:lnTo>
                    <a:pt x="0" y="289291"/>
                  </a:lnTo>
                  <a:lnTo>
                    <a:pt x="749" y="300003"/>
                  </a:lnTo>
                  <a:lnTo>
                    <a:pt x="2642" y="303424"/>
                  </a:lnTo>
                  <a:lnTo>
                    <a:pt x="5316" y="305705"/>
                  </a:lnTo>
                  <a:lnTo>
                    <a:pt x="8509" y="307226"/>
                  </a:lnTo>
                  <a:lnTo>
                    <a:pt x="33229" y="309366"/>
                  </a:lnTo>
                  <a:lnTo>
                    <a:pt x="79638" y="301361"/>
                  </a:lnTo>
                  <a:lnTo>
                    <a:pt x="97445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959">
              <a:extLst>
                <a:ext uri="{FF2B5EF4-FFF2-40B4-BE49-F238E27FC236}">
                  <a16:creationId xmlns:a16="http://schemas.microsoft.com/office/drawing/2014/main" xmlns="" id="{A3076BA7-77D9-46A2-B775-D3A7C0F2015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75150" y="59880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6480" y="31045"/>
                  </a:lnTo>
                  <a:lnTo>
                    <a:pt x="50925" y="20918"/>
                  </a:lnTo>
                  <a:lnTo>
                    <a:pt x="94895" y="14038"/>
                  </a:lnTo>
                  <a:lnTo>
                    <a:pt x="141477" y="478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960">
              <a:extLst>
                <a:ext uri="{FF2B5EF4-FFF2-40B4-BE49-F238E27FC236}">
                  <a16:creationId xmlns:a16="http://schemas.microsoft.com/office/drawing/2014/main" xmlns="" id="{7E954E89-D0C1-4C7F-8BFE-D5A31437AFB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56658" y="5849756"/>
              <a:ext cx="158193" cy="288892"/>
            </a:xfrm>
            <a:custGeom>
              <a:avLst/>
              <a:gdLst/>
              <a:ahLst/>
              <a:cxnLst/>
              <a:rect l="0" t="0" r="0" b="0"/>
              <a:pathLst>
                <a:path w="158193" h="288892">
                  <a:moveTo>
                    <a:pt x="158192" y="17644"/>
                  </a:moveTo>
                  <a:lnTo>
                    <a:pt x="158192" y="17644"/>
                  </a:lnTo>
                  <a:lnTo>
                    <a:pt x="149353" y="3339"/>
                  </a:lnTo>
                  <a:lnTo>
                    <a:pt x="141564" y="703"/>
                  </a:lnTo>
                  <a:lnTo>
                    <a:pt x="136523" y="0"/>
                  </a:lnTo>
                  <a:lnTo>
                    <a:pt x="91974" y="13023"/>
                  </a:lnTo>
                  <a:lnTo>
                    <a:pt x="54226" y="32645"/>
                  </a:lnTo>
                  <a:lnTo>
                    <a:pt x="13642" y="71142"/>
                  </a:lnTo>
                  <a:lnTo>
                    <a:pt x="5753" y="89634"/>
                  </a:lnTo>
                  <a:lnTo>
                    <a:pt x="2952" y="109612"/>
                  </a:lnTo>
                  <a:lnTo>
                    <a:pt x="5022" y="153064"/>
                  </a:lnTo>
                  <a:lnTo>
                    <a:pt x="2269" y="198831"/>
                  </a:lnTo>
                  <a:lnTo>
                    <a:pt x="0" y="240432"/>
                  </a:lnTo>
                  <a:lnTo>
                    <a:pt x="196" y="278059"/>
                  </a:lnTo>
                  <a:lnTo>
                    <a:pt x="2834" y="284608"/>
                  </a:lnTo>
                  <a:lnTo>
                    <a:pt x="4526" y="286637"/>
                  </a:lnTo>
                  <a:lnTo>
                    <a:pt x="8286" y="288891"/>
                  </a:lnTo>
                  <a:lnTo>
                    <a:pt x="24483" y="286789"/>
                  </a:lnTo>
                  <a:lnTo>
                    <a:pt x="65380" y="274687"/>
                  </a:lnTo>
                  <a:lnTo>
                    <a:pt x="110460" y="260590"/>
                  </a:lnTo>
                  <a:lnTo>
                    <a:pt x="139142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385">
            <a:extLst>
              <a:ext uri="{FF2B5EF4-FFF2-40B4-BE49-F238E27FC236}">
                <a16:creationId xmlns:a16="http://schemas.microsoft.com/office/drawing/2014/main" xmlns="" id="{62E80445-43A2-488D-8DAF-85476C757AFD}"/>
              </a:ext>
            </a:extLst>
          </p:cNvPr>
          <p:cNvGrpSpPr/>
          <p:nvPr/>
        </p:nvGrpSpPr>
        <p:grpSpPr>
          <a:xfrm>
            <a:off x="5791200" y="5792118"/>
            <a:ext cx="1825957" cy="380083"/>
            <a:chOff x="5791200" y="5792118"/>
            <a:chExt cx="1825957" cy="380083"/>
          </a:xfrm>
        </p:grpSpPr>
        <p:sp>
          <p:nvSpPr>
            <p:cNvPr id="206" name="SMARTInkShape-1961">
              <a:extLst>
                <a:ext uri="{FF2B5EF4-FFF2-40B4-BE49-F238E27FC236}">
                  <a16:creationId xmlns:a16="http://schemas.microsoft.com/office/drawing/2014/main" xmlns="" id="{8207D951-8ED1-4FD4-8491-52C675BB058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473950" y="5792118"/>
              <a:ext cx="143207" cy="347411"/>
            </a:xfrm>
            <a:custGeom>
              <a:avLst/>
              <a:gdLst/>
              <a:ahLst/>
              <a:cxnLst/>
              <a:rect l="0" t="0" r="0" b="0"/>
              <a:pathLst>
                <a:path w="143207" h="347411">
                  <a:moveTo>
                    <a:pt x="44450" y="30832"/>
                  </a:moveTo>
                  <a:lnTo>
                    <a:pt x="44450" y="30832"/>
                  </a:lnTo>
                  <a:lnTo>
                    <a:pt x="37708" y="20719"/>
                  </a:lnTo>
                  <a:lnTo>
                    <a:pt x="37838" y="17034"/>
                  </a:lnTo>
                  <a:lnTo>
                    <a:pt x="40043" y="13873"/>
                  </a:lnTo>
                  <a:lnTo>
                    <a:pt x="55417" y="3728"/>
                  </a:lnTo>
                  <a:lnTo>
                    <a:pt x="82886" y="0"/>
                  </a:lnTo>
                  <a:lnTo>
                    <a:pt x="117789" y="1145"/>
                  </a:lnTo>
                  <a:lnTo>
                    <a:pt x="130667" y="4937"/>
                  </a:lnTo>
                  <a:lnTo>
                    <a:pt x="138743" y="11327"/>
                  </a:lnTo>
                  <a:lnTo>
                    <a:pt x="142802" y="22633"/>
                  </a:lnTo>
                  <a:lnTo>
                    <a:pt x="143206" y="48629"/>
                  </a:lnTo>
                  <a:lnTo>
                    <a:pt x="138857" y="85023"/>
                  </a:lnTo>
                  <a:lnTo>
                    <a:pt x="133100" y="127087"/>
                  </a:lnTo>
                  <a:lnTo>
                    <a:pt x="125044" y="170830"/>
                  </a:lnTo>
                  <a:lnTo>
                    <a:pt x="115602" y="213188"/>
                  </a:lnTo>
                  <a:lnTo>
                    <a:pt x="110217" y="250669"/>
                  </a:lnTo>
                  <a:lnTo>
                    <a:pt x="111768" y="294938"/>
                  </a:lnTo>
                  <a:lnTo>
                    <a:pt x="114078" y="337826"/>
                  </a:lnTo>
                  <a:lnTo>
                    <a:pt x="112740" y="341327"/>
                  </a:lnTo>
                  <a:lnTo>
                    <a:pt x="110438" y="343663"/>
                  </a:lnTo>
                  <a:lnTo>
                    <a:pt x="107492" y="345219"/>
                  </a:lnTo>
                  <a:lnTo>
                    <a:pt x="93232" y="347410"/>
                  </a:lnTo>
                  <a:lnTo>
                    <a:pt x="53537" y="343786"/>
                  </a:lnTo>
                  <a:lnTo>
                    <a:pt x="0" y="341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962">
              <a:extLst>
                <a:ext uri="{FF2B5EF4-FFF2-40B4-BE49-F238E27FC236}">
                  <a16:creationId xmlns:a16="http://schemas.microsoft.com/office/drawing/2014/main" xmlns="" id="{4F9E8585-9E6A-41B0-9276-7BB842FCE9A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386792" y="5880623"/>
              <a:ext cx="80809" cy="215378"/>
            </a:xfrm>
            <a:custGeom>
              <a:avLst/>
              <a:gdLst/>
              <a:ahLst/>
              <a:cxnLst/>
              <a:rect l="0" t="0" r="0" b="0"/>
              <a:pathLst>
                <a:path w="80809" h="215378">
                  <a:moveTo>
                    <a:pt x="80808" y="12177"/>
                  </a:moveTo>
                  <a:lnTo>
                    <a:pt x="80808" y="12177"/>
                  </a:lnTo>
                  <a:lnTo>
                    <a:pt x="75341" y="1242"/>
                  </a:lnTo>
                  <a:lnTo>
                    <a:pt x="64607" y="0"/>
                  </a:lnTo>
                  <a:lnTo>
                    <a:pt x="55733" y="3472"/>
                  </a:lnTo>
                  <a:lnTo>
                    <a:pt x="31796" y="23941"/>
                  </a:lnTo>
                  <a:lnTo>
                    <a:pt x="11487" y="50391"/>
                  </a:lnTo>
                  <a:lnTo>
                    <a:pt x="4137" y="74081"/>
                  </a:lnTo>
                  <a:lnTo>
                    <a:pt x="0" y="113304"/>
                  </a:lnTo>
                  <a:lnTo>
                    <a:pt x="656" y="149855"/>
                  </a:lnTo>
                  <a:lnTo>
                    <a:pt x="8452" y="193683"/>
                  </a:lnTo>
                  <a:lnTo>
                    <a:pt x="10958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963">
              <a:extLst>
                <a:ext uri="{FF2B5EF4-FFF2-40B4-BE49-F238E27FC236}">
                  <a16:creationId xmlns:a16="http://schemas.microsoft.com/office/drawing/2014/main" xmlns="" id="{7E27FB1F-506B-4130-B486-D491F523526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64400" y="587375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0" y="0"/>
                  </a:moveTo>
                  <a:lnTo>
                    <a:pt x="0" y="0"/>
                  </a:lnTo>
                  <a:lnTo>
                    <a:pt x="12551" y="1881"/>
                  </a:lnTo>
                  <a:lnTo>
                    <a:pt x="26039" y="6481"/>
                  </a:lnTo>
                  <a:lnTo>
                    <a:pt x="41442" y="15580"/>
                  </a:lnTo>
                  <a:lnTo>
                    <a:pt x="77684" y="56763"/>
                  </a:lnTo>
                  <a:lnTo>
                    <a:pt x="1206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964">
              <a:extLst>
                <a:ext uri="{FF2B5EF4-FFF2-40B4-BE49-F238E27FC236}">
                  <a16:creationId xmlns:a16="http://schemas.microsoft.com/office/drawing/2014/main" xmlns="" id="{B8566951-1980-49DC-B861-77BCE3C9AD6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81850" y="6045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965">
              <a:extLst>
                <a:ext uri="{FF2B5EF4-FFF2-40B4-BE49-F238E27FC236}">
                  <a16:creationId xmlns:a16="http://schemas.microsoft.com/office/drawing/2014/main" xmlns="" id="{5457A9EC-95C6-48AC-982A-AEC6D129565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978650" y="6026150"/>
              <a:ext cx="88901" cy="146051"/>
            </a:xfrm>
            <a:custGeom>
              <a:avLst/>
              <a:gdLst/>
              <a:ahLst/>
              <a:cxnLst/>
              <a:rect l="0" t="0" r="0" b="0"/>
              <a:pathLst>
                <a:path w="88901" h="146051">
                  <a:moveTo>
                    <a:pt x="88900" y="0"/>
                  </a:moveTo>
                  <a:lnTo>
                    <a:pt x="88900" y="0"/>
                  </a:lnTo>
                  <a:lnTo>
                    <a:pt x="49526" y="44444"/>
                  </a:lnTo>
                  <a:lnTo>
                    <a:pt x="22143" y="83386"/>
                  </a:lnTo>
                  <a:lnTo>
                    <a:pt x="4066" y="12839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966">
              <a:extLst>
                <a:ext uri="{FF2B5EF4-FFF2-40B4-BE49-F238E27FC236}">
                  <a16:creationId xmlns:a16="http://schemas.microsoft.com/office/drawing/2014/main" xmlns="" id="{77468E86-518F-4ADE-B3B7-9E4C212F28F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959600" y="601980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0"/>
                  </a:moveTo>
                  <a:lnTo>
                    <a:pt x="0" y="0"/>
                  </a:lnTo>
                  <a:lnTo>
                    <a:pt x="32907" y="38682"/>
                  </a:lnTo>
                  <a:lnTo>
                    <a:pt x="61141" y="77151"/>
                  </a:lnTo>
                  <a:lnTo>
                    <a:pt x="108448" y="122205"/>
                  </a:lnTo>
                  <a:lnTo>
                    <a:pt x="1206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967">
              <a:extLst>
                <a:ext uri="{FF2B5EF4-FFF2-40B4-BE49-F238E27FC236}">
                  <a16:creationId xmlns:a16="http://schemas.microsoft.com/office/drawing/2014/main" xmlns="" id="{B94B7D01-878A-44C7-A26D-B64AA0187B5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654800" y="5914362"/>
              <a:ext cx="247651" cy="200689"/>
            </a:xfrm>
            <a:custGeom>
              <a:avLst/>
              <a:gdLst/>
              <a:ahLst/>
              <a:cxnLst/>
              <a:rect l="0" t="0" r="0" b="0"/>
              <a:pathLst>
                <a:path w="247651" h="200689">
                  <a:moveTo>
                    <a:pt x="0" y="200688"/>
                  </a:moveTo>
                  <a:lnTo>
                    <a:pt x="0" y="200688"/>
                  </a:lnTo>
                  <a:lnTo>
                    <a:pt x="0" y="197317"/>
                  </a:lnTo>
                  <a:lnTo>
                    <a:pt x="1881" y="193781"/>
                  </a:lnTo>
                  <a:lnTo>
                    <a:pt x="29249" y="148535"/>
                  </a:lnTo>
                  <a:lnTo>
                    <a:pt x="49040" y="111700"/>
                  </a:lnTo>
                  <a:lnTo>
                    <a:pt x="64468" y="74368"/>
                  </a:lnTo>
                  <a:lnTo>
                    <a:pt x="78560" y="31672"/>
                  </a:lnTo>
                  <a:lnTo>
                    <a:pt x="80071" y="15503"/>
                  </a:lnTo>
                  <a:lnTo>
                    <a:pt x="76849" y="0"/>
                  </a:lnTo>
                  <a:lnTo>
                    <a:pt x="72725" y="4249"/>
                  </a:lnTo>
                  <a:lnTo>
                    <a:pt x="69650" y="8345"/>
                  </a:lnTo>
                  <a:lnTo>
                    <a:pt x="61950" y="34337"/>
                  </a:lnTo>
                  <a:lnTo>
                    <a:pt x="58572" y="72220"/>
                  </a:lnTo>
                  <a:lnTo>
                    <a:pt x="57572" y="114723"/>
                  </a:lnTo>
                  <a:lnTo>
                    <a:pt x="60646" y="151855"/>
                  </a:lnTo>
                  <a:lnTo>
                    <a:pt x="67876" y="170518"/>
                  </a:lnTo>
                  <a:lnTo>
                    <a:pt x="78145" y="184457"/>
                  </a:lnTo>
                  <a:lnTo>
                    <a:pt x="89764" y="193004"/>
                  </a:lnTo>
                  <a:lnTo>
                    <a:pt x="96531" y="194154"/>
                  </a:lnTo>
                  <a:lnTo>
                    <a:pt x="111577" y="191670"/>
                  </a:lnTo>
                  <a:lnTo>
                    <a:pt x="127671" y="180217"/>
                  </a:lnTo>
                  <a:lnTo>
                    <a:pt x="160999" y="140749"/>
                  </a:lnTo>
                  <a:lnTo>
                    <a:pt x="182934" y="101241"/>
                  </a:lnTo>
                  <a:lnTo>
                    <a:pt x="199468" y="61626"/>
                  </a:lnTo>
                  <a:lnTo>
                    <a:pt x="208665" y="16004"/>
                  </a:lnTo>
                  <a:lnTo>
                    <a:pt x="208255" y="14771"/>
                  </a:lnTo>
                  <a:lnTo>
                    <a:pt x="207275" y="14655"/>
                  </a:lnTo>
                  <a:lnTo>
                    <a:pt x="205916" y="15283"/>
                  </a:lnTo>
                  <a:lnTo>
                    <a:pt x="203557" y="52792"/>
                  </a:lnTo>
                  <a:lnTo>
                    <a:pt x="203270" y="99978"/>
                  </a:lnTo>
                  <a:lnTo>
                    <a:pt x="209962" y="134080"/>
                  </a:lnTo>
                  <a:lnTo>
                    <a:pt x="220883" y="159786"/>
                  </a:lnTo>
                  <a:lnTo>
                    <a:pt x="230815" y="170279"/>
                  </a:lnTo>
                  <a:lnTo>
                    <a:pt x="247650" y="181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968">
              <a:extLst>
                <a:ext uri="{FF2B5EF4-FFF2-40B4-BE49-F238E27FC236}">
                  <a16:creationId xmlns:a16="http://schemas.microsoft.com/office/drawing/2014/main" xmlns="" id="{D5AC2525-FFAB-482F-A7DD-9E7503C8C80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445903" y="5825919"/>
              <a:ext cx="183498" cy="320737"/>
            </a:xfrm>
            <a:custGeom>
              <a:avLst/>
              <a:gdLst/>
              <a:ahLst/>
              <a:cxnLst/>
              <a:rect l="0" t="0" r="0" b="0"/>
              <a:pathLst>
                <a:path w="183498" h="320737">
                  <a:moveTo>
                    <a:pt x="183497" y="22431"/>
                  </a:moveTo>
                  <a:lnTo>
                    <a:pt x="183497" y="22431"/>
                  </a:lnTo>
                  <a:lnTo>
                    <a:pt x="183497" y="15689"/>
                  </a:lnTo>
                  <a:lnTo>
                    <a:pt x="182085" y="12997"/>
                  </a:lnTo>
                  <a:lnTo>
                    <a:pt x="176755" y="8126"/>
                  </a:lnTo>
                  <a:lnTo>
                    <a:pt x="171564" y="5490"/>
                  </a:lnTo>
                  <a:lnTo>
                    <a:pt x="145811" y="0"/>
                  </a:lnTo>
                  <a:lnTo>
                    <a:pt x="103588" y="6167"/>
                  </a:lnTo>
                  <a:lnTo>
                    <a:pt x="85893" y="13792"/>
                  </a:lnTo>
                  <a:lnTo>
                    <a:pt x="46029" y="43162"/>
                  </a:lnTo>
                  <a:lnTo>
                    <a:pt x="41052" y="48951"/>
                  </a:lnTo>
                  <a:lnTo>
                    <a:pt x="38438" y="55634"/>
                  </a:lnTo>
                  <a:lnTo>
                    <a:pt x="37439" y="101610"/>
                  </a:lnTo>
                  <a:lnTo>
                    <a:pt x="37444" y="137614"/>
                  </a:lnTo>
                  <a:lnTo>
                    <a:pt x="34075" y="178463"/>
                  </a:lnTo>
                  <a:lnTo>
                    <a:pt x="25238" y="218476"/>
                  </a:lnTo>
                  <a:lnTo>
                    <a:pt x="17053" y="257143"/>
                  </a:lnTo>
                  <a:lnTo>
                    <a:pt x="2654" y="301390"/>
                  </a:lnTo>
                  <a:lnTo>
                    <a:pt x="0" y="315307"/>
                  </a:lnTo>
                  <a:lnTo>
                    <a:pt x="487" y="317165"/>
                  </a:lnTo>
                  <a:lnTo>
                    <a:pt x="1519" y="318403"/>
                  </a:lnTo>
                  <a:lnTo>
                    <a:pt x="2912" y="319230"/>
                  </a:lnTo>
                  <a:lnTo>
                    <a:pt x="35339" y="320736"/>
                  </a:lnTo>
                  <a:lnTo>
                    <a:pt x="73275" y="316489"/>
                  </a:lnTo>
                  <a:lnTo>
                    <a:pt x="119997" y="314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969">
              <a:extLst>
                <a:ext uri="{FF2B5EF4-FFF2-40B4-BE49-F238E27FC236}">
                  <a16:creationId xmlns:a16="http://schemas.microsoft.com/office/drawing/2014/main" xmlns="" id="{61D80972-149C-4133-A796-6CF30A3FF4A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197600" y="59880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12962" y="20331"/>
                  </a:lnTo>
                  <a:lnTo>
                    <a:pt x="55242" y="12535"/>
                  </a:lnTo>
                  <a:lnTo>
                    <a:pt x="96566" y="630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70">
              <a:extLst>
                <a:ext uri="{FF2B5EF4-FFF2-40B4-BE49-F238E27FC236}">
                  <a16:creationId xmlns:a16="http://schemas.microsoft.com/office/drawing/2014/main" xmlns="" id="{DEB6B5FF-3A29-4A74-A592-E361FE31B50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172806" y="5843294"/>
              <a:ext cx="196245" cy="257254"/>
            </a:xfrm>
            <a:custGeom>
              <a:avLst/>
              <a:gdLst/>
              <a:ahLst/>
              <a:cxnLst/>
              <a:rect l="0" t="0" r="0" b="0"/>
              <a:pathLst>
                <a:path w="196245" h="257254">
                  <a:moveTo>
                    <a:pt x="196244" y="5056"/>
                  </a:moveTo>
                  <a:lnTo>
                    <a:pt x="196244" y="5056"/>
                  </a:lnTo>
                  <a:lnTo>
                    <a:pt x="192873" y="1685"/>
                  </a:lnTo>
                  <a:lnTo>
                    <a:pt x="187455" y="30"/>
                  </a:lnTo>
                  <a:lnTo>
                    <a:pt x="178932" y="0"/>
                  </a:lnTo>
                  <a:lnTo>
                    <a:pt x="135698" y="7622"/>
                  </a:lnTo>
                  <a:lnTo>
                    <a:pt x="93398" y="15727"/>
                  </a:lnTo>
                  <a:lnTo>
                    <a:pt x="48472" y="29605"/>
                  </a:lnTo>
                  <a:lnTo>
                    <a:pt x="36963" y="41131"/>
                  </a:lnTo>
                  <a:lnTo>
                    <a:pt x="23827" y="71527"/>
                  </a:lnTo>
                  <a:lnTo>
                    <a:pt x="23166" y="110484"/>
                  </a:lnTo>
                  <a:lnTo>
                    <a:pt x="19586" y="156330"/>
                  </a:lnTo>
                  <a:lnTo>
                    <a:pt x="15298" y="199567"/>
                  </a:lnTo>
                  <a:lnTo>
                    <a:pt x="758" y="246422"/>
                  </a:lnTo>
                  <a:lnTo>
                    <a:pt x="0" y="252971"/>
                  </a:lnTo>
                  <a:lnTo>
                    <a:pt x="1914" y="254999"/>
                  </a:lnTo>
                  <a:lnTo>
                    <a:pt x="9686" y="257253"/>
                  </a:lnTo>
                  <a:lnTo>
                    <a:pt x="48543" y="252925"/>
                  </a:lnTo>
                  <a:lnTo>
                    <a:pt x="92351" y="243756"/>
                  </a:lnTo>
                  <a:lnTo>
                    <a:pt x="136219" y="236256"/>
                  </a:lnTo>
                  <a:lnTo>
                    <a:pt x="189894" y="22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71">
              <a:extLst>
                <a:ext uri="{FF2B5EF4-FFF2-40B4-BE49-F238E27FC236}">
                  <a16:creationId xmlns:a16="http://schemas.microsoft.com/office/drawing/2014/main" xmlns="" id="{AC1DF51A-AB89-4E87-B80E-A716C6794F4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791200" y="60198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12961" y="11289"/>
                  </a:lnTo>
                  <a:lnTo>
                    <a:pt x="57123" y="2649"/>
                  </a:lnTo>
                  <a:lnTo>
                    <a:pt x="103474" y="78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386">
            <a:extLst>
              <a:ext uri="{FF2B5EF4-FFF2-40B4-BE49-F238E27FC236}">
                <a16:creationId xmlns:a16="http://schemas.microsoft.com/office/drawing/2014/main" xmlns="" id="{58537D7A-F59B-4FE6-A42F-BD9652AF4C94}"/>
              </a:ext>
            </a:extLst>
          </p:cNvPr>
          <p:cNvGrpSpPr/>
          <p:nvPr/>
        </p:nvGrpSpPr>
        <p:grpSpPr>
          <a:xfrm>
            <a:off x="7848600" y="5773033"/>
            <a:ext cx="3680795" cy="449968"/>
            <a:chOff x="7848600" y="5773033"/>
            <a:chExt cx="3680795" cy="449968"/>
          </a:xfrm>
        </p:grpSpPr>
        <p:sp>
          <p:nvSpPr>
            <p:cNvPr id="218" name="SMARTInkShape-1972">
              <a:extLst>
                <a:ext uri="{FF2B5EF4-FFF2-40B4-BE49-F238E27FC236}">
                  <a16:creationId xmlns:a16="http://schemas.microsoft.com/office/drawing/2014/main" xmlns="" id="{600411B0-F521-4A65-909E-564E385F55A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359900" y="5830166"/>
              <a:ext cx="170470" cy="309699"/>
            </a:xfrm>
            <a:custGeom>
              <a:avLst/>
              <a:gdLst/>
              <a:ahLst/>
              <a:cxnLst/>
              <a:rect l="0" t="0" r="0" b="0"/>
              <a:pathLst>
                <a:path w="170470" h="309699">
                  <a:moveTo>
                    <a:pt x="0" y="24534"/>
                  </a:moveTo>
                  <a:lnTo>
                    <a:pt x="0" y="24534"/>
                  </a:lnTo>
                  <a:lnTo>
                    <a:pt x="6742" y="17792"/>
                  </a:lnTo>
                  <a:lnTo>
                    <a:pt x="52998" y="3519"/>
                  </a:lnTo>
                  <a:lnTo>
                    <a:pt x="91869" y="0"/>
                  </a:lnTo>
                  <a:lnTo>
                    <a:pt x="131637" y="1187"/>
                  </a:lnTo>
                  <a:lnTo>
                    <a:pt x="147406" y="4985"/>
                  </a:lnTo>
                  <a:lnTo>
                    <a:pt x="156766" y="11377"/>
                  </a:lnTo>
                  <a:lnTo>
                    <a:pt x="166001" y="26280"/>
                  </a:lnTo>
                  <a:lnTo>
                    <a:pt x="167146" y="38010"/>
                  </a:lnTo>
                  <a:lnTo>
                    <a:pt x="160300" y="79931"/>
                  </a:lnTo>
                  <a:lnTo>
                    <a:pt x="154169" y="127042"/>
                  </a:lnTo>
                  <a:lnTo>
                    <a:pt x="154805" y="166384"/>
                  </a:lnTo>
                  <a:lnTo>
                    <a:pt x="159463" y="207440"/>
                  </a:lnTo>
                  <a:lnTo>
                    <a:pt x="163430" y="244535"/>
                  </a:lnTo>
                  <a:lnTo>
                    <a:pt x="170469" y="290849"/>
                  </a:lnTo>
                  <a:lnTo>
                    <a:pt x="169132" y="296472"/>
                  </a:lnTo>
                  <a:lnTo>
                    <a:pt x="167788" y="298959"/>
                  </a:lnTo>
                  <a:lnTo>
                    <a:pt x="158768" y="303604"/>
                  </a:lnTo>
                  <a:lnTo>
                    <a:pt x="143941" y="307315"/>
                  </a:lnTo>
                  <a:lnTo>
                    <a:pt x="99929" y="309698"/>
                  </a:lnTo>
                  <a:lnTo>
                    <a:pt x="70531" y="308229"/>
                  </a:lnTo>
                  <a:lnTo>
                    <a:pt x="50800" y="303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73">
              <a:extLst>
                <a:ext uri="{FF2B5EF4-FFF2-40B4-BE49-F238E27FC236}">
                  <a16:creationId xmlns:a16="http://schemas.microsoft.com/office/drawing/2014/main" xmlns="" id="{101C9227-8F50-4D56-87DE-C42674272C4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220200" y="594360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127000" y="0"/>
                  </a:moveTo>
                  <a:lnTo>
                    <a:pt x="127000" y="0"/>
                  </a:lnTo>
                  <a:lnTo>
                    <a:pt x="84367" y="33918"/>
                  </a:lnTo>
                  <a:lnTo>
                    <a:pt x="55022" y="70179"/>
                  </a:lnTo>
                  <a:lnTo>
                    <a:pt x="21348" y="116952"/>
                  </a:lnTo>
                  <a:lnTo>
                    <a:pt x="6325" y="14119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74">
              <a:extLst>
                <a:ext uri="{FF2B5EF4-FFF2-40B4-BE49-F238E27FC236}">
                  <a16:creationId xmlns:a16="http://schemas.microsoft.com/office/drawing/2014/main" xmlns="" id="{E6CD45F2-DB00-40F8-BEAA-07D41E3A596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144000" y="5918199"/>
              <a:ext cx="184151" cy="165102"/>
            </a:xfrm>
            <a:custGeom>
              <a:avLst/>
              <a:gdLst/>
              <a:ahLst/>
              <a:cxnLst/>
              <a:rect l="0" t="0" r="0" b="0"/>
              <a:pathLst>
                <a:path w="184151" h="165102">
                  <a:moveTo>
                    <a:pt x="0" y="1"/>
                  </a:moveTo>
                  <a:lnTo>
                    <a:pt x="0" y="1"/>
                  </a:lnTo>
                  <a:lnTo>
                    <a:pt x="6741" y="0"/>
                  </a:lnTo>
                  <a:lnTo>
                    <a:pt x="45434" y="21049"/>
                  </a:lnTo>
                  <a:lnTo>
                    <a:pt x="89643" y="55690"/>
                  </a:lnTo>
                  <a:lnTo>
                    <a:pt x="133078" y="102566"/>
                  </a:lnTo>
                  <a:lnTo>
                    <a:pt x="168887" y="145850"/>
                  </a:lnTo>
                  <a:lnTo>
                    <a:pt x="184150" y="16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75">
              <a:extLst>
                <a:ext uri="{FF2B5EF4-FFF2-40B4-BE49-F238E27FC236}">
                  <a16:creationId xmlns:a16="http://schemas.microsoft.com/office/drawing/2014/main" xmlns="" id="{7A805DFD-0C72-4165-849F-129D6EAD2B1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38230" y="6042129"/>
              <a:ext cx="48621" cy="180872"/>
            </a:xfrm>
            <a:custGeom>
              <a:avLst/>
              <a:gdLst/>
              <a:ahLst/>
              <a:cxnLst/>
              <a:rect l="0" t="0" r="0" b="0"/>
              <a:pathLst>
                <a:path w="48621" h="180872">
                  <a:moveTo>
                    <a:pt x="48620" y="9421"/>
                  </a:moveTo>
                  <a:lnTo>
                    <a:pt x="48620" y="9421"/>
                  </a:lnTo>
                  <a:lnTo>
                    <a:pt x="39782" y="582"/>
                  </a:lnTo>
                  <a:lnTo>
                    <a:pt x="37788" y="0"/>
                  </a:lnTo>
                  <a:lnTo>
                    <a:pt x="35754" y="318"/>
                  </a:lnTo>
                  <a:lnTo>
                    <a:pt x="30907" y="3259"/>
                  </a:lnTo>
                  <a:lnTo>
                    <a:pt x="24049" y="9269"/>
                  </a:lnTo>
                  <a:lnTo>
                    <a:pt x="12513" y="31106"/>
                  </a:lnTo>
                  <a:lnTo>
                    <a:pt x="2801" y="58023"/>
                  </a:lnTo>
                  <a:lnTo>
                    <a:pt x="0" y="88341"/>
                  </a:lnTo>
                  <a:lnTo>
                    <a:pt x="3137" y="130190"/>
                  </a:lnTo>
                  <a:lnTo>
                    <a:pt x="5121" y="149879"/>
                  </a:lnTo>
                  <a:lnTo>
                    <a:pt x="16870" y="18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76">
              <a:extLst>
                <a:ext uri="{FF2B5EF4-FFF2-40B4-BE49-F238E27FC236}">
                  <a16:creationId xmlns:a16="http://schemas.microsoft.com/office/drawing/2014/main" xmlns="" id="{6A1C4906-778F-4FF9-AEB7-C791C0F59A7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953500" y="602615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6480" y="11536"/>
                  </a:lnTo>
                  <a:lnTo>
                    <a:pt x="32603" y="36780"/>
                  </a:lnTo>
                  <a:lnTo>
                    <a:pt x="762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77">
              <a:extLst>
                <a:ext uri="{FF2B5EF4-FFF2-40B4-BE49-F238E27FC236}">
                  <a16:creationId xmlns:a16="http://schemas.microsoft.com/office/drawing/2014/main" xmlns="" id="{F610AC94-5A6F-47EF-BA10-418C9C11913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705850" y="5922579"/>
              <a:ext cx="209551" cy="179772"/>
            </a:xfrm>
            <a:custGeom>
              <a:avLst/>
              <a:gdLst/>
              <a:ahLst/>
              <a:cxnLst/>
              <a:rect l="0" t="0" r="0" b="0"/>
              <a:pathLst>
                <a:path w="209551" h="179772">
                  <a:moveTo>
                    <a:pt x="0" y="179771"/>
                  </a:moveTo>
                  <a:lnTo>
                    <a:pt x="0" y="179771"/>
                  </a:lnTo>
                  <a:lnTo>
                    <a:pt x="0" y="176400"/>
                  </a:lnTo>
                  <a:lnTo>
                    <a:pt x="1881" y="172864"/>
                  </a:lnTo>
                  <a:lnTo>
                    <a:pt x="3370" y="170932"/>
                  </a:lnTo>
                  <a:lnTo>
                    <a:pt x="5025" y="165024"/>
                  </a:lnTo>
                  <a:lnTo>
                    <a:pt x="5467" y="161473"/>
                  </a:lnTo>
                  <a:lnTo>
                    <a:pt x="9721" y="153765"/>
                  </a:lnTo>
                  <a:lnTo>
                    <a:pt x="38953" y="109459"/>
                  </a:lnTo>
                  <a:lnTo>
                    <a:pt x="57403" y="71684"/>
                  </a:lnTo>
                  <a:lnTo>
                    <a:pt x="78088" y="24217"/>
                  </a:lnTo>
                  <a:lnTo>
                    <a:pt x="81962" y="5179"/>
                  </a:lnTo>
                  <a:lnTo>
                    <a:pt x="81453" y="5521"/>
                  </a:lnTo>
                  <a:lnTo>
                    <a:pt x="70289" y="30042"/>
                  </a:lnTo>
                  <a:lnTo>
                    <a:pt x="60478" y="73603"/>
                  </a:lnTo>
                  <a:lnTo>
                    <a:pt x="59688" y="121091"/>
                  </a:lnTo>
                  <a:lnTo>
                    <a:pt x="63217" y="140991"/>
                  </a:lnTo>
                  <a:lnTo>
                    <a:pt x="69489" y="154539"/>
                  </a:lnTo>
                  <a:lnTo>
                    <a:pt x="73842" y="158716"/>
                  </a:lnTo>
                  <a:lnTo>
                    <a:pt x="84324" y="163358"/>
                  </a:lnTo>
                  <a:lnTo>
                    <a:pt x="99801" y="157895"/>
                  </a:lnTo>
                  <a:lnTo>
                    <a:pt x="117734" y="144648"/>
                  </a:lnTo>
                  <a:lnTo>
                    <a:pt x="152242" y="97887"/>
                  </a:lnTo>
                  <a:lnTo>
                    <a:pt x="173990" y="52968"/>
                  </a:lnTo>
                  <a:lnTo>
                    <a:pt x="188326" y="5473"/>
                  </a:lnTo>
                  <a:lnTo>
                    <a:pt x="189533" y="0"/>
                  </a:lnTo>
                  <a:lnTo>
                    <a:pt x="183472" y="10403"/>
                  </a:lnTo>
                  <a:lnTo>
                    <a:pt x="178921" y="50046"/>
                  </a:lnTo>
                  <a:lnTo>
                    <a:pt x="179543" y="89750"/>
                  </a:lnTo>
                  <a:lnTo>
                    <a:pt x="187332" y="127228"/>
                  </a:lnTo>
                  <a:lnTo>
                    <a:pt x="195128" y="154716"/>
                  </a:lnTo>
                  <a:lnTo>
                    <a:pt x="209550" y="17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78">
              <a:extLst>
                <a:ext uri="{FF2B5EF4-FFF2-40B4-BE49-F238E27FC236}">
                  <a16:creationId xmlns:a16="http://schemas.microsoft.com/office/drawing/2014/main" xmlns="" id="{E7B032CA-0781-45AE-8765-EDDA59EC50B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485964" y="5819579"/>
              <a:ext cx="181787" cy="312553"/>
            </a:xfrm>
            <a:custGeom>
              <a:avLst/>
              <a:gdLst/>
              <a:ahLst/>
              <a:cxnLst/>
              <a:rect l="0" t="0" r="0" b="0"/>
              <a:pathLst>
                <a:path w="181787" h="312553">
                  <a:moveTo>
                    <a:pt x="181786" y="3371"/>
                  </a:moveTo>
                  <a:lnTo>
                    <a:pt x="181786" y="3371"/>
                  </a:lnTo>
                  <a:lnTo>
                    <a:pt x="175305" y="2666"/>
                  </a:lnTo>
                  <a:lnTo>
                    <a:pt x="166206" y="0"/>
                  </a:lnTo>
                  <a:lnTo>
                    <a:pt x="126286" y="4321"/>
                  </a:lnTo>
                  <a:lnTo>
                    <a:pt x="82628" y="12025"/>
                  </a:lnTo>
                  <a:lnTo>
                    <a:pt x="54019" y="21613"/>
                  </a:lnTo>
                  <a:lnTo>
                    <a:pt x="40099" y="31234"/>
                  </a:lnTo>
                  <a:lnTo>
                    <a:pt x="34411" y="36764"/>
                  </a:lnTo>
                  <a:lnTo>
                    <a:pt x="28092" y="50432"/>
                  </a:lnTo>
                  <a:lnTo>
                    <a:pt x="25989" y="66620"/>
                  </a:lnTo>
                  <a:lnTo>
                    <a:pt x="28505" y="107639"/>
                  </a:lnTo>
                  <a:lnTo>
                    <a:pt x="29125" y="147625"/>
                  </a:lnTo>
                  <a:lnTo>
                    <a:pt x="27427" y="191457"/>
                  </a:lnTo>
                  <a:lnTo>
                    <a:pt x="20574" y="229374"/>
                  </a:lnTo>
                  <a:lnTo>
                    <a:pt x="5615" y="273791"/>
                  </a:lnTo>
                  <a:lnTo>
                    <a:pt x="0" y="295789"/>
                  </a:lnTo>
                  <a:lnTo>
                    <a:pt x="568" y="304550"/>
                  </a:lnTo>
                  <a:lnTo>
                    <a:pt x="1708" y="307873"/>
                  </a:lnTo>
                  <a:lnTo>
                    <a:pt x="4584" y="310089"/>
                  </a:lnTo>
                  <a:lnTo>
                    <a:pt x="13424" y="312552"/>
                  </a:lnTo>
                  <a:lnTo>
                    <a:pt x="50849" y="309768"/>
                  </a:lnTo>
                  <a:lnTo>
                    <a:pt x="94826" y="308486"/>
                  </a:lnTo>
                  <a:lnTo>
                    <a:pt x="137327" y="308233"/>
                  </a:lnTo>
                  <a:lnTo>
                    <a:pt x="156386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79">
              <a:extLst>
                <a:ext uri="{FF2B5EF4-FFF2-40B4-BE49-F238E27FC236}">
                  <a16:creationId xmlns:a16="http://schemas.microsoft.com/office/drawing/2014/main" xmlns="" id="{0065434C-6ED5-4C85-AEA4-0FE49FDBCEA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248650" y="59817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8724" y="10211"/>
                  </a:lnTo>
                  <a:lnTo>
                    <a:pt x="85339" y="274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80">
              <a:extLst>
                <a:ext uri="{FF2B5EF4-FFF2-40B4-BE49-F238E27FC236}">
                  <a16:creationId xmlns:a16="http://schemas.microsoft.com/office/drawing/2014/main" xmlns="" id="{D7F4CF4F-344F-40ED-A2CA-1301280F2E1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12681" y="5811393"/>
              <a:ext cx="207420" cy="279777"/>
            </a:xfrm>
            <a:custGeom>
              <a:avLst/>
              <a:gdLst/>
              <a:ahLst/>
              <a:cxnLst/>
              <a:rect l="0" t="0" r="0" b="0"/>
              <a:pathLst>
                <a:path w="207420" h="279777">
                  <a:moveTo>
                    <a:pt x="169319" y="11557"/>
                  </a:moveTo>
                  <a:lnTo>
                    <a:pt x="169319" y="11557"/>
                  </a:lnTo>
                  <a:lnTo>
                    <a:pt x="172689" y="8186"/>
                  </a:lnTo>
                  <a:lnTo>
                    <a:pt x="174344" y="4650"/>
                  </a:lnTo>
                  <a:lnTo>
                    <a:pt x="174786" y="2718"/>
                  </a:lnTo>
                  <a:lnTo>
                    <a:pt x="173670" y="1431"/>
                  </a:lnTo>
                  <a:lnTo>
                    <a:pt x="168666" y="0"/>
                  </a:lnTo>
                  <a:lnTo>
                    <a:pt x="129182" y="12823"/>
                  </a:lnTo>
                  <a:lnTo>
                    <a:pt x="88483" y="28739"/>
                  </a:lnTo>
                  <a:lnTo>
                    <a:pt x="53659" y="45473"/>
                  </a:lnTo>
                  <a:lnTo>
                    <a:pt x="44302" y="53913"/>
                  </a:lnTo>
                  <a:lnTo>
                    <a:pt x="35067" y="76709"/>
                  </a:lnTo>
                  <a:lnTo>
                    <a:pt x="25625" y="121088"/>
                  </a:lnTo>
                  <a:lnTo>
                    <a:pt x="19106" y="158076"/>
                  </a:lnTo>
                  <a:lnTo>
                    <a:pt x="12001" y="195845"/>
                  </a:lnTo>
                  <a:lnTo>
                    <a:pt x="1078" y="240890"/>
                  </a:lnTo>
                  <a:lnTo>
                    <a:pt x="0" y="256005"/>
                  </a:lnTo>
                  <a:lnTo>
                    <a:pt x="3361" y="271743"/>
                  </a:lnTo>
                  <a:lnTo>
                    <a:pt x="6895" y="278420"/>
                  </a:lnTo>
                  <a:lnTo>
                    <a:pt x="11647" y="279776"/>
                  </a:lnTo>
                  <a:lnTo>
                    <a:pt x="52148" y="276885"/>
                  </a:lnTo>
                  <a:lnTo>
                    <a:pt x="86198" y="272709"/>
                  </a:lnTo>
                  <a:lnTo>
                    <a:pt x="127201" y="266148"/>
                  </a:lnTo>
                  <a:lnTo>
                    <a:pt x="161889" y="262292"/>
                  </a:lnTo>
                  <a:lnTo>
                    <a:pt x="207419" y="259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81">
              <a:extLst>
                <a:ext uri="{FF2B5EF4-FFF2-40B4-BE49-F238E27FC236}">
                  <a16:creationId xmlns:a16="http://schemas.microsoft.com/office/drawing/2014/main" xmlns="" id="{251E245C-3579-4A14-8B2C-C2BD8574A93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48600" y="60007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4258" y="5958"/>
                  </a:lnTo>
                  <a:lnTo>
                    <a:pt x="86256" y="6234"/>
                  </a:lnTo>
                  <a:lnTo>
                    <a:pt x="132566" y="6316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82">
              <a:extLst>
                <a:ext uri="{FF2B5EF4-FFF2-40B4-BE49-F238E27FC236}">
                  <a16:creationId xmlns:a16="http://schemas.microsoft.com/office/drawing/2014/main" xmlns="" id="{27F3D509-C839-4A39-9012-DD2553BD0F8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715500" y="5993490"/>
              <a:ext cx="171451" cy="19961"/>
            </a:xfrm>
            <a:custGeom>
              <a:avLst/>
              <a:gdLst/>
              <a:ahLst/>
              <a:cxnLst/>
              <a:rect l="0" t="0" r="0" b="0"/>
              <a:pathLst>
                <a:path w="171451" h="19961">
                  <a:moveTo>
                    <a:pt x="0" y="19960"/>
                  </a:moveTo>
                  <a:lnTo>
                    <a:pt x="0" y="19960"/>
                  </a:lnTo>
                  <a:lnTo>
                    <a:pt x="3370" y="16589"/>
                  </a:lnTo>
                  <a:lnTo>
                    <a:pt x="41114" y="5213"/>
                  </a:lnTo>
                  <a:lnTo>
                    <a:pt x="69778" y="0"/>
                  </a:lnTo>
                  <a:lnTo>
                    <a:pt x="116238" y="1032"/>
                  </a:lnTo>
                  <a:lnTo>
                    <a:pt x="171450" y="7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83">
              <a:extLst>
                <a:ext uri="{FF2B5EF4-FFF2-40B4-BE49-F238E27FC236}">
                  <a16:creationId xmlns:a16="http://schemas.microsoft.com/office/drawing/2014/main" xmlns="" id="{F178AF7E-AA78-4916-909A-EA4ED55BB5F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810750" y="5918200"/>
              <a:ext cx="1" cy="158751"/>
            </a:xfrm>
            <a:custGeom>
              <a:avLst/>
              <a:gdLst/>
              <a:ahLst/>
              <a:cxnLst/>
              <a:rect l="0" t="0" r="0" b="0"/>
              <a:pathLst>
                <a:path w="1" h="158751">
                  <a:moveTo>
                    <a:pt x="0" y="0"/>
                  </a:moveTo>
                  <a:lnTo>
                    <a:pt x="0" y="0"/>
                  </a:lnTo>
                  <a:lnTo>
                    <a:pt x="0" y="42645"/>
                  </a:lnTo>
                  <a:lnTo>
                    <a:pt x="0" y="80997"/>
                  </a:lnTo>
                  <a:lnTo>
                    <a:pt x="0" y="12627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84">
              <a:extLst>
                <a:ext uri="{FF2B5EF4-FFF2-40B4-BE49-F238E27FC236}">
                  <a16:creationId xmlns:a16="http://schemas.microsoft.com/office/drawing/2014/main" xmlns="" id="{69F562DC-F7A9-4471-AC47-16CE274AF4A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033822" y="5804162"/>
              <a:ext cx="157929" cy="264530"/>
            </a:xfrm>
            <a:custGeom>
              <a:avLst/>
              <a:gdLst/>
              <a:ahLst/>
              <a:cxnLst/>
              <a:rect l="0" t="0" r="0" b="0"/>
              <a:pathLst>
                <a:path w="157929" h="264530">
                  <a:moveTo>
                    <a:pt x="157928" y="6088"/>
                  </a:moveTo>
                  <a:lnTo>
                    <a:pt x="157928" y="6088"/>
                  </a:lnTo>
                  <a:lnTo>
                    <a:pt x="157928" y="2717"/>
                  </a:lnTo>
                  <a:lnTo>
                    <a:pt x="155812" y="1724"/>
                  </a:lnTo>
                  <a:lnTo>
                    <a:pt x="124670" y="0"/>
                  </a:lnTo>
                  <a:lnTo>
                    <a:pt x="98842" y="6558"/>
                  </a:lnTo>
                  <a:lnTo>
                    <a:pt x="54470" y="27360"/>
                  </a:lnTo>
                  <a:lnTo>
                    <a:pt x="35747" y="40236"/>
                  </a:lnTo>
                  <a:lnTo>
                    <a:pt x="20370" y="57719"/>
                  </a:lnTo>
                  <a:lnTo>
                    <a:pt x="6554" y="90766"/>
                  </a:lnTo>
                  <a:lnTo>
                    <a:pt x="1341" y="135494"/>
                  </a:lnTo>
                  <a:lnTo>
                    <a:pt x="3973" y="171901"/>
                  </a:lnTo>
                  <a:lnTo>
                    <a:pt x="3338" y="218366"/>
                  </a:lnTo>
                  <a:lnTo>
                    <a:pt x="0" y="248397"/>
                  </a:lnTo>
                  <a:lnTo>
                    <a:pt x="1424" y="256773"/>
                  </a:lnTo>
                  <a:lnTo>
                    <a:pt x="2792" y="259995"/>
                  </a:lnTo>
                  <a:lnTo>
                    <a:pt x="5821" y="262143"/>
                  </a:lnTo>
                  <a:lnTo>
                    <a:pt x="14831" y="264529"/>
                  </a:lnTo>
                  <a:lnTo>
                    <a:pt x="53776" y="260991"/>
                  </a:lnTo>
                  <a:lnTo>
                    <a:pt x="92653" y="255495"/>
                  </a:lnTo>
                  <a:lnTo>
                    <a:pt x="138878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985">
              <a:extLst>
                <a:ext uri="{FF2B5EF4-FFF2-40B4-BE49-F238E27FC236}">
                  <a16:creationId xmlns:a16="http://schemas.microsoft.com/office/drawing/2014/main" xmlns="" id="{D240E4DD-EFBD-42B7-B33C-E50DC0AC9A7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033000" y="5988050"/>
              <a:ext cx="171451" cy="5959"/>
            </a:xfrm>
            <a:custGeom>
              <a:avLst/>
              <a:gdLst/>
              <a:ahLst/>
              <a:cxnLst/>
              <a:rect l="0" t="0" r="0" b="0"/>
              <a:pathLst>
                <a:path w="171451" h="5959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53980" y="5958"/>
                  </a:lnTo>
                  <a:lnTo>
                    <a:pt x="88196" y="5469"/>
                  </a:lnTo>
                  <a:lnTo>
                    <a:pt x="129274" y="290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986">
              <a:extLst>
                <a:ext uri="{FF2B5EF4-FFF2-40B4-BE49-F238E27FC236}">
                  <a16:creationId xmlns:a16="http://schemas.microsoft.com/office/drawing/2014/main" xmlns="" id="{EC27DD7A-596C-44E0-83C8-54FB942DF20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288194" y="5773033"/>
              <a:ext cx="163907" cy="340609"/>
            </a:xfrm>
            <a:custGeom>
              <a:avLst/>
              <a:gdLst/>
              <a:ahLst/>
              <a:cxnLst/>
              <a:rect l="0" t="0" r="0" b="0"/>
              <a:pathLst>
                <a:path w="163907" h="340609">
                  <a:moveTo>
                    <a:pt x="157556" y="5467"/>
                  </a:moveTo>
                  <a:lnTo>
                    <a:pt x="157556" y="5467"/>
                  </a:lnTo>
                  <a:lnTo>
                    <a:pt x="150814" y="2096"/>
                  </a:lnTo>
                  <a:lnTo>
                    <a:pt x="136508" y="0"/>
                  </a:lnTo>
                  <a:lnTo>
                    <a:pt x="118864" y="2749"/>
                  </a:lnTo>
                  <a:lnTo>
                    <a:pt x="94644" y="15068"/>
                  </a:lnTo>
                  <a:lnTo>
                    <a:pt x="84675" y="22904"/>
                  </a:lnTo>
                  <a:lnTo>
                    <a:pt x="60582" y="68119"/>
                  </a:lnTo>
                  <a:lnTo>
                    <a:pt x="48389" y="106815"/>
                  </a:lnTo>
                  <a:lnTo>
                    <a:pt x="42896" y="145092"/>
                  </a:lnTo>
                  <a:lnTo>
                    <a:pt x="34918" y="187008"/>
                  </a:lnTo>
                  <a:lnTo>
                    <a:pt x="23617" y="233294"/>
                  </a:lnTo>
                  <a:lnTo>
                    <a:pt x="11332" y="274525"/>
                  </a:lnTo>
                  <a:lnTo>
                    <a:pt x="456" y="320063"/>
                  </a:lnTo>
                  <a:lnTo>
                    <a:pt x="0" y="334885"/>
                  </a:lnTo>
                  <a:lnTo>
                    <a:pt x="1014" y="337262"/>
                  </a:lnTo>
                  <a:lnTo>
                    <a:pt x="2394" y="338847"/>
                  </a:lnTo>
                  <a:lnTo>
                    <a:pt x="9573" y="340608"/>
                  </a:lnTo>
                  <a:lnTo>
                    <a:pt x="29277" y="339718"/>
                  </a:lnTo>
                  <a:lnTo>
                    <a:pt x="74283" y="329725"/>
                  </a:lnTo>
                  <a:lnTo>
                    <a:pt x="120594" y="318527"/>
                  </a:lnTo>
                  <a:lnTo>
                    <a:pt x="163906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987">
              <a:extLst>
                <a:ext uri="{FF2B5EF4-FFF2-40B4-BE49-F238E27FC236}">
                  <a16:creationId xmlns:a16="http://schemas.microsoft.com/office/drawing/2014/main" xmlns="" id="{4A0363F1-B630-455D-9AC8-D5E8A3E25AC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471150" y="5842933"/>
              <a:ext cx="241301" cy="195918"/>
            </a:xfrm>
            <a:custGeom>
              <a:avLst/>
              <a:gdLst/>
              <a:ahLst/>
              <a:cxnLst/>
              <a:rect l="0" t="0" r="0" b="0"/>
              <a:pathLst>
                <a:path w="241301" h="195918">
                  <a:moveTo>
                    <a:pt x="0" y="195917"/>
                  </a:moveTo>
                  <a:lnTo>
                    <a:pt x="0" y="195917"/>
                  </a:lnTo>
                  <a:lnTo>
                    <a:pt x="44813" y="159942"/>
                  </a:lnTo>
                  <a:lnTo>
                    <a:pt x="74819" y="125913"/>
                  </a:lnTo>
                  <a:lnTo>
                    <a:pt x="102680" y="81179"/>
                  </a:lnTo>
                  <a:lnTo>
                    <a:pt x="122067" y="42289"/>
                  </a:lnTo>
                  <a:lnTo>
                    <a:pt x="134779" y="9095"/>
                  </a:lnTo>
                  <a:lnTo>
                    <a:pt x="134456" y="467"/>
                  </a:lnTo>
                  <a:lnTo>
                    <a:pt x="132676" y="0"/>
                  </a:lnTo>
                  <a:lnTo>
                    <a:pt x="126936" y="5126"/>
                  </a:lnTo>
                  <a:lnTo>
                    <a:pt x="107388" y="42284"/>
                  </a:lnTo>
                  <a:lnTo>
                    <a:pt x="94300" y="85799"/>
                  </a:lnTo>
                  <a:lnTo>
                    <a:pt x="86345" y="128874"/>
                  </a:lnTo>
                  <a:lnTo>
                    <a:pt x="85086" y="163195"/>
                  </a:lnTo>
                  <a:lnTo>
                    <a:pt x="89791" y="179963"/>
                  </a:lnTo>
                  <a:lnTo>
                    <a:pt x="96587" y="190708"/>
                  </a:lnTo>
                  <a:lnTo>
                    <a:pt x="100374" y="194561"/>
                  </a:lnTo>
                  <a:lnTo>
                    <a:pt x="105721" y="195013"/>
                  </a:lnTo>
                  <a:lnTo>
                    <a:pt x="119190" y="189871"/>
                  </a:lnTo>
                  <a:lnTo>
                    <a:pt x="155900" y="157772"/>
                  </a:lnTo>
                  <a:lnTo>
                    <a:pt x="185265" y="118605"/>
                  </a:lnTo>
                  <a:lnTo>
                    <a:pt x="207294" y="74388"/>
                  </a:lnTo>
                  <a:lnTo>
                    <a:pt x="226544" y="26992"/>
                  </a:lnTo>
                  <a:lnTo>
                    <a:pt x="227230" y="25445"/>
                  </a:lnTo>
                  <a:lnTo>
                    <a:pt x="227686" y="25119"/>
                  </a:lnTo>
                  <a:lnTo>
                    <a:pt x="218428" y="60972"/>
                  </a:lnTo>
                  <a:lnTo>
                    <a:pt x="220412" y="107014"/>
                  </a:lnTo>
                  <a:lnTo>
                    <a:pt x="226372" y="144410"/>
                  </a:lnTo>
                  <a:lnTo>
                    <a:pt x="241300" y="18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988">
              <a:extLst>
                <a:ext uri="{FF2B5EF4-FFF2-40B4-BE49-F238E27FC236}">
                  <a16:creationId xmlns:a16="http://schemas.microsoft.com/office/drawing/2014/main" xmlns="" id="{F35F65EC-EF92-48CA-95C1-069E8C9E6A9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782300" y="596265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662" y="44444"/>
                  </a:lnTo>
                  <a:lnTo>
                    <a:pt x="40079" y="79622"/>
                  </a:lnTo>
                  <a:lnTo>
                    <a:pt x="635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989">
              <a:extLst>
                <a:ext uri="{FF2B5EF4-FFF2-40B4-BE49-F238E27FC236}">
                  <a16:creationId xmlns:a16="http://schemas.microsoft.com/office/drawing/2014/main" xmlns="" id="{449EEB89-994D-440F-855D-AA03880116A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756900" y="5984679"/>
              <a:ext cx="107951" cy="130372"/>
            </a:xfrm>
            <a:custGeom>
              <a:avLst/>
              <a:gdLst/>
              <a:ahLst/>
              <a:cxnLst/>
              <a:rect l="0" t="0" r="0" b="0"/>
              <a:pathLst>
                <a:path w="107951" h="130372">
                  <a:moveTo>
                    <a:pt x="107950" y="3371"/>
                  </a:moveTo>
                  <a:lnTo>
                    <a:pt x="107950" y="3371"/>
                  </a:lnTo>
                  <a:lnTo>
                    <a:pt x="104579" y="0"/>
                  </a:lnTo>
                  <a:lnTo>
                    <a:pt x="95398" y="3990"/>
                  </a:lnTo>
                  <a:lnTo>
                    <a:pt x="76971" y="19167"/>
                  </a:lnTo>
                  <a:lnTo>
                    <a:pt x="42911" y="54137"/>
                  </a:lnTo>
                  <a:lnTo>
                    <a:pt x="13812" y="97826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990">
              <a:extLst>
                <a:ext uri="{FF2B5EF4-FFF2-40B4-BE49-F238E27FC236}">
                  <a16:creationId xmlns:a16="http://schemas.microsoft.com/office/drawing/2014/main" xmlns="" id="{CD8D0108-77ED-4334-A666-97DC4DB24E8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934700" y="5854276"/>
              <a:ext cx="234951" cy="190925"/>
            </a:xfrm>
            <a:custGeom>
              <a:avLst/>
              <a:gdLst/>
              <a:ahLst/>
              <a:cxnLst/>
              <a:rect l="0" t="0" r="0" b="0"/>
              <a:pathLst>
                <a:path w="234951" h="190925">
                  <a:moveTo>
                    <a:pt x="0" y="178224"/>
                  </a:moveTo>
                  <a:lnTo>
                    <a:pt x="0" y="178224"/>
                  </a:lnTo>
                  <a:lnTo>
                    <a:pt x="13815" y="169435"/>
                  </a:lnTo>
                  <a:lnTo>
                    <a:pt x="22368" y="160207"/>
                  </a:lnTo>
                  <a:lnTo>
                    <a:pt x="45105" y="123656"/>
                  </a:lnTo>
                  <a:lnTo>
                    <a:pt x="65575" y="86327"/>
                  </a:lnTo>
                  <a:lnTo>
                    <a:pt x="87634" y="47749"/>
                  </a:lnTo>
                  <a:lnTo>
                    <a:pt x="111192" y="4230"/>
                  </a:lnTo>
                  <a:lnTo>
                    <a:pt x="112228" y="845"/>
                  </a:lnTo>
                  <a:lnTo>
                    <a:pt x="112213" y="0"/>
                  </a:lnTo>
                  <a:lnTo>
                    <a:pt x="108115" y="6962"/>
                  </a:lnTo>
                  <a:lnTo>
                    <a:pt x="90481" y="48522"/>
                  </a:lnTo>
                  <a:lnTo>
                    <a:pt x="78158" y="84055"/>
                  </a:lnTo>
                  <a:lnTo>
                    <a:pt x="68940" y="121394"/>
                  </a:lnTo>
                  <a:lnTo>
                    <a:pt x="68483" y="149156"/>
                  </a:lnTo>
                  <a:lnTo>
                    <a:pt x="76187" y="170787"/>
                  </a:lnTo>
                  <a:lnTo>
                    <a:pt x="85367" y="180328"/>
                  </a:lnTo>
                  <a:lnTo>
                    <a:pt x="90777" y="183860"/>
                  </a:lnTo>
                  <a:lnTo>
                    <a:pt x="97206" y="184803"/>
                  </a:lnTo>
                  <a:lnTo>
                    <a:pt x="111877" y="182089"/>
                  </a:lnTo>
                  <a:lnTo>
                    <a:pt x="139374" y="165885"/>
                  </a:lnTo>
                  <a:lnTo>
                    <a:pt x="163121" y="129726"/>
                  </a:lnTo>
                  <a:lnTo>
                    <a:pt x="178801" y="95521"/>
                  </a:lnTo>
                  <a:lnTo>
                    <a:pt x="193767" y="61033"/>
                  </a:lnTo>
                  <a:lnTo>
                    <a:pt x="212706" y="16620"/>
                  </a:lnTo>
                  <a:lnTo>
                    <a:pt x="213066" y="14043"/>
                  </a:lnTo>
                  <a:lnTo>
                    <a:pt x="212599" y="13031"/>
                  </a:lnTo>
                  <a:lnTo>
                    <a:pt x="211583" y="13061"/>
                  </a:lnTo>
                  <a:lnTo>
                    <a:pt x="204881" y="34095"/>
                  </a:lnTo>
                  <a:lnTo>
                    <a:pt x="198644" y="75253"/>
                  </a:lnTo>
                  <a:lnTo>
                    <a:pt x="199263" y="114317"/>
                  </a:lnTo>
                  <a:lnTo>
                    <a:pt x="205793" y="158701"/>
                  </a:lnTo>
                  <a:lnTo>
                    <a:pt x="215405" y="173310"/>
                  </a:lnTo>
                  <a:lnTo>
                    <a:pt x="234950" y="190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991">
              <a:extLst>
                <a:ext uri="{FF2B5EF4-FFF2-40B4-BE49-F238E27FC236}">
                  <a16:creationId xmlns:a16="http://schemas.microsoft.com/office/drawing/2014/main" xmlns="" id="{A8502C49-95D0-4D22-BF23-2B72338C1CF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220450" y="598170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595" y="48335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992">
              <a:extLst>
                <a:ext uri="{FF2B5EF4-FFF2-40B4-BE49-F238E27FC236}">
                  <a16:creationId xmlns:a16="http://schemas.microsoft.com/office/drawing/2014/main" xmlns="" id="{880954EF-395E-4947-85A0-18B75483054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282379" y="6007983"/>
              <a:ext cx="65072" cy="164218"/>
            </a:xfrm>
            <a:custGeom>
              <a:avLst/>
              <a:gdLst/>
              <a:ahLst/>
              <a:cxnLst/>
              <a:rect l="0" t="0" r="0" b="0"/>
              <a:pathLst>
                <a:path w="65072" h="164218">
                  <a:moveTo>
                    <a:pt x="65071" y="5467"/>
                  </a:moveTo>
                  <a:lnTo>
                    <a:pt x="65071" y="5467"/>
                  </a:lnTo>
                  <a:lnTo>
                    <a:pt x="61701" y="2096"/>
                  </a:lnTo>
                  <a:lnTo>
                    <a:pt x="58164" y="441"/>
                  </a:lnTo>
                  <a:lnTo>
                    <a:pt x="56232" y="0"/>
                  </a:lnTo>
                  <a:lnTo>
                    <a:pt x="54239" y="1116"/>
                  </a:lnTo>
                  <a:lnTo>
                    <a:pt x="40500" y="16870"/>
                  </a:lnTo>
                  <a:lnTo>
                    <a:pt x="14183" y="63031"/>
                  </a:lnTo>
                  <a:lnTo>
                    <a:pt x="0" y="106538"/>
                  </a:lnTo>
                  <a:lnTo>
                    <a:pt x="8" y="133799"/>
                  </a:lnTo>
                  <a:lnTo>
                    <a:pt x="4479" y="149639"/>
                  </a:lnTo>
                  <a:lnTo>
                    <a:pt x="14271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993">
              <a:extLst>
                <a:ext uri="{FF2B5EF4-FFF2-40B4-BE49-F238E27FC236}">
                  <a16:creationId xmlns:a16="http://schemas.microsoft.com/office/drawing/2014/main" xmlns="" id="{05938DEA-A1D3-4EF2-AC09-D120FC81621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296650" y="5773033"/>
              <a:ext cx="232745" cy="359175"/>
            </a:xfrm>
            <a:custGeom>
              <a:avLst/>
              <a:gdLst/>
              <a:ahLst/>
              <a:cxnLst/>
              <a:rect l="0" t="0" r="0" b="0"/>
              <a:pathLst>
                <a:path w="232745" h="359175">
                  <a:moveTo>
                    <a:pt x="107950" y="5467"/>
                  </a:moveTo>
                  <a:lnTo>
                    <a:pt x="107950" y="5467"/>
                  </a:lnTo>
                  <a:lnTo>
                    <a:pt x="111321" y="2096"/>
                  </a:lnTo>
                  <a:lnTo>
                    <a:pt x="130272" y="0"/>
                  </a:lnTo>
                  <a:lnTo>
                    <a:pt x="168280" y="3655"/>
                  </a:lnTo>
                  <a:lnTo>
                    <a:pt x="213532" y="8599"/>
                  </a:lnTo>
                  <a:lnTo>
                    <a:pt x="227507" y="14234"/>
                  </a:lnTo>
                  <a:lnTo>
                    <a:pt x="229987" y="16956"/>
                  </a:lnTo>
                  <a:lnTo>
                    <a:pt x="232744" y="23744"/>
                  </a:lnTo>
                  <a:lnTo>
                    <a:pt x="220845" y="68230"/>
                  </a:lnTo>
                  <a:lnTo>
                    <a:pt x="209134" y="108730"/>
                  </a:lnTo>
                  <a:lnTo>
                    <a:pt x="196726" y="148246"/>
                  </a:lnTo>
                  <a:lnTo>
                    <a:pt x="184113" y="186062"/>
                  </a:lnTo>
                  <a:lnTo>
                    <a:pt x="169557" y="226664"/>
                  </a:lnTo>
                  <a:lnTo>
                    <a:pt x="155602" y="263623"/>
                  </a:lnTo>
                  <a:lnTo>
                    <a:pt x="144566" y="304346"/>
                  </a:lnTo>
                  <a:lnTo>
                    <a:pt x="142222" y="344476"/>
                  </a:lnTo>
                  <a:lnTo>
                    <a:pt x="137059" y="352046"/>
                  </a:lnTo>
                  <a:lnTo>
                    <a:pt x="133706" y="355053"/>
                  </a:lnTo>
                  <a:lnTo>
                    <a:pt x="124335" y="358394"/>
                  </a:lnTo>
                  <a:lnTo>
                    <a:pt x="110293" y="359174"/>
                  </a:lnTo>
                  <a:lnTo>
                    <a:pt x="72505" y="355646"/>
                  </a:lnTo>
                  <a:lnTo>
                    <a:pt x="36928" y="352073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387">
            <a:extLst>
              <a:ext uri="{FF2B5EF4-FFF2-40B4-BE49-F238E27FC236}">
                <a16:creationId xmlns:a16="http://schemas.microsoft.com/office/drawing/2014/main" xmlns="" id="{60BB17A1-5E5A-4CD7-B27C-BEC9EED1C313}"/>
              </a:ext>
            </a:extLst>
          </p:cNvPr>
          <p:cNvGrpSpPr/>
          <p:nvPr/>
        </p:nvGrpSpPr>
        <p:grpSpPr>
          <a:xfrm>
            <a:off x="6223000" y="6191250"/>
            <a:ext cx="1136651" cy="463551"/>
            <a:chOff x="6223000" y="6191250"/>
            <a:chExt cx="1136651" cy="463551"/>
          </a:xfrm>
        </p:grpSpPr>
        <p:sp>
          <p:nvSpPr>
            <p:cNvPr id="241" name="SMARTInkShape-1994">
              <a:extLst>
                <a:ext uri="{FF2B5EF4-FFF2-40B4-BE49-F238E27FC236}">
                  <a16:creationId xmlns:a16="http://schemas.microsoft.com/office/drawing/2014/main" xmlns="" id="{B65781E1-1B95-4858-A97A-E5AEC8EAE6D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23000" y="6191250"/>
              <a:ext cx="1136651" cy="67566"/>
            </a:xfrm>
            <a:custGeom>
              <a:avLst/>
              <a:gdLst/>
              <a:ahLst/>
              <a:cxnLst/>
              <a:rect l="0" t="0" r="0" b="0"/>
              <a:pathLst>
                <a:path w="1136651" h="67566">
                  <a:moveTo>
                    <a:pt x="0" y="0"/>
                  </a:moveTo>
                  <a:lnTo>
                    <a:pt x="0" y="0"/>
                  </a:lnTo>
                  <a:lnTo>
                    <a:pt x="14359" y="31802"/>
                  </a:lnTo>
                  <a:lnTo>
                    <a:pt x="31782" y="47530"/>
                  </a:lnTo>
                  <a:lnTo>
                    <a:pt x="75504" y="62139"/>
                  </a:lnTo>
                  <a:lnTo>
                    <a:pt x="119870" y="66423"/>
                  </a:lnTo>
                  <a:lnTo>
                    <a:pt x="145531" y="67565"/>
                  </a:lnTo>
                  <a:lnTo>
                    <a:pt x="172515" y="66210"/>
                  </a:lnTo>
                  <a:lnTo>
                    <a:pt x="200383" y="63189"/>
                  </a:lnTo>
                  <a:lnTo>
                    <a:pt x="228838" y="59059"/>
                  </a:lnTo>
                  <a:lnTo>
                    <a:pt x="255570" y="54190"/>
                  </a:lnTo>
                  <a:lnTo>
                    <a:pt x="281152" y="48826"/>
                  </a:lnTo>
                  <a:lnTo>
                    <a:pt x="328157" y="38634"/>
                  </a:lnTo>
                  <a:lnTo>
                    <a:pt x="367861" y="31752"/>
                  </a:lnTo>
                  <a:lnTo>
                    <a:pt x="411836" y="27282"/>
                  </a:lnTo>
                  <a:lnTo>
                    <a:pt x="458299" y="35910"/>
                  </a:lnTo>
                  <a:lnTo>
                    <a:pt x="503331" y="51204"/>
                  </a:lnTo>
                  <a:lnTo>
                    <a:pt x="545891" y="59856"/>
                  </a:lnTo>
                  <a:lnTo>
                    <a:pt x="581991" y="61880"/>
                  </a:lnTo>
                  <a:lnTo>
                    <a:pt x="623905" y="62780"/>
                  </a:lnTo>
                  <a:lnTo>
                    <a:pt x="662760" y="61299"/>
                  </a:lnTo>
                  <a:lnTo>
                    <a:pt x="698843" y="58288"/>
                  </a:lnTo>
                  <a:lnTo>
                    <a:pt x="733695" y="54598"/>
                  </a:lnTo>
                  <a:lnTo>
                    <a:pt x="767999" y="50606"/>
                  </a:lnTo>
                  <a:lnTo>
                    <a:pt x="802060" y="46480"/>
                  </a:lnTo>
                  <a:lnTo>
                    <a:pt x="836014" y="42294"/>
                  </a:lnTo>
                  <a:lnTo>
                    <a:pt x="871801" y="39965"/>
                  </a:lnTo>
                  <a:lnTo>
                    <a:pt x="907462" y="38928"/>
                  </a:lnTo>
                  <a:lnTo>
                    <a:pt x="939774" y="38468"/>
                  </a:lnTo>
                  <a:lnTo>
                    <a:pt x="985731" y="41580"/>
                  </a:lnTo>
                  <a:lnTo>
                    <a:pt x="1017599" y="45056"/>
                  </a:lnTo>
                  <a:lnTo>
                    <a:pt x="1049872" y="48247"/>
                  </a:lnTo>
                  <a:lnTo>
                    <a:pt x="1093691" y="50043"/>
                  </a:lnTo>
                  <a:lnTo>
                    <a:pt x="11366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995">
              <a:extLst>
                <a:ext uri="{FF2B5EF4-FFF2-40B4-BE49-F238E27FC236}">
                  <a16:creationId xmlns:a16="http://schemas.microsoft.com/office/drawing/2014/main" xmlns="" id="{EB7C9AC1-1100-43EC-B47B-169239E1589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235700" y="6403753"/>
              <a:ext cx="254001" cy="226378"/>
            </a:xfrm>
            <a:custGeom>
              <a:avLst/>
              <a:gdLst/>
              <a:ahLst/>
              <a:cxnLst/>
              <a:rect l="0" t="0" r="0" b="0"/>
              <a:pathLst>
                <a:path w="254001" h="226378">
                  <a:moveTo>
                    <a:pt x="0" y="187547"/>
                  </a:moveTo>
                  <a:lnTo>
                    <a:pt x="0" y="187547"/>
                  </a:lnTo>
                  <a:lnTo>
                    <a:pt x="0" y="193014"/>
                  </a:lnTo>
                  <a:lnTo>
                    <a:pt x="705" y="193309"/>
                  </a:lnTo>
                  <a:lnTo>
                    <a:pt x="8839" y="193819"/>
                  </a:lnTo>
                  <a:lnTo>
                    <a:pt x="14747" y="188218"/>
                  </a:lnTo>
                  <a:lnTo>
                    <a:pt x="34136" y="155624"/>
                  </a:lnTo>
                  <a:lnTo>
                    <a:pt x="50854" y="114944"/>
                  </a:lnTo>
                  <a:lnTo>
                    <a:pt x="64373" y="69724"/>
                  </a:lnTo>
                  <a:lnTo>
                    <a:pt x="76037" y="26861"/>
                  </a:lnTo>
                  <a:lnTo>
                    <a:pt x="82168" y="5281"/>
                  </a:lnTo>
                  <a:lnTo>
                    <a:pt x="82437" y="10698"/>
                  </a:lnTo>
                  <a:lnTo>
                    <a:pt x="72388" y="50518"/>
                  </a:lnTo>
                  <a:lnTo>
                    <a:pt x="61587" y="92305"/>
                  </a:lnTo>
                  <a:lnTo>
                    <a:pt x="54309" y="138709"/>
                  </a:lnTo>
                  <a:lnTo>
                    <a:pt x="52545" y="178486"/>
                  </a:lnTo>
                  <a:lnTo>
                    <a:pt x="56883" y="206655"/>
                  </a:lnTo>
                  <a:lnTo>
                    <a:pt x="63146" y="216736"/>
                  </a:lnTo>
                  <a:lnTo>
                    <a:pt x="74606" y="226377"/>
                  </a:lnTo>
                  <a:lnTo>
                    <a:pt x="79370" y="226134"/>
                  </a:lnTo>
                  <a:lnTo>
                    <a:pt x="90309" y="220219"/>
                  </a:lnTo>
                  <a:lnTo>
                    <a:pt x="124011" y="187625"/>
                  </a:lnTo>
                  <a:lnTo>
                    <a:pt x="150026" y="149783"/>
                  </a:lnTo>
                  <a:lnTo>
                    <a:pt x="173490" y="112152"/>
                  </a:lnTo>
                  <a:lnTo>
                    <a:pt x="190694" y="67473"/>
                  </a:lnTo>
                  <a:lnTo>
                    <a:pt x="199494" y="37200"/>
                  </a:lnTo>
                  <a:lnTo>
                    <a:pt x="208450" y="419"/>
                  </a:lnTo>
                  <a:lnTo>
                    <a:pt x="208817" y="0"/>
                  </a:lnTo>
                  <a:lnTo>
                    <a:pt x="209062" y="427"/>
                  </a:lnTo>
                  <a:lnTo>
                    <a:pt x="212892" y="39852"/>
                  </a:lnTo>
                  <a:lnTo>
                    <a:pt x="220376" y="86171"/>
                  </a:lnTo>
                  <a:lnTo>
                    <a:pt x="228648" y="128141"/>
                  </a:lnTo>
                  <a:lnTo>
                    <a:pt x="237076" y="157075"/>
                  </a:lnTo>
                  <a:lnTo>
                    <a:pt x="243186" y="165302"/>
                  </a:lnTo>
                  <a:lnTo>
                    <a:pt x="254000" y="174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996">
              <a:extLst>
                <a:ext uri="{FF2B5EF4-FFF2-40B4-BE49-F238E27FC236}">
                  <a16:creationId xmlns:a16="http://schemas.microsoft.com/office/drawing/2014/main" xmlns="" id="{79148A4E-9B32-4308-BB71-0FE6D36F7C2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546850" y="6524141"/>
              <a:ext cx="120651" cy="98910"/>
            </a:xfrm>
            <a:custGeom>
              <a:avLst/>
              <a:gdLst/>
              <a:ahLst/>
              <a:cxnLst/>
              <a:rect l="0" t="0" r="0" b="0"/>
              <a:pathLst>
                <a:path w="120651" h="98910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467" y="1563"/>
                  </a:lnTo>
                  <a:lnTo>
                    <a:pt x="51107" y="42296"/>
                  </a:lnTo>
                  <a:lnTo>
                    <a:pt x="94393" y="79906"/>
                  </a:lnTo>
                  <a:lnTo>
                    <a:pt x="110341" y="94424"/>
                  </a:lnTo>
                  <a:lnTo>
                    <a:pt x="12065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997">
              <a:extLst>
                <a:ext uri="{FF2B5EF4-FFF2-40B4-BE49-F238E27FC236}">
                  <a16:creationId xmlns:a16="http://schemas.microsoft.com/office/drawing/2014/main" xmlns="" id="{F11C9078-182F-437F-83FC-665C40E6559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72250" y="650240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95741" y="10113"/>
                  </a:lnTo>
                  <a:lnTo>
                    <a:pt x="69972" y="47702"/>
                  </a:lnTo>
                  <a:lnTo>
                    <a:pt x="45975" y="83514"/>
                  </a:lnTo>
                  <a:lnTo>
                    <a:pt x="16346" y="12789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388">
            <a:extLst>
              <a:ext uri="{FF2B5EF4-FFF2-40B4-BE49-F238E27FC236}">
                <a16:creationId xmlns:a16="http://schemas.microsoft.com/office/drawing/2014/main" xmlns="" id="{EC4C59FC-8B18-4684-A59F-0F0DDCDDE343}"/>
              </a:ext>
            </a:extLst>
          </p:cNvPr>
          <p:cNvGrpSpPr/>
          <p:nvPr/>
        </p:nvGrpSpPr>
        <p:grpSpPr>
          <a:xfrm>
            <a:off x="6884282" y="6384554"/>
            <a:ext cx="481719" cy="321047"/>
            <a:chOff x="6884282" y="6384554"/>
            <a:chExt cx="481719" cy="321047"/>
          </a:xfrm>
        </p:grpSpPr>
        <p:sp>
          <p:nvSpPr>
            <p:cNvPr id="246" name="SMARTInkShape-1998">
              <a:extLst>
                <a:ext uri="{FF2B5EF4-FFF2-40B4-BE49-F238E27FC236}">
                  <a16:creationId xmlns:a16="http://schemas.microsoft.com/office/drawing/2014/main" xmlns="" id="{5B3E3C57-566D-4EED-88EA-80C20381294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84282" y="6384554"/>
              <a:ext cx="278519" cy="228097"/>
            </a:xfrm>
            <a:custGeom>
              <a:avLst/>
              <a:gdLst/>
              <a:ahLst/>
              <a:cxnLst/>
              <a:rect l="0" t="0" r="0" b="0"/>
              <a:pathLst>
                <a:path w="278519" h="228097">
                  <a:moveTo>
                    <a:pt x="5468" y="194046"/>
                  </a:moveTo>
                  <a:lnTo>
                    <a:pt x="5468" y="194046"/>
                  </a:lnTo>
                  <a:lnTo>
                    <a:pt x="0" y="194046"/>
                  </a:lnTo>
                  <a:lnTo>
                    <a:pt x="2750" y="200788"/>
                  </a:lnTo>
                  <a:lnTo>
                    <a:pt x="8034" y="208351"/>
                  </a:lnTo>
                  <a:lnTo>
                    <a:pt x="12017" y="210987"/>
                  </a:lnTo>
                  <a:lnTo>
                    <a:pt x="17551" y="212159"/>
                  </a:lnTo>
                  <a:lnTo>
                    <a:pt x="27066" y="212680"/>
                  </a:lnTo>
                  <a:lnTo>
                    <a:pt x="38350" y="207266"/>
                  </a:lnTo>
                  <a:lnTo>
                    <a:pt x="44323" y="202860"/>
                  </a:lnTo>
                  <a:lnTo>
                    <a:pt x="70528" y="158888"/>
                  </a:lnTo>
                  <a:lnTo>
                    <a:pt x="88476" y="126209"/>
                  </a:lnTo>
                  <a:lnTo>
                    <a:pt x="102567" y="90518"/>
                  </a:lnTo>
                  <a:lnTo>
                    <a:pt x="112829" y="56311"/>
                  </a:lnTo>
                  <a:lnTo>
                    <a:pt x="121162" y="20043"/>
                  </a:lnTo>
                  <a:lnTo>
                    <a:pt x="120090" y="344"/>
                  </a:lnTo>
                  <a:lnTo>
                    <a:pt x="119983" y="0"/>
                  </a:lnTo>
                  <a:lnTo>
                    <a:pt x="114716" y="34969"/>
                  </a:lnTo>
                  <a:lnTo>
                    <a:pt x="108942" y="78551"/>
                  </a:lnTo>
                  <a:lnTo>
                    <a:pt x="103468" y="125802"/>
                  </a:lnTo>
                  <a:lnTo>
                    <a:pt x="102943" y="167240"/>
                  </a:lnTo>
                  <a:lnTo>
                    <a:pt x="112812" y="211643"/>
                  </a:lnTo>
                  <a:lnTo>
                    <a:pt x="115130" y="218477"/>
                  </a:lnTo>
                  <a:lnTo>
                    <a:pt x="118087" y="223033"/>
                  </a:lnTo>
                  <a:lnTo>
                    <a:pt x="121469" y="226070"/>
                  </a:lnTo>
                  <a:lnTo>
                    <a:pt x="125136" y="228096"/>
                  </a:lnTo>
                  <a:lnTo>
                    <a:pt x="130401" y="226624"/>
                  </a:lnTo>
                  <a:lnTo>
                    <a:pt x="143780" y="217462"/>
                  </a:lnTo>
                  <a:lnTo>
                    <a:pt x="167177" y="182952"/>
                  </a:lnTo>
                  <a:lnTo>
                    <a:pt x="191984" y="136980"/>
                  </a:lnTo>
                  <a:lnTo>
                    <a:pt x="203134" y="104243"/>
                  </a:lnTo>
                  <a:lnTo>
                    <a:pt x="215259" y="61604"/>
                  </a:lnTo>
                  <a:lnTo>
                    <a:pt x="233532" y="19880"/>
                  </a:lnTo>
                  <a:lnTo>
                    <a:pt x="235827" y="16552"/>
                  </a:lnTo>
                  <a:lnTo>
                    <a:pt x="238062" y="15744"/>
                  </a:lnTo>
                  <a:lnTo>
                    <a:pt x="240258" y="16617"/>
                  </a:lnTo>
                  <a:lnTo>
                    <a:pt x="242428" y="18610"/>
                  </a:lnTo>
                  <a:lnTo>
                    <a:pt x="248852" y="34898"/>
                  </a:lnTo>
                  <a:lnTo>
                    <a:pt x="256639" y="80191"/>
                  </a:lnTo>
                  <a:lnTo>
                    <a:pt x="260041" y="117273"/>
                  </a:lnTo>
                  <a:lnTo>
                    <a:pt x="271235" y="159882"/>
                  </a:lnTo>
                  <a:lnTo>
                    <a:pt x="278518" y="187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999">
              <a:extLst>
                <a:ext uri="{FF2B5EF4-FFF2-40B4-BE49-F238E27FC236}">
                  <a16:creationId xmlns:a16="http://schemas.microsoft.com/office/drawing/2014/main" xmlns="" id="{DD072FF9-3DC1-4053-8629-BDEB429B958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219950" y="6536841"/>
              <a:ext cx="76201" cy="54460"/>
            </a:xfrm>
            <a:custGeom>
              <a:avLst/>
              <a:gdLst/>
              <a:ahLst/>
              <a:cxnLst/>
              <a:rect l="0" t="0" r="0" b="0"/>
              <a:pathLst>
                <a:path w="76201" h="54460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27887" y="14054"/>
                  </a:lnTo>
                  <a:lnTo>
                    <a:pt x="76200" y="54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000">
              <a:extLst>
                <a:ext uri="{FF2B5EF4-FFF2-40B4-BE49-F238E27FC236}">
                  <a16:creationId xmlns:a16="http://schemas.microsoft.com/office/drawing/2014/main" xmlns="" id="{2C1C88F3-02D6-4D06-B67B-1F99B8AEF1F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309165" y="6503543"/>
              <a:ext cx="56836" cy="202058"/>
            </a:xfrm>
            <a:custGeom>
              <a:avLst/>
              <a:gdLst/>
              <a:ahLst/>
              <a:cxnLst/>
              <a:rect l="0" t="0" r="0" b="0"/>
              <a:pathLst>
                <a:path w="56836" h="202058">
                  <a:moveTo>
                    <a:pt x="56835" y="11557"/>
                  </a:moveTo>
                  <a:lnTo>
                    <a:pt x="56835" y="11557"/>
                  </a:lnTo>
                  <a:lnTo>
                    <a:pt x="35819" y="0"/>
                  </a:lnTo>
                  <a:lnTo>
                    <a:pt x="33652" y="1031"/>
                  </a:lnTo>
                  <a:lnTo>
                    <a:pt x="7784" y="37579"/>
                  </a:lnTo>
                  <a:lnTo>
                    <a:pt x="2084" y="59562"/>
                  </a:lnTo>
                  <a:lnTo>
                    <a:pt x="0" y="104409"/>
                  </a:lnTo>
                  <a:lnTo>
                    <a:pt x="3118" y="148666"/>
                  </a:lnTo>
                  <a:lnTo>
                    <a:pt x="10228" y="195053"/>
                  </a:lnTo>
                  <a:lnTo>
                    <a:pt x="12385" y="202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389">
            <a:extLst>
              <a:ext uri="{FF2B5EF4-FFF2-40B4-BE49-F238E27FC236}">
                <a16:creationId xmlns:a16="http://schemas.microsoft.com/office/drawing/2014/main" xmlns="" id="{E4D8E70D-133F-47E8-8FBC-DFE82099A577}"/>
              </a:ext>
            </a:extLst>
          </p:cNvPr>
          <p:cNvGrpSpPr/>
          <p:nvPr/>
        </p:nvGrpSpPr>
        <p:grpSpPr>
          <a:xfrm>
            <a:off x="8331461" y="6319458"/>
            <a:ext cx="1041140" cy="316293"/>
            <a:chOff x="8331461" y="6319458"/>
            <a:chExt cx="1041140" cy="316293"/>
          </a:xfrm>
        </p:grpSpPr>
        <p:sp>
          <p:nvSpPr>
            <p:cNvPr id="250" name="SMARTInkShape-2001">
              <a:extLst>
                <a:ext uri="{FF2B5EF4-FFF2-40B4-BE49-F238E27FC236}">
                  <a16:creationId xmlns:a16="http://schemas.microsoft.com/office/drawing/2014/main" xmlns="" id="{5CC3C8BE-53A5-42ED-AF8C-43D782F5271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31461" y="6319458"/>
              <a:ext cx="279140" cy="213192"/>
            </a:xfrm>
            <a:custGeom>
              <a:avLst/>
              <a:gdLst/>
              <a:ahLst/>
              <a:cxnLst/>
              <a:rect l="0" t="0" r="0" b="0"/>
              <a:pathLst>
                <a:path w="279140" h="213192">
                  <a:moveTo>
                    <a:pt x="6089" y="201992"/>
                  </a:moveTo>
                  <a:lnTo>
                    <a:pt x="6089" y="201992"/>
                  </a:lnTo>
                  <a:lnTo>
                    <a:pt x="621" y="201992"/>
                  </a:lnTo>
                  <a:lnTo>
                    <a:pt x="327" y="201286"/>
                  </a:lnTo>
                  <a:lnTo>
                    <a:pt x="0" y="198621"/>
                  </a:lnTo>
                  <a:lnTo>
                    <a:pt x="1737" y="195084"/>
                  </a:lnTo>
                  <a:lnTo>
                    <a:pt x="35720" y="156374"/>
                  </a:lnTo>
                  <a:lnTo>
                    <a:pt x="56260" y="120193"/>
                  </a:lnTo>
                  <a:lnTo>
                    <a:pt x="79123" y="78193"/>
                  </a:lnTo>
                  <a:lnTo>
                    <a:pt x="97029" y="37840"/>
                  </a:lnTo>
                  <a:lnTo>
                    <a:pt x="109242" y="7968"/>
                  </a:lnTo>
                  <a:lnTo>
                    <a:pt x="109429" y="4910"/>
                  </a:lnTo>
                  <a:lnTo>
                    <a:pt x="108032" y="0"/>
                  </a:lnTo>
                  <a:lnTo>
                    <a:pt x="100827" y="42277"/>
                  </a:lnTo>
                  <a:lnTo>
                    <a:pt x="94836" y="84819"/>
                  </a:lnTo>
                  <a:lnTo>
                    <a:pt x="90475" y="131291"/>
                  </a:lnTo>
                  <a:lnTo>
                    <a:pt x="91064" y="170695"/>
                  </a:lnTo>
                  <a:lnTo>
                    <a:pt x="97589" y="198363"/>
                  </a:lnTo>
                  <a:lnTo>
                    <a:pt x="100955" y="205923"/>
                  </a:lnTo>
                  <a:lnTo>
                    <a:pt x="105317" y="210257"/>
                  </a:lnTo>
                  <a:lnTo>
                    <a:pt x="110341" y="212440"/>
                  </a:lnTo>
                  <a:lnTo>
                    <a:pt x="115807" y="213191"/>
                  </a:lnTo>
                  <a:lnTo>
                    <a:pt x="121567" y="210869"/>
                  </a:lnTo>
                  <a:lnTo>
                    <a:pt x="162407" y="172465"/>
                  </a:lnTo>
                  <a:lnTo>
                    <a:pt x="187637" y="127155"/>
                  </a:lnTo>
                  <a:lnTo>
                    <a:pt x="201782" y="93708"/>
                  </a:lnTo>
                  <a:lnTo>
                    <a:pt x="217883" y="50669"/>
                  </a:lnTo>
                  <a:lnTo>
                    <a:pt x="227727" y="14296"/>
                  </a:lnTo>
                  <a:lnTo>
                    <a:pt x="233372" y="60064"/>
                  </a:lnTo>
                  <a:lnTo>
                    <a:pt x="239159" y="98712"/>
                  </a:lnTo>
                  <a:lnTo>
                    <a:pt x="249317" y="144092"/>
                  </a:lnTo>
                  <a:lnTo>
                    <a:pt x="260660" y="170725"/>
                  </a:lnTo>
                  <a:lnTo>
                    <a:pt x="279139" y="20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002">
              <a:extLst>
                <a:ext uri="{FF2B5EF4-FFF2-40B4-BE49-F238E27FC236}">
                  <a16:creationId xmlns:a16="http://schemas.microsoft.com/office/drawing/2014/main" xmlns="" id="{6CBD10AB-78DA-435F-8C88-6F28CC7E169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668632" y="6465183"/>
              <a:ext cx="75319" cy="68968"/>
            </a:xfrm>
            <a:custGeom>
              <a:avLst/>
              <a:gdLst/>
              <a:ahLst/>
              <a:cxnLst/>
              <a:rect l="0" t="0" r="0" b="0"/>
              <a:pathLst>
                <a:path w="75319" h="689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37051" y="43024"/>
                  </a:lnTo>
                  <a:lnTo>
                    <a:pt x="45611" y="54614"/>
                  </a:lnTo>
                  <a:lnTo>
                    <a:pt x="54118" y="62118"/>
                  </a:lnTo>
                  <a:lnTo>
                    <a:pt x="62603" y="65923"/>
                  </a:lnTo>
                  <a:lnTo>
                    <a:pt x="75318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003">
              <a:extLst>
                <a:ext uri="{FF2B5EF4-FFF2-40B4-BE49-F238E27FC236}">
                  <a16:creationId xmlns:a16="http://schemas.microsoft.com/office/drawing/2014/main" xmlns="" id="{30844564-AA50-4ABB-95DE-FA7F4CE343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719934" y="6470751"/>
              <a:ext cx="68467" cy="165000"/>
            </a:xfrm>
            <a:custGeom>
              <a:avLst/>
              <a:gdLst/>
              <a:ahLst/>
              <a:cxnLst/>
              <a:rect l="0" t="0" r="0" b="0"/>
              <a:pathLst>
                <a:path w="68467" h="165000">
                  <a:moveTo>
                    <a:pt x="68466" y="12599"/>
                  </a:moveTo>
                  <a:lnTo>
                    <a:pt x="68466" y="12599"/>
                  </a:lnTo>
                  <a:lnTo>
                    <a:pt x="68466" y="1043"/>
                  </a:lnTo>
                  <a:lnTo>
                    <a:pt x="67760" y="661"/>
                  </a:lnTo>
                  <a:lnTo>
                    <a:pt x="59628" y="0"/>
                  </a:lnTo>
                  <a:lnTo>
                    <a:pt x="53719" y="7470"/>
                  </a:lnTo>
                  <a:lnTo>
                    <a:pt x="25160" y="51363"/>
                  </a:lnTo>
                  <a:lnTo>
                    <a:pt x="8069" y="93120"/>
                  </a:lnTo>
                  <a:lnTo>
                    <a:pt x="0" y="135376"/>
                  </a:lnTo>
                  <a:lnTo>
                    <a:pt x="4966" y="164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004">
              <a:extLst>
                <a:ext uri="{FF2B5EF4-FFF2-40B4-BE49-F238E27FC236}">
                  <a16:creationId xmlns:a16="http://schemas.microsoft.com/office/drawing/2014/main" xmlns="" id="{F861F23F-D8E1-406D-9282-A937374516F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902700" y="6346844"/>
              <a:ext cx="279401" cy="225407"/>
            </a:xfrm>
            <a:custGeom>
              <a:avLst/>
              <a:gdLst/>
              <a:ahLst/>
              <a:cxnLst/>
              <a:rect l="0" t="0" r="0" b="0"/>
              <a:pathLst>
                <a:path w="279401" h="225407">
                  <a:moveTo>
                    <a:pt x="0" y="206356"/>
                  </a:moveTo>
                  <a:lnTo>
                    <a:pt x="0" y="206356"/>
                  </a:lnTo>
                  <a:lnTo>
                    <a:pt x="3370" y="206356"/>
                  </a:lnTo>
                  <a:lnTo>
                    <a:pt x="6907" y="202593"/>
                  </a:lnTo>
                  <a:lnTo>
                    <a:pt x="42246" y="160922"/>
                  </a:lnTo>
                  <a:lnTo>
                    <a:pt x="66218" y="121241"/>
                  </a:lnTo>
                  <a:lnTo>
                    <a:pt x="82817" y="88094"/>
                  </a:lnTo>
                  <a:lnTo>
                    <a:pt x="104267" y="43139"/>
                  </a:lnTo>
                  <a:lnTo>
                    <a:pt x="120010" y="0"/>
                  </a:lnTo>
                  <a:lnTo>
                    <a:pt x="120224" y="347"/>
                  </a:lnTo>
                  <a:lnTo>
                    <a:pt x="119888" y="33909"/>
                  </a:lnTo>
                  <a:lnTo>
                    <a:pt x="115563" y="73103"/>
                  </a:lnTo>
                  <a:lnTo>
                    <a:pt x="111225" y="115290"/>
                  </a:lnTo>
                  <a:lnTo>
                    <a:pt x="114486" y="152797"/>
                  </a:lnTo>
                  <a:lnTo>
                    <a:pt x="125992" y="181744"/>
                  </a:lnTo>
                  <a:lnTo>
                    <a:pt x="128444" y="185714"/>
                  </a:lnTo>
                  <a:lnTo>
                    <a:pt x="132196" y="186245"/>
                  </a:lnTo>
                  <a:lnTo>
                    <a:pt x="142009" y="181190"/>
                  </a:lnTo>
                  <a:lnTo>
                    <a:pt x="162805" y="149589"/>
                  </a:lnTo>
                  <a:lnTo>
                    <a:pt x="178662" y="114568"/>
                  </a:lnTo>
                  <a:lnTo>
                    <a:pt x="194411" y="76662"/>
                  </a:lnTo>
                  <a:lnTo>
                    <a:pt x="213061" y="34342"/>
                  </a:lnTo>
                  <a:lnTo>
                    <a:pt x="224410" y="4170"/>
                  </a:lnTo>
                  <a:lnTo>
                    <a:pt x="226513" y="3127"/>
                  </a:lnTo>
                  <a:lnTo>
                    <a:pt x="228619" y="3842"/>
                  </a:lnTo>
                  <a:lnTo>
                    <a:pt x="230729" y="5730"/>
                  </a:lnTo>
                  <a:lnTo>
                    <a:pt x="240441" y="28613"/>
                  </a:lnTo>
                  <a:lnTo>
                    <a:pt x="245514" y="68946"/>
                  </a:lnTo>
                  <a:lnTo>
                    <a:pt x="247016" y="113274"/>
                  </a:lnTo>
                  <a:lnTo>
                    <a:pt x="250833" y="154317"/>
                  </a:lnTo>
                  <a:lnTo>
                    <a:pt x="263513" y="198925"/>
                  </a:lnTo>
                  <a:lnTo>
                    <a:pt x="279400" y="22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005">
              <a:extLst>
                <a:ext uri="{FF2B5EF4-FFF2-40B4-BE49-F238E27FC236}">
                  <a16:creationId xmlns:a16="http://schemas.microsoft.com/office/drawing/2014/main" xmlns="" id="{AE82FC37-C7DC-4BBD-9E85-1E2515F7A45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258300" y="649605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0" y="0"/>
                  </a:moveTo>
                  <a:lnTo>
                    <a:pt x="0" y="0"/>
                  </a:lnTo>
                  <a:lnTo>
                    <a:pt x="6480" y="10844"/>
                  </a:lnTo>
                  <a:lnTo>
                    <a:pt x="46711" y="56089"/>
                  </a:lnTo>
                  <a:lnTo>
                    <a:pt x="825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006">
              <a:extLst>
                <a:ext uri="{FF2B5EF4-FFF2-40B4-BE49-F238E27FC236}">
                  <a16:creationId xmlns:a16="http://schemas.microsoft.com/office/drawing/2014/main" xmlns="" id="{572C4B85-7148-4DCF-9837-A1AEE6F0F3C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251950" y="6489700"/>
              <a:ext cx="120651" cy="114301"/>
            </a:xfrm>
            <a:custGeom>
              <a:avLst/>
              <a:gdLst/>
              <a:ahLst/>
              <a:cxnLst/>
              <a:rect l="0" t="0" r="0" b="0"/>
              <a:pathLst>
                <a:path w="120651" h="114301">
                  <a:moveTo>
                    <a:pt x="120650" y="0"/>
                  </a:moveTo>
                  <a:lnTo>
                    <a:pt x="120650" y="0"/>
                  </a:lnTo>
                  <a:lnTo>
                    <a:pt x="75216" y="30507"/>
                  </a:lnTo>
                  <a:lnTo>
                    <a:pt x="36077" y="7140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390">
            <a:extLst>
              <a:ext uri="{FF2B5EF4-FFF2-40B4-BE49-F238E27FC236}">
                <a16:creationId xmlns:a16="http://schemas.microsoft.com/office/drawing/2014/main" xmlns="" id="{7551E247-CF63-46FB-AE9D-6B3206939238}"/>
              </a:ext>
            </a:extLst>
          </p:cNvPr>
          <p:cNvGrpSpPr/>
          <p:nvPr/>
        </p:nvGrpSpPr>
        <p:grpSpPr>
          <a:xfrm>
            <a:off x="10160000" y="6290141"/>
            <a:ext cx="863601" cy="364660"/>
            <a:chOff x="10160000" y="6290141"/>
            <a:chExt cx="863601" cy="364660"/>
          </a:xfrm>
        </p:grpSpPr>
        <p:sp>
          <p:nvSpPr>
            <p:cNvPr id="257" name="SMARTInkShape-2007">
              <a:extLst>
                <a:ext uri="{FF2B5EF4-FFF2-40B4-BE49-F238E27FC236}">
                  <a16:creationId xmlns:a16="http://schemas.microsoft.com/office/drawing/2014/main" xmlns="" id="{C16E977D-FD4E-420B-A18D-6E1FA46C831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160000" y="6290141"/>
              <a:ext cx="266701" cy="238903"/>
            </a:xfrm>
            <a:custGeom>
              <a:avLst/>
              <a:gdLst/>
              <a:ahLst/>
              <a:cxnLst/>
              <a:rect l="0" t="0" r="0" b="0"/>
              <a:pathLst>
                <a:path w="266701" h="238903">
                  <a:moveTo>
                    <a:pt x="0" y="231309"/>
                  </a:moveTo>
                  <a:lnTo>
                    <a:pt x="0" y="231309"/>
                  </a:lnTo>
                  <a:lnTo>
                    <a:pt x="3370" y="221196"/>
                  </a:lnTo>
                  <a:lnTo>
                    <a:pt x="31706" y="180161"/>
                  </a:lnTo>
                  <a:lnTo>
                    <a:pt x="54549" y="134780"/>
                  </a:lnTo>
                  <a:lnTo>
                    <a:pt x="72222" y="98802"/>
                  </a:lnTo>
                  <a:lnTo>
                    <a:pt x="92660" y="52897"/>
                  </a:lnTo>
                  <a:lnTo>
                    <a:pt x="102402" y="21891"/>
                  </a:lnTo>
                  <a:lnTo>
                    <a:pt x="101846" y="0"/>
                  </a:lnTo>
                  <a:lnTo>
                    <a:pt x="94931" y="14293"/>
                  </a:lnTo>
                  <a:lnTo>
                    <a:pt x="83944" y="50983"/>
                  </a:lnTo>
                  <a:lnTo>
                    <a:pt x="75878" y="83430"/>
                  </a:lnTo>
                  <a:lnTo>
                    <a:pt x="69001" y="118313"/>
                  </a:lnTo>
                  <a:lnTo>
                    <a:pt x="65944" y="152631"/>
                  </a:lnTo>
                  <a:lnTo>
                    <a:pt x="67595" y="196944"/>
                  </a:lnTo>
                  <a:lnTo>
                    <a:pt x="72553" y="226771"/>
                  </a:lnTo>
                  <a:lnTo>
                    <a:pt x="75180" y="232517"/>
                  </a:lnTo>
                  <a:lnTo>
                    <a:pt x="78343" y="236347"/>
                  </a:lnTo>
                  <a:lnTo>
                    <a:pt x="81862" y="238902"/>
                  </a:lnTo>
                  <a:lnTo>
                    <a:pt x="87735" y="237076"/>
                  </a:lnTo>
                  <a:lnTo>
                    <a:pt x="103669" y="225640"/>
                  </a:lnTo>
                  <a:lnTo>
                    <a:pt x="132474" y="189255"/>
                  </a:lnTo>
                  <a:lnTo>
                    <a:pt x="151069" y="154999"/>
                  </a:lnTo>
                  <a:lnTo>
                    <a:pt x="168035" y="118371"/>
                  </a:lnTo>
                  <a:lnTo>
                    <a:pt x="188783" y="72805"/>
                  </a:lnTo>
                  <a:lnTo>
                    <a:pt x="208247" y="33740"/>
                  </a:lnTo>
                  <a:lnTo>
                    <a:pt x="212028" y="30612"/>
                  </a:lnTo>
                  <a:lnTo>
                    <a:pt x="213318" y="34011"/>
                  </a:lnTo>
                  <a:lnTo>
                    <a:pt x="215390" y="73646"/>
                  </a:lnTo>
                  <a:lnTo>
                    <a:pt x="217632" y="117331"/>
                  </a:lnTo>
                  <a:lnTo>
                    <a:pt x="222764" y="157791"/>
                  </a:lnTo>
                  <a:lnTo>
                    <a:pt x="228122" y="180290"/>
                  </a:lnTo>
                  <a:lnTo>
                    <a:pt x="237559" y="199697"/>
                  </a:lnTo>
                  <a:lnTo>
                    <a:pt x="248810" y="212085"/>
                  </a:lnTo>
                  <a:lnTo>
                    <a:pt x="266700" y="22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008">
              <a:extLst>
                <a:ext uri="{FF2B5EF4-FFF2-40B4-BE49-F238E27FC236}">
                  <a16:creationId xmlns:a16="http://schemas.microsoft.com/office/drawing/2014/main" xmlns="" id="{6FC7C7C1-8C09-4178-B6D3-16602F09BFC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480191" y="6451600"/>
              <a:ext cx="73510" cy="114301"/>
            </a:xfrm>
            <a:custGeom>
              <a:avLst/>
              <a:gdLst/>
              <a:ahLst/>
              <a:cxnLst/>
              <a:rect l="0" t="0" r="0" b="0"/>
              <a:pathLst>
                <a:path w="73510" h="1143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6409" y="30507"/>
                  </a:lnTo>
                  <a:lnTo>
                    <a:pt x="32837" y="75208"/>
                  </a:lnTo>
                  <a:lnTo>
                    <a:pt x="54499" y="99993"/>
                  </a:lnTo>
                  <a:lnTo>
                    <a:pt x="7350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009">
              <a:extLst>
                <a:ext uri="{FF2B5EF4-FFF2-40B4-BE49-F238E27FC236}">
                  <a16:creationId xmlns:a16="http://schemas.microsoft.com/office/drawing/2014/main" xmlns="" id="{CEFEB064-B5C0-4380-B063-F15674CF918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483850" y="6470649"/>
              <a:ext cx="95251" cy="120652"/>
            </a:xfrm>
            <a:custGeom>
              <a:avLst/>
              <a:gdLst/>
              <a:ahLst/>
              <a:cxnLst/>
              <a:rect l="0" t="0" r="0" b="0"/>
              <a:pathLst>
                <a:path w="95251" h="120652">
                  <a:moveTo>
                    <a:pt x="95250" y="1"/>
                  </a:moveTo>
                  <a:lnTo>
                    <a:pt x="95250" y="1"/>
                  </a:lnTo>
                  <a:lnTo>
                    <a:pt x="88508" y="0"/>
                  </a:lnTo>
                  <a:lnTo>
                    <a:pt x="81435" y="3764"/>
                  </a:lnTo>
                  <a:lnTo>
                    <a:pt x="58654" y="27790"/>
                  </a:lnTo>
                  <a:lnTo>
                    <a:pt x="25598" y="74913"/>
                  </a:lnTo>
                  <a:lnTo>
                    <a:pt x="0" y="12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010">
              <a:extLst>
                <a:ext uri="{FF2B5EF4-FFF2-40B4-BE49-F238E27FC236}">
                  <a16:creationId xmlns:a16="http://schemas.microsoft.com/office/drawing/2014/main" xmlns="" id="{B3FB0881-64CD-40FF-8A13-10D754F03A1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617200" y="6333098"/>
              <a:ext cx="209551" cy="201053"/>
            </a:xfrm>
            <a:custGeom>
              <a:avLst/>
              <a:gdLst/>
              <a:ahLst/>
              <a:cxnLst/>
              <a:rect l="0" t="0" r="0" b="0"/>
              <a:pathLst>
                <a:path w="209551" h="201053">
                  <a:moveTo>
                    <a:pt x="0" y="201052"/>
                  </a:moveTo>
                  <a:lnTo>
                    <a:pt x="0" y="201052"/>
                  </a:lnTo>
                  <a:lnTo>
                    <a:pt x="5775" y="195983"/>
                  </a:lnTo>
                  <a:lnTo>
                    <a:pt x="27136" y="179383"/>
                  </a:lnTo>
                  <a:lnTo>
                    <a:pt x="63023" y="133593"/>
                  </a:lnTo>
                  <a:lnTo>
                    <a:pt x="83045" y="101925"/>
                  </a:lnTo>
                  <a:lnTo>
                    <a:pt x="104804" y="55186"/>
                  </a:lnTo>
                  <a:lnTo>
                    <a:pt x="118424" y="13616"/>
                  </a:lnTo>
                  <a:lnTo>
                    <a:pt x="118459" y="10478"/>
                  </a:lnTo>
                  <a:lnTo>
                    <a:pt x="117778" y="8386"/>
                  </a:lnTo>
                  <a:lnTo>
                    <a:pt x="116619" y="6991"/>
                  </a:lnTo>
                  <a:lnTo>
                    <a:pt x="111568" y="14849"/>
                  </a:lnTo>
                  <a:lnTo>
                    <a:pt x="96827" y="55381"/>
                  </a:lnTo>
                  <a:lnTo>
                    <a:pt x="91249" y="93214"/>
                  </a:lnTo>
                  <a:lnTo>
                    <a:pt x="93728" y="136738"/>
                  </a:lnTo>
                  <a:lnTo>
                    <a:pt x="94574" y="150361"/>
                  </a:lnTo>
                  <a:lnTo>
                    <a:pt x="96917" y="153853"/>
                  </a:lnTo>
                  <a:lnTo>
                    <a:pt x="100595" y="155475"/>
                  </a:lnTo>
                  <a:lnTo>
                    <a:pt x="105163" y="155850"/>
                  </a:lnTo>
                  <a:lnTo>
                    <a:pt x="117766" y="148741"/>
                  </a:lnTo>
                  <a:lnTo>
                    <a:pt x="125077" y="142895"/>
                  </a:lnTo>
                  <a:lnTo>
                    <a:pt x="145480" y="107698"/>
                  </a:lnTo>
                  <a:lnTo>
                    <a:pt x="160378" y="75600"/>
                  </a:lnTo>
                  <a:lnTo>
                    <a:pt x="180870" y="31237"/>
                  </a:lnTo>
                  <a:lnTo>
                    <a:pt x="197064" y="1075"/>
                  </a:lnTo>
                  <a:lnTo>
                    <a:pt x="199110" y="0"/>
                  </a:lnTo>
                  <a:lnTo>
                    <a:pt x="200473" y="1401"/>
                  </a:lnTo>
                  <a:lnTo>
                    <a:pt x="201382" y="4452"/>
                  </a:lnTo>
                  <a:lnTo>
                    <a:pt x="197934" y="51194"/>
                  </a:lnTo>
                  <a:lnTo>
                    <a:pt x="197171" y="87506"/>
                  </a:lnTo>
                  <a:lnTo>
                    <a:pt x="198827" y="125074"/>
                  </a:lnTo>
                  <a:lnTo>
                    <a:pt x="209550" y="17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011">
              <a:extLst>
                <a:ext uri="{FF2B5EF4-FFF2-40B4-BE49-F238E27FC236}">
                  <a16:creationId xmlns:a16="http://schemas.microsoft.com/office/drawing/2014/main" xmlns="" id="{249D9F99-8C38-465F-8F9B-87B2F700FBF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877550" y="647700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0" y="0"/>
                  </a:moveTo>
                  <a:lnTo>
                    <a:pt x="0" y="0"/>
                  </a:lnTo>
                  <a:lnTo>
                    <a:pt x="43739" y="37963"/>
                  </a:lnTo>
                  <a:lnTo>
                    <a:pt x="889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012">
              <a:extLst>
                <a:ext uri="{FF2B5EF4-FFF2-40B4-BE49-F238E27FC236}">
                  <a16:creationId xmlns:a16="http://schemas.microsoft.com/office/drawing/2014/main" xmlns="" id="{F6A5C5B9-812D-469C-90D6-0684D56490E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953750" y="6502400"/>
              <a:ext cx="69851" cy="152401"/>
            </a:xfrm>
            <a:custGeom>
              <a:avLst/>
              <a:gdLst/>
              <a:ahLst/>
              <a:cxnLst/>
              <a:rect l="0" t="0" r="0" b="0"/>
              <a:pathLst>
                <a:path w="69851" h="152401">
                  <a:moveTo>
                    <a:pt x="69850" y="0"/>
                  </a:moveTo>
                  <a:lnTo>
                    <a:pt x="69850" y="0"/>
                  </a:lnTo>
                  <a:lnTo>
                    <a:pt x="64075" y="5069"/>
                  </a:lnTo>
                  <a:lnTo>
                    <a:pt x="53243" y="12948"/>
                  </a:lnTo>
                  <a:lnTo>
                    <a:pt x="37647" y="32921"/>
                  </a:lnTo>
                  <a:lnTo>
                    <a:pt x="17497" y="70917"/>
                  </a:lnTo>
                  <a:lnTo>
                    <a:pt x="7776" y="91491"/>
                  </a:lnTo>
                  <a:lnTo>
                    <a:pt x="1024" y="13725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391">
            <a:extLst>
              <a:ext uri="{FF2B5EF4-FFF2-40B4-BE49-F238E27FC236}">
                <a16:creationId xmlns:a16="http://schemas.microsoft.com/office/drawing/2014/main" xmlns="" id="{D745EB12-4E49-4292-8905-A17630571123}"/>
              </a:ext>
            </a:extLst>
          </p:cNvPr>
          <p:cNvGrpSpPr/>
          <p:nvPr/>
        </p:nvGrpSpPr>
        <p:grpSpPr>
          <a:xfrm>
            <a:off x="9671050" y="6350000"/>
            <a:ext cx="177801" cy="215901"/>
            <a:chOff x="9671050" y="6350000"/>
            <a:chExt cx="177801" cy="215901"/>
          </a:xfrm>
        </p:grpSpPr>
        <p:sp>
          <p:nvSpPr>
            <p:cNvPr id="264" name="SMARTInkShape-2013">
              <a:extLst>
                <a:ext uri="{FF2B5EF4-FFF2-40B4-BE49-F238E27FC236}">
                  <a16:creationId xmlns:a16="http://schemas.microsoft.com/office/drawing/2014/main" xmlns="" id="{CB32BB4C-ADA7-42A7-AD24-BB4F6EA8DBF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71050" y="64516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41113" y="6350"/>
                  </a:lnTo>
                  <a:lnTo>
                    <a:pt x="85324" y="4469"/>
                  </a:lnTo>
                  <a:lnTo>
                    <a:pt x="126645" y="132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014">
              <a:extLst>
                <a:ext uri="{FF2B5EF4-FFF2-40B4-BE49-F238E27FC236}">
                  <a16:creationId xmlns:a16="http://schemas.microsoft.com/office/drawing/2014/main" xmlns="" id="{33B9ACB2-7A3A-4689-8A6A-3FF0C31869E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85350" y="63500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6938" y="27451"/>
                  </a:lnTo>
                  <a:lnTo>
                    <a:pt x="4585" y="71509"/>
                  </a:lnTo>
                  <a:lnTo>
                    <a:pt x="1358" y="110323"/>
                  </a:lnTo>
                  <a:lnTo>
                    <a:pt x="402" y="151222"/>
                  </a:lnTo>
                  <a:lnTo>
                    <a:pt x="79" y="19622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SMARTInkShape-2015">
            <a:extLst>
              <a:ext uri="{FF2B5EF4-FFF2-40B4-BE49-F238E27FC236}">
                <a16:creationId xmlns:a16="http://schemas.microsoft.com/office/drawing/2014/main" xmlns="" id="{38E1D726-904A-47E7-A830-4CB737E9DD3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899399" y="6464300"/>
            <a:ext cx="139702" cy="31751"/>
          </a:xfrm>
          <a:custGeom>
            <a:avLst/>
            <a:gdLst/>
            <a:ahLst/>
            <a:cxnLst/>
            <a:rect l="0" t="0" r="0" b="0"/>
            <a:pathLst>
              <a:path w="139702" h="31751">
                <a:moveTo>
                  <a:pt x="1" y="0"/>
                </a:moveTo>
                <a:lnTo>
                  <a:pt x="1" y="0"/>
                </a:lnTo>
                <a:lnTo>
                  <a:pt x="0" y="5467"/>
                </a:lnTo>
                <a:lnTo>
                  <a:pt x="35156" y="15022"/>
                </a:lnTo>
                <a:lnTo>
                  <a:pt x="65015" y="21492"/>
                </a:lnTo>
                <a:lnTo>
                  <a:pt x="101803" y="26722"/>
                </a:lnTo>
                <a:lnTo>
                  <a:pt x="139701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Shape-2016">
            <a:extLst>
              <a:ext uri="{FF2B5EF4-FFF2-40B4-BE49-F238E27FC236}">
                <a16:creationId xmlns:a16="http://schemas.microsoft.com/office/drawing/2014/main" xmlns="" id="{3B42E5B8-05CF-4A38-BA99-504D11A76AA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81700" y="6508750"/>
            <a:ext cx="260351" cy="12701"/>
          </a:xfrm>
          <a:custGeom>
            <a:avLst/>
            <a:gdLst/>
            <a:ahLst/>
            <a:cxnLst/>
            <a:rect l="0" t="0" r="0" b="0"/>
            <a:pathLst>
              <a:path w="260351" h="12701">
                <a:moveTo>
                  <a:pt x="0" y="12700"/>
                </a:moveTo>
                <a:lnTo>
                  <a:pt x="0" y="12700"/>
                </a:lnTo>
                <a:lnTo>
                  <a:pt x="0" y="9329"/>
                </a:lnTo>
                <a:lnTo>
                  <a:pt x="7526" y="9555"/>
                </a:lnTo>
                <a:lnTo>
                  <a:pt x="23806" y="10596"/>
                </a:lnTo>
                <a:lnTo>
                  <a:pt x="52208" y="8708"/>
                </a:lnTo>
                <a:lnTo>
                  <a:pt x="97287" y="5516"/>
                </a:lnTo>
                <a:lnTo>
                  <a:pt x="124125" y="3678"/>
                </a:lnTo>
                <a:lnTo>
                  <a:pt x="151189" y="2452"/>
                </a:lnTo>
                <a:lnTo>
                  <a:pt x="178404" y="1634"/>
                </a:lnTo>
                <a:lnTo>
                  <a:pt x="223929" y="726"/>
                </a:lnTo>
                <a:lnTo>
                  <a:pt x="260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Shape-2017">
            <a:extLst>
              <a:ext uri="{FF2B5EF4-FFF2-40B4-BE49-F238E27FC236}">
                <a16:creationId xmlns:a16="http://schemas.microsoft.com/office/drawing/2014/main" xmlns="" id="{C1E377E4-1D2F-4EBD-94A7-45C1335C764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58265" y="6281870"/>
            <a:ext cx="1280986" cy="489720"/>
          </a:xfrm>
          <a:custGeom>
            <a:avLst/>
            <a:gdLst/>
            <a:ahLst/>
            <a:cxnLst/>
            <a:rect l="0" t="0" r="0" b="0"/>
            <a:pathLst>
              <a:path w="1280986" h="489720">
                <a:moveTo>
                  <a:pt x="42735" y="480880"/>
                </a:moveTo>
                <a:lnTo>
                  <a:pt x="42735" y="480880"/>
                </a:lnTo>
                <a:lnTo>
                  <a:pt x="4075" y="480880"/>
                </a:lnTo>
                <a:lnTo>
                  <a:pt x="2145" y="481585"/>
                </a:lnTo>
                <a:lnTo>
                  <a:pt x="858" y="482761"/>
                </a:lnTo>
                <a:lnTo>
                  <a:pt x="0" y="484250"/>
                </a:lnTo>
                <a:lnTo>
                  <a:pt x="1545" y="485949"/>
                </a:lnTo>
                <a:lnTo>
                  <a:pt x="8906" y="489719"/>
                </a:lnTo>
                <a:lnTo>
                  <a:pt x="41806" y="489065"/>
                </a:lnTo>
                <a:lnTo>
                  <a:pt x="80892" y="480520"/>
                </a:lnTo>
                <a:lnTo>
                  <a:pt x="104157" y="474290"/>
                </a:lnTo>
                <a:lnTo>
                  <a:pt x="135188" y="463081"/>
                </a:lnTo>
                <a:lnTo>
                  <a:pt x="171398" y="448553"/>
                </a:lnTo>
                <a:lnTo>
                  <a:pt x="211060" y="431812"/>
                </a:lnTo>
                <a:lnTo>
                  <a:pt x="260080" y="410068"/>
                </a:lnTo>
                <a:lnTo>
                  <a:pt x="315337" y="384988"/>
                </a:lnTo>
                <a:lnTo>
                  <a:pt x="374753" y="357686"/>
                </a:lnTo>
                <a:lnTo>
                  <a:pt x="439764" y="329606"/>
                </a:lnTo>
                <a:lnTo>
                  <a:pt x="508504" y="301009"/>
                </a:lnTo>
                <a:lnTo>
                  <a:pt x="579732" y="272066"/>
                </a:lnTo>
                <a:lnTo>
                  <a:pt x="649088" y="243598"/>
                </a:lnTo>
                <a:lnTo>
                  <a:pt x="717198" y="215447"/>
                </a:lnTo>
                <a:lnTo>
                  <a:pt x="784477" y="187507"/>
                </a:lnTo>
                <a:lnTo>
                  <a:pt x="848380" y="161121"/>
                </a:lnTo>
                <a:lnTo>
                  <a:pt x="910032" y="135768"/>
                </a:lnTo>
                <a:lnTo>
                  <a:pt x="970183" y="111106"/>
                </a:lnTo>
                <a:lnTo>
                  <a:pt x="1022278" y="89019"/>
                </a:lnTo>
                <a:lnTo>
                  <a:pt x="1069002" y="68650"/>
                </a:lnTo>
                <a:lnTo>
                  <a:pt x="1112146" y="49427"/>
                </a:lnTo>
                <a:lnTo>
                  <a:pt x="1147259" y="35200"/>
                </a:lnTo>
                <a:lnTo>
                  <a:pt x="1177018" y="24305"/>
                </a:lnTo>
                <a:lnTo>
                  <a:pt x="1222783" y="9847"/>
                </a:lnTo>
                <a:lnTo>
                  <a:pt x="1265646" y="564"/>
                </a:lnTo>
                <a:lnTo>
                  <a:pt x="1274168" y="0"/>
                </a:lnTo>
                <a:lnTo>
                  <a:pt x="1276440" y="838"/>
                </a:lnTo>
                <a:lnTo>
                  <a:pt x="1280985" y="463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Shape-2018">
            <a:extLst>
              <a:ext uri="{FF2B5EF4-FFF2-40B4-BE49-F238E27FC236}">
                <a16:creationId xmlns:a16="http://schemas.microsoft.com/office/drawing/2014/main" xmlns="" id="{C8FF660C-A11E-4911-B839-11A39E9C946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104255" y="6286500"/>
            <a:ext cx="932046" cy="438151"/>
          </a:xfrm>
          <a:custGeom>
            <a:avLst/>
            <a:gdLst/>
            <a:ahLst/>
            <a:cxnLst/>
            <a:rect l="0" t="0" r="0" b="0"/>
            <a:pathLst>
              <a:path w="932046" h="438151">
                <a:moveTo>
                  <a:pt x="17645" y="438150"/>
                </a:moveTo>
                <a:lnTo>
                  <a:pt x="17645" y="438150"/>
                </a:lnTo>
                <a:lnTo>
                  <a:pt x="10903" y="438150"/>
                </a:lnTo>
                <a:lnTo>
                  <a:pt x="5712" y="436269"/>
                </a:lnTo>
                <a:lnTo>
                  <a:pt x="0" y="432683"/>
                </a:lnTo>
                <a:lnTo>
                  <a:pt x="2982" y="430311"/>
                </a:lnTo>
                <a:lnTo>
                  <a:pt x="36620" y="416297"/>
                </a:lnTo>
                <a:lnTo>
                  <a:pt x="80877" y="395746"/>
                </a:lnTo>
                <a:lnTo>
                  <a:pt x="108482" y="382364"/>
                </a:lnTo>
                <a:lnTo>
                  <a:pt x="145936" y="364271"/>
                </a:lnTo>
                <a:lnTo>
                  <a:pt x="189956" y="343036"/>
                </a:lnTo>
                <a:lnTo>
                  <a:pt x="238352" y="319708"/>
                </a:lnTo>
                <a:lnTo>
                  <a:pt x="296016" y="293571"/>
                </a:lnTo>
                <a:lnTo>
                  <a:pt x="359858" y="265564"/>
                </a:lnTo>
                <a:lnTo>
                  <a:pt x="427821" y="236310"/>
                </a:lnTo>
                <a:lnTo>
                  <a:pt x="493590" y="208340"/>
                </a:lnTo>
                <a:lnTo>
                  <a:pt x="557897" y="181227"/>
                </a:lnTo>
                <a:lnTo>
                  <a:pt x="621230" y="154685"/>
                </a:lnTo>
                <a:lnTo>
                  <a:pt x="675446" y="131345"/>
                </a:lnTo>
                <a:lnTo>
                  <a:pt x="723585" y="110141"/>
                </a:lnTo>
                <a:lnTo>
                  <a:pt x="767672" y="90361"/>
                </a:lnTo>
                <a:lnTo>
                  <a:pt x="802708" y="73646"/>
                </a:lnTo>
                <a:lnTo>
                  <a:pt x="831708" y="58975"/>
                </a:lnTo>
                <a:lnTo>
                  <a:pt x="876163" y="34679"/>
                </a:lnTo>
                <a:lnTo>
                  <a:pt x="920171" y="7477"/>
                </a:lnTo>
                <a:lnTo>
                  <a:pt x="93204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1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SMARTInkShape-Group478">
            <a:extLst>
              <a:ext uri="{FF2B5EF4-FFF2-40B4-BE49-F238E27FC236}">
                <a16:creationId xmlns:a16="http://schemas.microsoft.com/office/drawing/2014/main" xmlns="" id="{1D579DC0-37BD-448A-807F-EDC340A95F1B}"/>
              </a:ext>
            </a:extLst>
          </p:cNvPr>
          <p:cNvGrpSpPr/>
          <p:nvPr/>
        </p:nvGrpSpPr>
        <p:grpSpPr>
          <a:xfrm>
            <a:off x="6153150" y="6241967"/>
            <a:ext cx="1336485" cy="381084"/>
            <a:chOff x="6153150" y="6241967"/>
            <a:chExt cx="1336485" cy="381084"/>
          </a:xfrm>
        </p:grpSpPr>
        <p:sp>
          <p:nvSpPr>
            <p:cNvPr id="234" name="SMARTInkShape-2495">
              <a:extLst>
                <a:ext uri="{FF2B5EF4-FFF2-40B4-BE49-F238E27FC236}">
                  <a16:creationId xmlns:a16="http://schemas.microsoft.com/office/drawing/2014/main" xmlns="" id="{2BB6F77B-AFFE-444D-B0B8-A0C0BD984918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333003" y="6362700"/>
              <a:ext cx="156632" cy="166216"/>
            </a:xfrm>
            <a:custGeom>
              <a:avLst/>
              <a:gdLst/>
              <a:ahLst/>
              <a:cxnLst/>
              <a:rect l="0" t="0" r="0" b="0"/>
              <a:pathLst>
                <a:path w="156632" h="166216">
                  <a:moveTo>
                    <a:pt x="90147" y="19050"/>
                  </a:moveTo>
                  <a:lnTo>
                    <a:pt x="90147" y="19050"/>
                  </a:lnTo>
                  <a:lnTo>
                    <a:pt x="90145" y="15679"/>
                  </a:lnTo>
                  <a:lnTo>
                    <a:pt x="88265" y="12143"/>
                  </a:lnTo>
                  <a:lnTo>
                    <a:pt x="84372" y="8218"/>
                  </a:lnTo>
                  <a:lnTo>
                    <a:pt x="77938" y="4123"/>
                  </a:lnTo>
                  <a:lnTo>
                    <a:pt x="68494" y="3714"/>
                  </a:lnTo>
                  <a:lnTo>
                    <a:pt x="57239" y="6590"/>
                  </a:lnTo>
                  <a:lnTo>
                    <a:pt x="45183" y="12572"/>
                  </a:lnTo>
                  <a:lnTo>
                    <a:pt x="26494" y="30614"/>
                  </a:lnTo>
                  <a:lnTo>
                    <a:pt x="10923" y="57205"/>
                  </a:lnTo>
                  <a:lnTo>
                    <a:pt x="742" y="90797"/>
                  </a:lnTo>
                  <a:lnTo>
                    <a:pt x="0" y="124192"/>
                  </a:lnTo>
                  <a:lnTo>
                    <a:pt x="4248" y="149686"/>
                  </a:lnTo>
                  <a:lnTo>
                    <a:pt x="7482" y="155530"/>
                  </a:lnTo>
                  <a:lnTo>
                    <a:pt x="16718" y="163904"/>
                  </a:lnTo>
                  <a:lnTo>
                    <a:pt x="31641" y="166215"/>
                  </a:lnTo>
                  <a:lnTo>
                    <a:pt x="50739" y="163478"/>
                  </a:lnTo>
                  <a:lnTo>
                    <a:pt x="84585" y="148627"/>
                  </a:lnTo>
                  <a:lnTo>
                    <a:pt x="126103" y="112719"/>
                  </a:lnTo>
                  <a:lnTo>
                    <a:pt x="142816" y="91725"/>
                  </a:lnTo>
                  <a:lnTo>
                    <a:pt x="154948" y="68283"/>
                  </a:lnTo>
                  <a:lnTo>
                    <a:pt x="156631" y="56811"/>
                  </a:lnTo>
                  <a:lnTo>
                    <a:pt x="152856" y="34656"/>
                  </a:lnTo>
                  <a:lnTo>
                    <a:pt x="144652" y="25926"/>
                  </a:lnTo>
                  <a:lnTo>
                    <a:pt x="90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496">
              <a:extLst>
                <a:ext uri="{FF2B5EF4-FFF2-40B4-BE49-F238E27FC236}">
                  <a16:creationId xmlns:a16="http://schemas.microsoft.com/office/drawing/2014/main" xmlns="" id="{E94B325B-49AF-47B0-B5A5-0D9ACFBAD51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978650" y="6502400"/>
              <a:ext cx="190501" cy="6273"/>
            </a:xfrm>
            <a:custGeom>
              <a:avLst/>
              <a:gdLst/>
              <a:ahLst/>
              <a:cxnLst/>
              <a:rect l="0" t="0" r="0" b="0"/>
              <a:pathLst>
                <a:path w="190501" h="6273">
                  <a:moveTo>
                    <a:pt x="0" y="0"/>
                  </a:moveTo>
                  <a:lnTo>
                    <a:pt x="0" y="0"/>
                  </a:lnTo>
                  <a:lnTo>
                    <a:pt x="42095" y="5467"/>
                  </a:lnTo>
                  <a:lnTo>
                    <a:pt x="80754" y="6088"/>
                  </a:lnTo>
                  <a:lnTo>
                    <a:pt x="123489" y="6272"/>
                  </a:lnTo>
                  <a:lnTo>
                    <a:pt x="164060" y="295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497">
              <a:extLst>
                <a:ext uri="{FF2B5EF4-FFF2-40B4-BE49-F238E27FC236}">
                  <a16:creationId xmlns:a16="http://schemas.microsoft.com/office/drawing/2014/main" xmlns="" id="{2D3DFC62-DB7F-4F19-AEBF-9CAC6513EC2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936891" y="6432548"/>
              <a:ext cx="162410" cy="3"/>
            </a:xfrm>
            <a:custGeom>
              <a:avLst/>
              <a:gdLst/>
              <a:ahLst/>
              <a:cxnLst/>
              <a:rect l="0" t="0" r="0" b="0"/>
              <a:pathLst>
                <a:path w="162410" h="3">
                  <a:moveTo>
                    <a:pt x="3659" y="2"/>
                  </a:moveTo>
                  <a:lnTo>
                    <a:pt x="3659" y="2"/>
                  </a:lnTo>
                  <a:lnTo>
                    <a:pt x="0" y="0"/>
                  </a:lnTo>
                  <a:lnTo>
                    <a:pt x="46846" y="0"/>
                  </a:lnTo>
                  <a:lnTo>
                    <a:pt x="78592" y="0"/>
                  </a:lnTo>
                  <a:lnTo>
                    <a:pt x="124638" y="0"/>
                  </a:lnTo>
                  <a:lnTo>
                    <a:pt x="162409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498">
              <a:extLst>
                <a:ext uri="{FF2B5EF4-FFF2-40B4-BE49-F238E27FC236}">
                  <a16:creationId xmlns:a16="http://schemas.microsoft.com/office/drawing/2014/main" xmlns="" id="{36A8176D-1743-49DD-828F-D48BCADBC07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673850" y="6451598"/>
              <a:ext cx="50801" cy="171453"/>
            </a:xfrm>
            <a:custGeom>
              <a:avLst/>
              <a:gdLst/>
              <a:ahLst/>
              <a:cxnLst/>
              <a:rect l="0" t="0" r="0" b="0"/>
              <a:pathLst>
                <a:path w="50801" h="171453">
                  <a:moveTo>
                    <a:pt x="50800" y="2"/>
                  </a:moveTo>
                  <a:lnTo>
                    <a:pt x="50800" y="2"/>
                  </a:lnTo>
                  <a:lnTo>
                    <a:pt x="41961" y="0"/>
                  </a:lnTo>
                  <a:lnTo>
                    <a:pt x="40674" y="1413"/>
                  </a:lnTo>
                  <a:lnTo>
                    <a:pt x="20524" y="45436"/>
                  </a:lnTo>
                  <a:lnTo>
                    <a:pt x="5517" y="84575"/>
                  </a:lnTo>
                  <a:lnTo>
                    <a:pt x="726" y="128827"/>
                  </a:lnTo>
                  <a:lnTo>
                    <a:pt x="0" y="171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499">
              <a:extLst>
                <a:ext uri="{FF2B5EF4-FFF2-40B4-BE49-F238E27FC236}">
                  <a16:creationId xmlns:a16="http://schemas.microsoft.com/office/drawing/2014/main" xmlns="" id="{1676B4F2-EA74-4507-A56E-37EB16AC5E88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572250" y="6446133"/>
              <a:ext cx="82551" cy="75318"/>
            </a:xfrm>
            <a:custGeom>
              <a:avLst/>
              <a:gdLst/>
              <a:ahLst/>
              <a:cxnLst/>
              <a:rect l="0" t="0" r="0" b="0"/>
              <a:pathLst>
                <a:path w="82551" h="75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21048" y="6120"/>
                  </a:lnTo>
                  <a:lnTo>
                    <a:pt x="38692" y="20242"/>
                  </a:lnTo>
                  <a:lnTo>
                    <a:pt x="74706" y="66383"/>
                  </a:lnTo>
                  <a:lnTo>
                    <a:pt x="825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500">
              <a:extLst>
                <a:ext uri="{FF2B5EF4-FFF2-40B4-BE49-F238E27FC236}">
                  <a16:creationId xmlns:a16="http://schemas.microsoft.com/office/drawing/2014/main" xmlns="" id="{6C50555E-3E20-4438-BC33-01BC279EBD72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451600" y="65532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29947" y="10844"/>
                  </a:lnTo>
                  <a:lnTo>
                    <a:pt x="5672" y="3977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501">
              <a:extLst>
                <a:ext uri="{FF2B5EF4-FFF2-40B4-BE49-F238E27FC236}">
                  <a16:creationId xmlns:a16="http://schemas.microsoft.com/office/drawing/2014/main" xmlns="" id="{6C8035FF-8C45-40F9-B1D0-8707FB0E9958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311900" y="6470648"/>
              <a:ext cx="127001" cy="152403"/>
            </a:xfrm>
            <a:custGeom>
              <a:avLst/>
              <a:gdLst/>
              <a:ahLst/>
              <a:cxnLst/>
              <a:rect l="0" t="0" r="0" b="0"/>
              <a:pathLst>
                <a:path w="127001" h="152403">
                  <a:moveTo>
                    <a:pt x="127000" y="2"/>
                  </a:moveTo>
                  <a:lnTo>
                    <a:pt x="127000" y="2"/>
                  </a:lnTo>
                  <a:lnTo>
                    <a:pt x="120259" y="0"/>
                  </a:lnTo>
                  <a:lnTo>
                    <a:pt x="113185" y="3765"/>
                  </a:lnTo>
                  <a:lnTo>
                    <a:pt x="79191" y="32510"/>
                  </a:lnTo>
                  <a:lnTo>
                    <a:pt x="49509" y="72719"/>
                  </a:lnTo>
                  <a:lnTo>
                    <a:pt x="20049" y="117848"/>
                  </a:lnTo>
                  <a:lnTo>
                    <a:pt x="0" y="152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502">
              <a:extLst>
                <a:ext uri="{FF2B5EF4-FFF2-40B4-BE49-F238E27FC236}">
                  <a16:creationId xmlns:a16="http://schemas.microsoft.com/office/drawing/2014/main" xmlns="" id="{2764659C-6DB1-4D9D-9746-9329121D25A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286500" y="6473341"/>
              <a:ext cx="107951" cy="98910"/>
            </a:xfrm>
            <a:custGeom>
              <a:avLst/>
              <a:gdLst/>
              <a:ahLst/>
              <a:cxnLst/>
              <a:rect l="0" t="0" r="0" b="0"/>
              <a:pathLst>
                <a:path w="107951" h="989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70" y="0"/>
                  </a:lnTo>
                  <a:lnTo>
                    <a:pt x="6907" y="514"/>
                  </a:lnTo>
                  <a:lnTo>
                    <a:pt x="49331" y="30267"/>
                  </a:lnTo>
                  <a:lnTo>
                    <a:pt x="87360" y="67264"/>
                  </a:lnTo>
                  <a:lnTo>
                    <a:pt x="10795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503">
              <a:extLst>
                <a:ext uri="{FF2B5EF4-FFF2-40B4-BE49-F238E27FC236}">
                  <a16:creationId xmlns:a16="http://schemas.microsoft.com/office/drawing/2014/main" xmlns="" id="{627D9776-94D2-44E0-B135-0EC3C15B3609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153150" y="6241967"/>
              <a:ext cx="134085" cy="260434"/>
            </a:xfrm>
            <a:custGeom>
              <a:avLst/>
              <a:gdLst/>
              <a:ahLst/>
              <a:cxnLst/>
              <a:rect l="0" t="0" r="0" b="0"/>
              <a:pathLst>
                <a:path w="134085" h="260434">
                  <a:moveTo>
                    <a:pt x="0" y="88983"/>
                  </a:moveTo>
                  <a:lnTo>
                    <a:pt x="0" y="88983"/>
                  </a:lnTo>
                  <a:lnTo>
                    <a:pt x="0" y="76610"/>
                  </a:lnTo>
                  <a:lnTo>
                    <a:pt x="0" y="82073"/>
                  </a:lnTo>
                  <a:lnTo>
                    <a:pt x="705" y="84376"/>
                  </a:lnTo>
                  <a:lnTo>
                    <a:pt x="1881" y="85912"/>
                  </a:lnTo>
                  <a:lnTo>
                    <a:pt x="3371" y="86935"/>
                  </a:lnTo>
                  <a:lnTo>
                    <a:pt x="22322" y="88377"/>
                  </a:lnTo>
                  <a:lnTo>
                    <a:pt x="64695" y="78724"/>
                  </a:lnTo>
                  <a:lnTo>
                    <a:pt x="105887" y="63229"/>
                  </a:lnTo>
                  <a:lnTo>
                    <a:pt x="115041" y="59114"/>
                  </a:lnTo>
                  <a:lnTo>
                    <a:pt x="127095" y="47015"/>
                  </a:lnTo>
                  <a:lnTo>
                    <a:pt x="131297" y="39838"/>
                  </a:lnTo>
                  <a:lnTo>
                    <a:pt x="134084" y="26217"/>
                  </a:lnTo>
                  <a:lnTo>
                    <a:pt x="133838" y="19624"/>
                  </a:lnTo>
                  <a:lnTo>
                    <a:pt x="130854" y="13815"/>
                  </a:lnTo>
                  <a:lnTo>
                    <a:pt x="120011" y="3600"/>
                  </a:lnTo>
                  <a:lnTo>
                    <a:pt x="102020" y="0"/>
                  </a:lnTo>
                  <a:lnTo>
                    <a:pt x="80621" y="2162"/>
                  </a:lnTo>
                  <a:lnTo>
                    <a:pt x="59350" y="10180"/>
                  </a:lnTo>
                  <a:lnTo>
                    <a:pt x="41901" y="24561"/>
                  </a:lnTo>
                  <a:lnTo>
                    <a:pt x="29206" y="42006"/>
                  </a:lnTo>
                  <a:lnTo>
                    <a:pt x="23563" y="59166"/>
                  </a:lnTo>
                  <a:lnTo>
                    <a:pt x="24819" y="78083"/>
                  </a:lnTo>
                  <a:lnTo>
                    <a:pt x="31491" y="97544"/>
                  </a:lnTo>
                  <a:lnTo>
                    <a:pt x="66698" y="145004"/>
                  </a:lnTo>
                  <a:lnTo>
                    <a:pt x="97422" y="188274"/>
                  </a:lnTo>
                  <a:lnTo>
                    <a:pt x="104831" y="207067"/>
                  </a:lnTo>
                  <a:lnTo>
                    <a:pt x="105871" y="212155"/>
                  </a:lnTo>
                  <a:lnTo>
                    <a:pt x="103741" y="217665"/>
                  </a:lnTo>
                  <a:lnTo>
                    <a:pt x="93850" y="229430"/>
                  </a:lnTo>
                  <a:lnTo>
                    <a:pt x="69042" y="244584"/>
                  </a:lnTo>
                  <a:lnTo>
                    <a:pt x="30467" y="252206"/>
                  </a:lnTo>
                  <a:lnTo>
                    <a:pt x="4430" y="253837"/>
                  </a:lnTo>
                  <a:lnTo>
                    <a:pt x="4364" y="254624"/>
                  </a:lnTo>
                  <a:lnTo>
                    <a:pt x="12700" y="26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2504">
            <a:extLst>
              <a:ext uri="{FF2B5EF4-FFF2-40B4-BE49-F238E27FC236}">
                <a16:creationId xmlns:a16="http://schemas.microsoft.com/office/drawing/2014/main" xmlns="" id="{BEC7D385-B1C2-45E9-B220-92E399C58C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71950" y="6242050"/>
            <a:ext cx="22161" cy="247651"/>
          </a:xfrm>
          <a:custGeom>
            <a:avLst/>
            <a:gdLst/>
            <a:ahLst/>
            <a:cxnLst/>
            <a:rect l="0" t="0" r="0" b="0"/>
            <a:pathLst>
              <a:path w="22161" h="247651">
                <a:moveTo>
                  <a:pt x="12700" y="0"/>
                </a:moveTo>
                <a:lnTo>
                  <a:pt x="12700" y="0"/>
                </a:lnTo>
                <a:lnTo>
                  <a:pt x="16071" y="3371"/>
                </a:lnTo>
                <a:lnTo>
                  <a:pt x="18462" y="26744"/>
                </a:lnTo>
                <a:lnTo>
                  <a:pt x="20815" y="66484"/>
                </a:lnTo>
                <a:lnTo>
                  <a:pt x="22160" y="104364"/>
                </a:lnTo>
                <a:lnTo>
                  <a:pt x="19971" y="144988"/>
                </a:lnTo>
                <a:lnTo>
                  <a:pt x="17442" y="183835"/>
                </a:lnTo>
                <a:lnTo>
                  <a:pt x="6895" y="228147"/>
                </a:lnTo>
                <a:lnTo>
                  <a:pt x="0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SMARTInkShape-Group480">
            <a:extLst>
              <a:ext uri="{FF2B5EF4-FFF2-40B4-BE49-F238E27FC236}">
                <a16:creationId xmlns:a16="http://schemas.microsoft.com/office/drawing/2014/main" xmlns="" id="{002C56DB-2745-404F-A7EB-DFC01968D458}"/>
              </a:ext>
            </a:extLst>
          </p:cNvPr>
          <p:cNvGrpSpPr/>
          <p:nvPr/>
        </p:nvGrpSpPr>
        <p:grpSpPr>
          <a:xfrm>
            <a:off x="3556000" y="6227391"/>
            <a:ext cx="1250068" cy="351210"/>
            <a:chOff x="3556000" y="6227391"/>
            <a:chExt cx="1250068" cy="351210"/>
          </a:xfrm>
        </p:grpSpPr>
        <p:sp>
          <p:nvSpPr>
            <p:cNvPr id="245" name="SMARTInkShape-2505">
              <a:extLst>
                <a:ext uri="{FF2B5EF4-FFF2-40B4-BE49-F238E27FC236}">
                  <a16:creationId xmlns:a16="http://schemas.microsoft.com/office/drawing/2014/main" xmlns="" id="{EC908075-5341-4852-BC06-E1F5FBF891A8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679971" y="6227391"/>
              <a:ext cx="126097" cy="344860"/>
            </a:xfrm>
            <a:custGeom>
              <a:avLst/>
              <a:gdLst/>
              <a:ahLst/>
              <a:cxnLst/>
              <a:rect l="0" t="0" r="0" b="0"/>
              <a:pathLst>
                <a:path w="126097" h="344860">
                  <a:moveTo>
                    <a:pt x="120629" y="33709"/>
                  </a:moveTo>
                  <a:lnTo>
                    <a:pt x="120629" y="33709"/>
                  </a:lnTo>
                  <a:lnTo>
                    <a:pt x="126096" y="10565"/>
                  </a:lnTo>
                  <a:lnTo>
                    <a:pt x="124705" y="3902"/>
                  </a:lnTo>
                  <a:lnTo>
                    <a:pt x="123346" y="1139"/>
                  </a:lnTo>
                  <a:lnTo>
                    <a:pt x="119617" y="0"/>
                  </a:lnTo>
                  <a:lnTo>
                    <a:pt x="107950" y="618"/>
                  </a:lnTo>
                  <a:lnTo>
                    <a:pt x="85514" y="11674"/>
                  </a:lnTo>
                  <a:lnTo>
                    <a:pt x="60992" y="35098"/>
                  </a:lnTo>
                  <a:lnTo>
                    <a:pt x="36856" y="73913"/>
                  </a:lnTo>
                  <a:lnTo>
                    <a:pt x="9539" y="118095"/>
                  </a:lnTo>
                  <a:lnTo>
                    <a:pt x="1867" y="141341"/>
                  </a:lnTo>
                  <a:lnTo>
                    <a:pt x="0" y="169123"/>
                  </a:lnTo>
                  <a:lnTo>
                    <a:pt x="1870" y="173386"/>
                  </a:lnTo>
                  <a:lnTo>
                    <a:pt x="3356" y="175510"/>
                  </a:lnTo>
                  <a:lnTo>
                    <a:pt x="15003" y="215994"/>
                  </a:lnTo>
                  <a:lnTo>
                    <a:pt x="26700" y="254728"/>
                  </a:lnTo>
                  <a:lnTo>
                    <a:pt x="31067" y="299968"/>
                  </a:lnTo>
                  <a:lnTo>
                    <a:pt x="30024" y="316441"/>
                  </a:lnTo>
                  <a:lnTo>
                    <a:pt x="19029" y="344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506">
              <a:extLst>
                <a:ext uri="{FF2B5EF4-FFF2-40B4-BE49-F238E27FC236}">
                  <a16:creationId xmlns:a16="http://schemas.microsoft.com/office/drawing/2014/main" xmlns="" id="{8D5E2984-8BC1-4879-AA80-B0B460FEABF9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521200" y="622935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5696" y="7526"/>
                  </a:lnTo>
                  <a:lnTo>
                    <a:pt x="51326" y="52758"/>
                  </a:lnTo>
                  <a:lnTo>
                    <a:pt x="92845" y="97100"/>
                  </a:lnTo>
                  <a:lnTo>
                    <a:pt x="127833" y="143080"/>
                  </a:lnTo>
                  <a:lnTo>
                    <a:pt x="1524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507">
              <a:extLst>
                <a:ext uri="{FF2B5EF4-FFF2-40B4-BE49-F238E27FC236}">
                  <a16:creationId xmlns:a16="http://schemas.microsoft.com/office/drawing/2014/main" xmlns="" id="{0570106E-DB0F-4CCA-9CE9-E2FA6B2F51A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013200" y="6515100"/>
              <a:ext cx="323851" cy="5763"/>
            </a:xfrm>
            <a:custGeom>
              <a:avLst/>
              <a:gdLst/>
              <a:ahLst/>
              <a:cxnLst/>
              <a:rect l="0" t="0" r="0" b="0"/>
              <a:pathLst>
                <a:path w="323851" h="5763">
                  <a:moveTo>
                    <a:pt x="0" y="0"/>
                  </a:moveTo>
                  <a:lnTo>
                    <a:pt x="0" y="0"/>
                  </a:lnTo>
                  <a:lnTo>
                    <a:pt x="40182" y="0"/>
                  </a:lnTo>
                  <a:lnTo>
                    <a:pt x="70775" y="0"/>
                  </a:lnTo>
                  <a:lnTo>
                    <a:pt x="107890" y="0"/>
                  </a:lnTo>
                  <a:lnTo>
                    <a:pt x="147905" y="0"/>
                  </a:lnTo>
                  <a:lnTo>
                    <a:pt x="186386" y="705"/>
                  </a:lnTo>
                  <a:lnTo>
                    <a:pt x="231849" y="4363"/>
                  </a:lnTo>
                  <a:lnTo>
                    <a:pt x="270720" y="5762"/>
                  </a:lnTo>
                  <a:lnTo>
                    <a:pt x="306090" y="4352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508">
              <a:extLst>
                <a:ext uri="{FF2B5EF4-FFF2-40B4-BE49-F238E27FC236}">
                  <a16:creationId xmlns:a16="http://schemas.microsoft.com/office/drawing/2014/main" xmlns="" id="{7431FDFA-665F-4F4C-80CD-3B81F6CD7B5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556000" y="6302179"/>
              <a:ext cx="260351" cy="276422"/>
            </a:xfrm>
            <a:custGeom>
              <a:avLst/>
              <a:gdLst/>
              <a:ahLst/>
              <a:cxnLst/>
              <a:rect l="0" t="0" r="0" b="0"/>
              <a:pathLst>
                <a:path w="260351" h="276422">
                  <a:moveTo>
                    <a:pt x="260350" y="3371"/>
                  </a:moveTo>
                  <a:lnTo>
                    <a:pt x="260350" y="3371"/>
                  </a:lnTo>
                  <a:lnTo>
                    <a:pt x="256979" y="0"/>
                  </a:lnTo>
                  <a:lnTo>
                    <a:pt x="255280" y="418"/>
                  </a:lnTo>
                  <a:lnTo>
                    <a:pt x="217995" y="35477"/>
                  </a:lnTo>
                  <a:lnTo>
                    <a:pt x="181478" y="75129"/>
                  </a:lnTo>
                  <a:lnTo>
                    <a:pt x="151448" y="108641"/>
                  </a:lnTo>
                  <a:lnTo>
                    <a:pt x="119287" y="142821"/>
                  </a:lnTo>
                  <a:lnTo>
                    <a:pt x="86882" y="176121"/>
                  </a:lnTo>
                  <a:lnTo>
                    <a:pt x="42990" y="220518"/>
                  </a:lnTo>
                  <a:lnTo>
                    <a:pt x="9328" y="258114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509">
              <a:extLst>
                <a:ext uri="{FF2B5EF4-FFF2-40B4-BE49-F238E27FC236}">
                  <a16:creationId xmlns:a16="http://schemas.microsoft.com/office/drawing/2014/main" xmlns="" id="{2FD31139-91DC-4ED1-95E5-8D1E2DC748BE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556000" y="6318250"/>
              <a:ext cx="196851" cy="247651"/>
            </a:xfrm>
            <a:custGeom>
              <a:avLst/>
              <a:gdLst/>
              <a:ahLst/>
              <a:cxnLst/>
              <a:rect l="0" t="0" r="0" b="0"/>
              <a:pathLst>
                <a:path w="196851" h="247651">
                  <a:moveTo>
                    <a:pt x="0" y="0"/>
                  </a:moveTo>
                  <a:lnTo>
                    <a:pt x="0" y="0"/>
                  </a:lnTo>
                  <a:lnTo>
                    <a:pt x="30507" y="39346"/>
                  </a:lnTo>
                  <a:lnTo>
                    <a:pt x="72113" y="84049"/>
                  </a:lnTo>
                  <a:lnTo>
                    <a:pt x="107209" y="121095"/>
                  </a:lnTo>
                  <a:lnTo>
                    <a:pt x="135404" y="158882"/>
                  </a:lnTo>
                  <a:lnTo>
                    <a:pt x="164251" y="203930"/>
                  </a:lnTo>
                  <a:lnTo>
                    <a:pt x="1968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481">
            <a:extLst>
              <a:ext uri="{FF2B5EF4-FFF2-40B4-BE49-F238E27FC236}">
                <a16:creationId xmlns:a16="http://schemas.microsoft.com/office/drawing/2014/main" xmlns="" id="{95B53571-D842-41B0-8B20-87047D3E3323}"/>
              </a:ext>
            </a:extLst>
          </p:cNvPr>
          <p:cNvGrpSpPr/>
          <p:nvPr/>
        </p:nvGrpSpPr>
        <p:grpSpPr>
          <a:xfrm>
            <a:off x="1837776" y="6286969"/>
            <a:ext cx="1184825" cy="446521"/>
            <a:chOff x="1837776" y="6286969"/>
            <a:chExt cx="1184825" cy="446521"/>
          </a:xfrm>
        </p:grpSpPr>
        <p:sp>
          <p:nvSpPr>
            <p:cNvPr id="251" name="SMARTInkShape-2510">
              <a:extLst>
                <a:ext uri="{FF2B5EF4-FFF2-40B4-BE49-F238E27FC236}">
                  <a16:creationId xmlns:a16="http://schemas.microsoft.com/office/drawing/2014/main" xmlns="" id="{0D10E5D5-F9DD-4C47-9109-DD5E4DBC2A8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016250" y="6565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511">
              <a:extLst>
                <a:ext uri="{FF2B5EF4-FFF2-40B4-BE49-F238E27FC236}">
                  <a16:creationId xmlns:a16="http://schemas.microsoft.com/office/drawing/2014/main" xmlns="" id="{EE8878AF-FFBA-4A15-A00F-FF455CF4C27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009900" y="64579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512">
              <a:extLst>
                <a:ext uri="{FF2B5EF4-FFF2-40B4-BE49-F238E27FC236}">
                  <a16:creationId xmlns:a16="http://schemas.microsoft.com/office/drawing/2014/main" xmlns="" id="{2DA14A43-4CB8-4CB3-B9F9-98C65227023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279650" y="6661150"/>
              <a:ext cx="590551" cy="72340"/>
            </a:xfrm>
            <a:custGeom>
              <a:avLst/>
              <a:gdLst/>
              <a:ahLst/>
              <a:cxnLst/>
              <a:rect l="0" t="0" r="0" b="0"/>
              <a:pathLst>
                <a:path w="590551" h="72340">
                  <a:moveTo>
                    <a:pt x="0" y="63500"/>
                  </a:moveTo>
                  <a:lnTo>
                    <a:pt x="0" y="63500"/>
                  </a:lnTo>
                  <a:lnTo>
                    <a:pt x="0" y="66870"/>
                  </a:lnTo>
                  <a:lnTo>
                    <a:pt x="26968" y="72339"/>
                  </a:lnTo>
                  <a:lnTo>
                    <a:pt x="66549" y="70720"/>
                  </a:lnTo>
                  <a:lnTo>
                    <a:pt x="90932" y="68314"/>
                  </a:lnTo>
                  <a:lnTo>
                    <a:pt x="121299" y="64593"/>
                  </a:lnTo>
                  <a:lnTo>
                    <a:pt x="155655" y="59995"/>
                  </a:lnTo>
                  <a:lnTo>
                    <a:pt x="192670" y="54812"/>
                  </a:lnTo>
                  <a:lnTo>
                    <a:pt x="232869" y="49242"/>
                  </a:lnTo>
                  <a:lnTo>
                    <a:pt x="275191" y="43411"/>
                  </a:lnTo>
                  <a:lnTo>
                    <a:pt x="318927" y="37407"/>
                  </a:lnTo>
                  <a:lnTo>
                    <a:pt x="360079" y="31288"/>
                  </a:lnTo>
                  <a:lnTo>
                    <a:pt x="399508" y="25092"/>
                  </a:lnTo>
                  <a:lnTo>
                    <a:pt x="437789" y="18845"/>
                  </a:lnTo>
                  <a:lnTo>
                    <a:pt x="469659" y="13974"/>
                  </a:lnTo>
                  <a:lnTo>
                    <a:pt x="497256" y="10023"/>
                  </a:lnTo>
                  <a:lnTo>
                    <a:pt x="540619" y="4454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513">
              <a:extLst>
                <a:ext uri="{FF2B5EF4-FFF2-40B4-BE49-F238E27FC236}">
                  <a16:creationId xmlns:a16="http://schemas.microsoft.com/office/drawing/2014/main" xmlns="" id="{5FB5D515-C3FF-4D18-AEFD-DEE0999B1B3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101850" y="6635750"/>
              <a:ext cx="723901" cy="44451"/>
            </a:xfrm>
            <a:custGeom>
              <a:avLst/>
              <a:gdLst/>
              <a:ahLst/>
              <a:cxnLst/>
              <a:rect l="0" t="0" r="0" b="0"/>
              <a:pathLst>
                <a:path w="723901" h="44451">
                  <a:moveTo>
                    <a:pt x="0" y="44450"/>
                  </a:moveTo>
                  <a:lnTo>
                    <a:pt x="0" y="44450"/>
                  </a:lnTo>
                  <a:lnTo>
                    <a:pt x="33945" y="43745"/>
                  </a:lnTo>
                  <a:lnTo>
                    <a:pt x="69885" y="41079"/>
                  </a:lnTo>
                  <a:lnTo>
                    <a:pt x="95979" y="37969"/>
                  </a:lnTo>
                  <a:lnTo>
                    <a:pt x="126780" y="33780"/>
                  </a:lnTo>
                  <a:lnTo>
                    <a:pt x="160720" y="28870"/>
                  </a:lnTo>
                  <a:lnTo>
                    <a:pt x="200280" y="24186"/>
                  </a:lnTo>
                  <a:lnTo>
                    <a:pt x="243586" y="19651"/>
                  </a:lnTo>
                  <a:lnTo>
                    <a:pt x="289391" y="15218"/>
                  </a:lnTo>
                  <a:lnTo>
                    <a:pt x="337566" y="12261"/>
                  </a:lnTo>
                  <a:lnTo>
                    <a:pt x="387322" y="10291"/>
                  </a:lnTo>
                  <a:lnTo>
                    <a:pt x="438131" y="8978"/>
                  </a:lnTo>
                  <a:lnTo>
                    <a:pt x="484704" y="8102"/>
                  </a:lnTo>
                  <a:lnTo>
                    <a:pt x="528453" y="7517"/>
                  </a:lnTo>
                  <a:lnTo>
                    <a:pt x="570318" y="7128"/>
                  </a:lnTo>
                  <a:lnTo>
                    <a:pt x="604579" y="6162"/>
                  </a:lnTo>
                  <a:lnTo>
                    <a:pt x="633769" y="4814"/>
                  </a:lnTo>
                  <a:lnTo>
                    <a:pt x="678197" y="2139"/>
                  </a:lnTo>
                  <a:lnTo>
                    <a:pt x="723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514">
              <a:extLst>
                <a:ext uri="{FF2B5EF4-FFF2-40B4-BE49-F238E27FC236}">
                  <a16:creationId xmlns:a16="http://schemas.microsoft.com/office/drawing/2014/main" xmlns="" id="{A7D9D110-38C4-4094-9522-8D3E5B15D36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711450" y="6332976"/>
              <a:ext cx="138627" cy="188475"/>
            </a:xfrm>
            <a:custGeom>
              <a:avLst/>
              <a:gdLst/>
              <a:ahLst/>
              <a:cxnLst/>
              <a:rect l="0" t="0" r="0" b="0"/>
              <a:pathLst>
                <a:path w="138627" h="188475">
                  <a:moveTo>
                    <a:pt x="12700" y="17024"/>
                  </a:moveTo>
                  <a:lnTo>
                    <a:pt x="12700" y="17024"/>
                  </a:lnTo>
                  <a:lnTo>
                    <a:pt x="16071" y="13653"/>
                  </a:lnTo>
                  <a:lnTo>
                    <a:pt x="43104" y="2534"/>
                  </a:lnTo>
                  <a:lnTo>
                    <a:pt x="59609" y="0"/>
                  </a:lnTo>
                  <a:lnTo>
                    <a:pt x="74471" y="2639"/>
                  </a:lnTo>
                  <a:lnTo>
                    <a:pt x="86720" y="8513"/>
                  </a:lnTo>
                  <a:lnTo>
                    <a:pt x="94517" y="15829"/>
                  </a:lnTo>
                  <a:lnTo>
                    <a:pt x="96172" y="20461"/>
                  </a:lnTo>
                  <a:lnTo>
                    <a:pt x="96130" y="31251"/>
                  </a:lnTo>
                  <a:lnTo>
                    <a:pt x="88769" y="49225"/>
                  </a:lnTo>
                  <a:lnTo>
                    <a:pt x="61971" y="77351"/>
                  </a:lnTo>
                  <a:lnTo>
                    <a:pt x="61775" y="79819"/>
                  </a:lnTo>
                  <a:lnTo>
                    <a:pt x="62350" y="82172"/>
                  </a:lnTo>
                  <a:lnTo>
                    <a:pt x="66752" y="86665"/>
                  </a:lnTo>
                  <a:lnTo>
                    <a:pt x="74823" y="91014"/>
                  </a:lnTo>
                  <a:lnTo>
                    <a:pt x="118450" y="108868"/>
                  </a:lnTo>
                  <a:lnTo>
                    <a:pt x="132372" y="116874"/>
                  </a:lnTo>
                  <a:lnTo>
                    <a:pt x="136226" y="120986"/>
                  </a:lnTo>
                  <a:lnTo>
                    <a:pt x="138089" y="125137"/>
                  </a:lnTo>
                  <a:lnTo>
                    <a:pt x="138626" y="129316"/>
                  </a:lnTo>
                  <a:lnTo>
                    <a:pt x="136162" y="134218"/>
                  </a:lnTo>
                  <a:lnTo>
                    <a:pt x="125898" y="145311"/>
                  </a:lnTo>
                  <a:lnTo>
                    <a:pt x="100881" y="160083"/>
                  </a:lnTo>
                  <a:lnTo>
                    <a:pt x="56459" y="172647"/>
                  </a:lnTo>
                  <a:lnTo>
                    <a:pt x="12417" y="184108"/>
                  </a:lnTo>
                  <a:lnTo>
                    <a:pt x="0" y="18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515">
              <a:extLst>
                <a:ext uri="{FF2B5EF4-FFF2-40B4-BE49-F238E27FC236}">
                  <a16:creationId xmlns:a16="http://schemas.microsoft.com/office/drawing/2014/main" xmlns="" id="{AE3F2E85-5FB8-4C7F-95F8-12EA1947F49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368550" y="6432310"/>
              <a:ext cx="165101" cy="119034"/>
            </a:xfrm>
            <a:custGeom>
              <a:avLst/>
              <a:gdLst/>
              <a:ahLst/>
              <a:cxnLst/>
              <a:rect l="0" t="0" r="0" b="0"/>
              <a:pathLst>
                <a:path w="165101" h="119034">
                  <a:moveTo>
                    <a:pt x="0" y="63740"/>
                  </a:moveTo>
                  <a:lnTo>
                    <a:pt x="0" y="63740"/>
                  </a:lnTo>
                  <a:lnTo>
                    <a:pt x="6742" y="63740"/>
                  </a:lnTo>
                  <a:lnTo>
                    <a:pt x="38692" y="49435"/>
                  </a:lnTo>
                  <a:lnTo>
                    <a:pt x="49181" y="41154"/>
                  </a:lnTo>
                  <a:lnTo>
                    <a:pt x="57842" y="30419"/>
                  </a:lnTo>
                  <a:lnTo>
                    <a:pt x="64043" y="18591"/>
                  </a:lnTo>
                  <a:lnTo>
                    <a:pt x="64567" y="13180"/>
                  </a:lnTo>
                  <a:lnTo>
                    <a:pt x="61387" y="3404"/>
                  </a:lnTo>
                  <a:lnTo>
                    <a:pt x="58564" y="938"/>
                  </a:lnTo>
                  <a:lnTo>
                    <a:pt x="55270" y="0"/>
                  </a:lnTo>
                  <a:lnTo>
                    <a:pt x="51663" y="80"/>
                  </a:lnTo>
                  <a:lnTo>
                    <a:pt x="33103" y="10305"/>
                  </a:lnTo>
                  <a:lnTo>
                    <a:pt x="21533" y="24704"/>
                  </a:lnTo>
                  <a:lnTo>
                    <a:pt x="8967" y="52644"/>
                  </a:lnTo>
                  <a:lnTo>
                    <a:pt x="4691" y="72214"/>
                  </a:lnTo>
                  <a:lnTo>
                    <a:pt x="5142" y="90320"/>
                  </a:lnTo>
                  <a:lnTo>
                    <a:pt x="13339" y="105892"/>
                  </a:lnTo>
                  <a:lnTo>
                    <a:pt x="19476" y="113007"/>
                  </a:lnTo>
                  <a:lnTo>
                    <a:pt x="45110" y="119033"/>
                  </a:lnTo>
                  <a:lnTo>
                    <a:pt x="80726" y="117948"/>
                  </a:lnTo>
                  <a:lnTo>
                    <a:pt x="122426" y="110408"/>
                  </a:lnTo>
                  <a:lnTo>
                    <a:pt x="165100" y="101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516">
              <a:extLst>
                <a:ext uri="{FF2B5EF4-FFF2-40B4-BE49-F238E27FC236}">
                  <a16:creationId xmlns:a16="http://schemas.microsoft.com/office/drawing/2014/main" xmlns="" id="{E1D83E8A-12C0-454D-8A9C-F3D3C87B9CCB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269462" y="6427606"/>
              <a:ext cx="54639" cy="136550"/>
            </a:xfrm>
            <a:custGeom>
              <a:avLst/>
              <a:gdLst/>
              <a:ahLst/>
              <a:cxnLst/>
              <a:rect l="0" t="0" r="0" b="0"/>
              <a:pathLst>
                <a:path w="54639" h="136550">
                  <a:moveTo>
                    <a:pt x="54638" y="17644"/>
                  </a:moveTo>
                  <a:lnTo>
                    <a:pt x="54638" y="17644"/>
                  </a:lnTo>
                  <a:lnTo>
                    <a:pt x="31494" y="3339"/>
                  </a:lnTo>
                  <a:lnTo>
                    <a:pt x="18696" y="0"/>
                  </a:lnTo>
                  <a:lnTo>
                    <a:pt x="14449" y="942"/>
                  </a:lnTo>
                  <a:lnTo>
                    <a:pt x="5967" y="5753"/>
                  </a:lnTo>
                  <a:lnTo>
                    <a:pt x="3141" y="9717"/>
                  </a:lnTo>
                  <a:lnTo>
                    <a:pt x="0" y="19766"/>
                  </a:lnTo>
                  <a:lnTo>
                    <a:pt x="2367" y="33167"/>
                  </a:lnTo>
                  <a:lnTo>
                    <a:pt x="20003" y="72344"/>
                  </a:lnTo>
                  <a:lnTo>
                    <a:pt x="48462" y="111973"/>
                  </a:lnTo>
                  <a:lnTo>
                    <a:pt x="51893" y="122127"/>
                  </a:lnTo>
                  <a:lnTo>
                    <a:pt x="50691" y="126105"/>
                  </a:lnTo>
                  <a:lnTo>
                    <a:pt x="47773" y="129462"/>
                  </a:lnTo>
                  <a:lnTo>
                    <a:pt x="43712" y="132406"/>
                  </a:lnTo>
                  <a:lnTo>
                    <a:pt x="33554" y="135677"/>
                  </a:lnTo>
                  <a:lnTo>
                    <a:pt x="27882" y="136549"/>
                  </a:lnTo>
                  <a:lnTo>
                    <a:pt x="22689" y="135014"/>
                  </a:lnTo>
                  <a:lnTo>
                    <a:pt x="3838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517">
              <a:extLst>
                <a:ext uri="{FF2B5EF4-FFF2-40B4-BE49-F238E27FC236}">
                  <a16:creationId xmlns:a16="http://schemas.microsoft.com/office/drawing/2014/main" xmlns="" id="{0484E2CC-80CE-4CAB-9503-051B5690479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046754" y="6449622"/>
              <a:ext cx="143997" cy="141192"/>
            </a:xfrm>
            <a:custGeom>
              <a:avLst/>
              <a:gdLst/>
              <a:ahLst/>
              <a:cxnLst/>
              <a:rect l="0" t="0" r="0" b="0"/>
              <a:pathLst>
                <a:path w="143997" h="141192">
                  <a:moveTo>
                    <a:pt x="74146" y="46428"/>
                  </a:moveTo>
                  <a:lnTo>
                    <a:pt x="74146" y="46428"/>
                  </a:lnTo>
                  <a:lnTo>
                    <a:pt x="74851" y="31925"/>
                  </a:lnTo>
                  <a:lnTo>
                    <a:pt x="77804" y="19004"/>
                  </a:lnTo>
                  <a:lnTo>
                    <a:pt x="76242" y="10486"/>
                  </a:lnTo>
                  <a:lnTo>
                    <a:pt x="71396" y="1128"/>
                  </a:lnTo>
                  <a:lnTo>
                    <a:pt x="68079" y="0"/>
                  </a:lnTo>
                  <a:lnTo>
                    <a:pt x="58750" y="629"/>
                  </a:lnTo>
                  <a:lnTo>
                    <a:pt x="38226" y="15062"/>
                  </a:lnTo>
                  <a:lnTo>
                    <a:pt x="17642" y="47326"/>
                  </a:lnTo>
                  <a:lnTo>
                    <a:pt x="4879" y="84793"/>
                  </a:lnTo>
                  <a:lnTo>
                    <a:pt x="0" y="115965"/>
                  </a:lnTo>
                  <a:lnTo>
                    <a:pt x="2622" y="130486"/>
                  </a:lnTo>
                  <a:lnTo>
                    <a:pt x="5297" y="136331"/>
                  </a:lnTo>
                  <a:lnTo>
                    <a:pt x="8491" y="139525"/>
                  </a:lnTo>
                  <a:lnTo>
                    <a:pt x="12031" y="140948"/>
                  </a:lnTo>
                  <a:lnTo>
                    <a:pt x="15803" y="141191"/>
                  </a:lnTo>
                  <a:lnTo>
                    <a:pt x="27519" y="133936"/>
                  </a:lnTo>
                  <a:lnTo>
                    <a:pt x="70749" y="88935"/>
                  </a:lnTo>
                  <a:lnTo>
                    <a:pt x="80397" y="80136"/>
                  </a:lnTo>
                  <a:lnTo>
                    <a:pt x="83958" y="78777"/>
                  </a:lnTo>
                  <a:lnTo>
                    <a:pt x="87037" y="78577"/>
                  </a:lnTo>
                  <a:lnTo>
                    <a:pt x="98113" y="81667"/>
                  </a:lnTo>
                  <a:lnTo>
                    <a:pt x="143996" y="10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518">
              <a:extLst>
                <a:ext uri="{FF2B5EF4-FFF2-40B4-BE49-F238E27FC236}">
                  <a16:creationId xmlns:a16="http://schemas.microsoft.com/office/drawing/2014/main" xmlns="" id="{B73BEAFE-0D75-46DC-8F22-1E40ADBDBB7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837776" y="6286969"/>
              <a:ext cx="175175" cy="304694"/>
            </a:xfrm>
            <a:custGeom>
              <a:avLst/>
              <a:gdLst/>
              <a:ahLst/>
              <a:cxnLst/>
              <a:rect l="0" t="0" r="0" b="0"/>
              <a:pathLst>
                <a:path w="175175" h="304694">
                  <a:moveTo>
                    <a:pt x="156124" y="37631"/>
                  </a:moveTo>
                  <a:lnTo>
                    <a:pt x="156124" y="37631"/>
                  </a:lnTo>
                  <a:lnTo>
                    <a:pt x="159495" y="34260"/>
                  </a:lnTo>
                  <a:lnTo>
                    <a:pt x="161150" y="28842"/>
                  </a:lnTo>
                  <a:lnTo>
                    <a:pt x="163963" y="17857"/>
                  </a:lnTo>
                  <a:lnTo>
                    <a:pt x="165584" y="13865"/>
                  </a:lnTo>
                  <a:lnTo>
                    <a:pt x="165958" y="10498"/>
                  </a:lnTo>
                  <a:lnTo>
                    <a:pt x="164493" y="4875"/>
                  </a:lnTo>
                  <a:lnTo>
                    <a:pt x="163114" y="3094"/>
                  </a:lnTo>
                  <a:lnTo>
                    <a:pt x="159701" y="1114"/>
                  </a:lnTo>
                  <a:lnTo>
                    <a:pt x="147071" y="0"/>
                  </a:lnTo>
                  <a:lnTo>
                    <a:pt x="119810" y="13153"/>
                  </a:lnTo>
                  <a:lnTo>
                    <a:pt x="100870" y="33307"/>
                  </a:lnTo>
                  <a:lnTo>
                    <a:pt x="76249" y="62971"/>
                  </a:lnTo>
                  <a:lnTo>
                    <a:pt x="47841" y="98975"/>
                  </a:lnTo>
                  <a:lnTo>
                    <a:pt x="28196" y="128622"/>
                  </a:lnTo>
                  <a:lnTo>
                    <a:pt x="14394" y="154030"/>
                  </a:lnTo>
                  <a:lnTo>
                    <a:pt x="0" y="195903"/>
                  </a:lnTo>
                  <a:lnTo>
                    <a:pt x="658" y="228624"/>
                  </a:lnTo>
                  <a:lnTo>
                    <a:pt x="11768" y="255397"/>
                  </a:lnTo>
                  <a:lnTo>
                    <a:pt x="19670" y="267474"/>
                  </a:lnTo>
                  <a:lnTo>
                    <a:pt x="41620" y="284657"/>
                  </a:lnTo>
                  <a:lnTo>
                    <a:pt x="79864" y="300382"/>
                  </a:lnTo>
                  <a:lnTo>
                    <a:pt x="107414" y="304693"/>
                  </a:lnTo>
                  <a:lnTo>
                    <a:pt x="152275" y="300596"/>
                  </a:lnTo>
                  <a:lnTo>
                    <a:pt x="175174" y="297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482">
            <a:extLst>
              <a:ext uri="{FF2B5EF4-FFF2-40B4-BE49-F238E27FC236}">
                <a16:creationId xmlns:a16="http://schemas.microsoft.com/office/drawing/2014/main" xmlns="" id="{462F1AD4-68B6-4045-9B89-2C1DE8F9A468}"/>
              </a:ext>
            </a:extLst>
          </p:cNvPr>
          <p:cNvGrpSpPr/>
          <p:nvPr/>
        </p:nvGrpSpPr>
        <p:grpSpPr>
          <a:xfrm>
            <a:off x="11229491" y="5911850"/>
            <a:ext cx="746610" cy="234951"/>
            <a:chOff x="11229491" y="5911850"/>
            <a:chExt cx="746610" cy="234951"/>
          </a:xfrm>
        </p:grpSpPr>
        <p:sp>
          <p:nvSpPr>
            <p:cNvPr id="261" name="SMARTInkShape-2519">
              <a:extLst>
                <a:ext uri="{FF2B5EF4-FFF2-40B4-BE49-F238E27FC236}">
                  <a16:creationId xmlns:a16="http://schemas.microsoft.com/office/drawing/2014/main" xmlns="" id="{B66AA104-18EE-4F4D-8C0B-0576A313776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1957050" y="5911850"/>
              <a:ext cx="19051" cy="234951"/>
            </a:xfrm>
            <a:custGeom>
              <a:avLst/>
              <a:gdLst/>
              <a:ahLst/>
              <a:cxnLst/>
              <a:rect l="0" t="0" r="0" b="0"/>
              <a:pathLst>
                <a:path w="19051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6301" y="42659"/>
                  </a:lnTo>
                  <a:lnTo>
                    <a:pt x="17829" y="74699"/>
                  </a:lnTo>
                  <a:lnTo>
                    <a:pt x="18507" y="113867"/>
                  </a:lnTo>
                  <a:lnTo>
                    <a:pt x="18810" y="155735"/>
                  </a:lnTo>
                  <a:lnTo>
                    <a:pt x="18942" y="195510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520">
              <a:extLst>
                <a:ext uri="{FF2B5EF4-FFF2-40B4-BE49-F238E27FC236}">
                  <a16:creationId xmlns:a16="http://schemas.microsoft.com/office/drawing/2014/main" xmlns="" id="{FBF272C5-440C-4BCF-8FCB-836C9DD210D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1229491" y="5981700"/>
              <a:ext cx="206860" cy="12701"/>
            </a:xfrm>
            <a:custGeom>
              <a:avLst/>
              <a:gdLst/>
              <a:ahLst/>
              <a:cxnLst/>
              <a:rect l="0" t="0" r="0" b="0"/>
              <a:pathLst>
                <a:path w="2068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698"/>
                  </a:lnTo>
                  <a:lnTo>
                    <a:pt x="42950" y="12698"/>
                  </a:lnTo>
                  <a:lnTo>
                    <a:pt x="89227" y="9329"/>
                  </a:lnTo>
                  <a:lnTo>
                    <a:pt x="125651" y="5793"/>
                  </a:lnTo>
                  <a:lnTo>
                    <a:pt x="172449" y="1716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521">
              <a:extLst>
                <a:ext uri="{FF2B5EF4-FFF2-40B4-BE49-F238E27FC236}">
                  <a16:creationId xmlns:a16="http://schemas.microsoft.com/office/drawing/2014/main" xmlns="" id="{114343C9-44D3-4D80-810E-4D566B786430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1244883" y="6102350"/>
              <a:ext cx="172418" cy="12585"/>
            </a:xfrm>
            <a:custGeom>
              <a:avLst/>
              <a:gdLst/>
              <a:ahLst/>
              <a:cxnLst/>
              <a:rect l="0" t="0" r="0" b="0"/>
              <a:pathLst>
                <a:path w="172418" h="12585">
                  <a:moveTo>
                    <a:pt x="7317" y="6350"/>
                  </a:moveTo>
                  <a:lnTo>
                    <a:pt x="7317" y="6350"/>
                  </a:lnTo>
                  <a:lnTo>
                    <a:pt x="574" y="9721"/>
                  </a:lnTo>
                  <a:lnTo>
                    <a:pt x="0" y="10714"/>
                  </a:lnTo>
                  <a:lnTo>
                    <a:pt x="1027" y="11376"/>
                  </a:lnTo>
                  <a:lnTo>
                    <a:pt x="43183" y="12584"/>
                  </a:lnTo>
                  <a:lnTo>
                    <a:pt x="82150" y="10785"/>
                  </a:lnTo>
                  <a:lnTo>
                    <a:pt x="127562" y="5781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522">
              <a:extLst>
                <a:ext uri="{FF2B5EF4-FFF2-40B4-BE49-F238E27FC236}">
                  <a16:creationId xmlns:a16="http://schemas.microsoft.com/office/drawing/2014/main" xmlns="" id="{D0394290-B490-4263-B5F4-F3266E264F1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1645900" y="6045200"/>
              <a:ext cx="196851" cy="9496"/>
            </a:xfrm>
            <a:custGeom>
              <a:avLst/>
              <a:gdLst/>
              <a:ahLst/>
              <a:cxnLst/>
              <a:rect l="0" t="0" r="0" b="0"/>
              <a:pathLst>
                <a:path w="196851" h="9496">
                  <a:moveTo>
                    <a:pt x="0" y="6350"/>
                  </a:moveTo>
                  <a:lnTo>
                    <a:pt x="0" y="6350"/>
                  </a:lnTo>
                  <a:lnTo>
                    <a:pt x="44257" y="9495"/>
                  </a:lnTo>
                  <a:lnTo>
                    <a:pt x="88138" y="5400"/>
                  </a:lnTo>
                  <a:lnTo>
                    <a:pt x="135710" y="1600"/>
                  </a:lnTo>
                  <a:lnTo>
                    <a:pt x="179600" y="31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483">
            <a:extLst>
              <a:ext uri="{FF2B5EF4-FFF2-40B4-BE49-F238E27FC236}">
                <a16:creationId xmlns:a16="http://schemas.microsoft.com/office/drawing/2014/main" xmlns="" id="{5BB863E4-3158-4AC1-8B63-3AF3AF50A102}"/>
              </a:ext>
            </a:extLst>
          </p:cNvPr>
          <p:cNvGrpSpPr/>
          <p:nvPr/>
        </p:nvGrpSpPr>
        <p:grpSpPr>
          <a:xfrm>
            <a:off x="8928307" y="6116294"/>
            <a:ext cx="774494" cy="386107"/>
            <a:chOff x="8928307" y="6116294"/>
            <a:chExt cx="774494" cy="386107"/>
          </a:xfrm>
        </p:grpSpPr>
        <p:sp>
          <p:nvSpPr>
            <p:cNvPr id="266" name="SMARTInkShape-2523">
              <a:extLst>
                <a:ext uri="{FF2B5EF4-FFF2-40B4-BE49-F238E27FC236}">
                  <a16:creationId xmlns:a16="http://schemas.microsoft.com/office/drawing/2014/main" xmlns="" id="{B6D3741D-1F6C-47AA-98AD-B18DA19065A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486900" y="6116294"/>
              <a:ext cx="215901" cy="104637"/>
            </a:xfrm>
            <a:custGeom>
              <a:avLst/>
              <a:gdLst/>
              <a:ahLst/>
              <a:cxnLst/>
              <a:rect l="0" t="0" r="0" b="0"/>
              <a:pathLst>
                <a:path w="215901" h="104637">
                  <a:moveTo>
                    <a:pt x="0" y="24156"/>
                  </a:moveTo>
                  <a:lnTo>
                    <a:pt x="0" y="24156"/>
                  </a:lnTo>
                  <a:lnTo>
                    <a:pt x="14746" y="11291"/>
                  </a:lnTo>
                  <a:lnTo>
                    <a:pt x="30037" y="2956"/>
                  </a:lnTo>
                  <a:lnTo>
                    <a:pt x="45824" y="0"/>
                  </a:lnTo>
                  <a:lnTo>
                    <a:pt x="67279" y="2496"/>
                  </a:lnTo>
                  <a:lnTo>
                    <a:pt x="73076" y="5483"/>
                  </a:lnTo>
                  <a:lnTo>
                    <a:pt x="81394" y="14447"/>
                  </a:lnTo>
                  <a:lnTo>
                    <a:pt x="85566" y="25485"/>
                  </a:lnTo>
                  <a:lnTo>
                    <a:pt x="86676" y="31391"/>
                  </a:lnTo>
                  <a:lnTo>
                    <a:pt x="84148" y="45481"/>
                  </a:lnTo>
                  <a:lnTo>
                    <a:pt x="81499" y="53190"/>
                  </a:lnTo>
                  <a:lnTo>
                    <a:pt x="71030" y="65516"/>
                  </a:lnTo>
                  <a:lnTo>
                    <a:pt x="37678" y="94687"/>
                  </a:lnTo>
                  <a:lnTo>
                    <a:pt x="36407" y="97282"/>
                  </a:lnTo>
                  <a:lnTo>
                    <a:pt x="36267" y="99718"/>
                  </a:lnTo>
                  <a:lnTo>
                    <a:pt x="36876" y="102047"/>
                  </a:lnTo>
                  <a:lnTo>
                    <a:pt x="48846" y="104636"/>
                  </a:lnTo>
                  <a:lnTo>
                    <a:pt x="86909" y="104211"/>
                  </a:lnTo>
                  <a:lnTo>
                    <a:pt x="124703" y="100658"/>
                  </a:lnTo>
                  <a:lnTo>
                    <a:pt x="169724" y="94375"/>
                  </a:lnTo>
                  <a:lnTo>
                    <a:pt x="215900" y="8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524">
              <a:extLst>
                <a:ext uri="{FF2B5EF4-FFF2-40B4-BE49-F238E27FC236}">
                  <a16:creationId xmlns:a16="http://schemas.microsoft.com/office/drawing/2014/main" xmlns="" id="{4F2C04B7-5B92-4FEA-9999-43E90D84218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251950" y="6356348"/>
              <a:ext cx="133351" cy="146053"/>
            </a:xfrm>
            <a:custGeom>
              <a:avLst/>
              <a:gdLst/>
              <a:ahLst/>
              <a:cxnLst/>
              <a:rect l="0" t="0" r="0" b="0"/>
              <a:pathLst>
                <a:path w="133351" h="146053">
                  <a:moveTo>
                    <a:pt x="133350" y="2"/>
                  </a:moveTo>
                  <a:lnTo>
                    <a:pt x="133350" y="2"/>
                  </a:lnTo>
                  <a:lnTo>
                    <a:pt x="129979" y="0"/>
                  </a:lnTo>
                  <a:lnTo>
                    <a:pt x="99762" y="22606"/>
                  </a:lnTo>
                  <a:lnTo>
                    <a:pt x="63999" y="60363"/>
                  </a:lnTo>
                  <a:lnTo>
                    <a:pt x="32396" y="102810"/>
                  </a:lnTo>
                  <a:lnTo>
                    <a:pt x="0" y="146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525">
              <a:extLst>
                <a:ext uri="{FF2B5EF4-FFF2-40B4-BE49-F238E27FC236}">
                  <a16:creationId xmlns:a16="http://schemas.microsoft.com/office/drawing/2014/main" xmlns="" id="{213DC281-28D9-41AA-A0B1-865C2BF7825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213850" y="6324600"/>
              <a:ext cx="152401" cy="158751"/>
            </a:xfrm>
            <a:custGeom>
              <a:avLst/>
              <a:gdLst/>
              <a:ahLst/>
              <a:cxnLst/>
              <a:rect l="0" t="0" r="0" b="0"/>
              <a:pathLst>
                <a:path w="152401" h="158751">
                  <a:moveTo>
                    <a:pt x="0" y="0"/>
                  </a:moveTo>
                  <a:lnTo>
                    <a:pt x="0" y="0"/>
                  </a:lnTo>
                  <a:lnTo>
                    <a:pt x="38681" y="45149"/>
                  </a:lnTo>
                  <a:lnTo>
                    <a:pt x="77151" y="88411"/>
                  </a:lnTo>
                  <a:lnTo>
                    <a:pt x="123467" y="135272"/>
                  </a:lnTo>
                  <a:lnTo>
                    <a:pt x="1524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526">
              <a:extLst>
                <a:ext uri="{FF2B5EF4-FFF2-40B4-BE49-F238E27FC236}">
                  <a16:creationId xmlns:a16="http://schemas.microsoft.com/office/drawing/2014/main" xmlns="" id="{A22F53C0-9E9A-4D51-AD41-3088F378774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928307" y="6161208"/>
              <a:ext cx="412544" cy="166210"/>
            </a:xfrm>
            <a:custGeom>
              <a:avLst/>
              <a:gdLst/>
              <a:ahLst/>
              <a:cxnLst/>
              <a:rect l="0" t="0" r="0" b="0"/>
              <a:pathLst>
                <a:path w="412544" h="166210">
                  <a:moveTo>
                    <a:pt x="69643" y="68142"/>
                  </a:moveTo>
                  <a:lnTo>
                    <a:pt x="69643" y="68142"/>
                  </a:lnTo>
                  <a:lnTo>
                    <a:pt x="73013" y="71513"/>
                  </a:lnTo>
                  <a:lnTo>
                    <a:pt x="78432" y="73168"/>
                  </a:lnTo>
                  <a:lnTo>
                    <a:pt x="81852" y="73609"/>
                  </a:lnTo>
                  <a:lnTo>
                    <a:pt x="84132" y="76019"/>
                  </a:lnTo>
                  <a:lnTo>
                    <a:pt x="86666" y="84344"/>
                  </a:lnTo>
                  <a:lnTo>
                    <a:pt x="84721" y="107671"/>
                  </a:lnTo>
                  <a:lnTo>
                    <a:pt x="69563" y="136925"/>
                  </a:lnTo>
                  <a:lnTo>
                    <a:pt x="47198" y="157823"/>
                  </a:lnTo>
                  <a:lnTo>
                    <a:pt x="29438" y="166209"/>
                  </a:lnTo>
                  <a:lnTo>
                    <a:pt x="23790" y="165271"/>
                  </a:lnTo>
                  <a:lnTo>
                    <a:pt x="11870" y="158582"/>
                  </a:lnTo>
                  <a:lnTo>
                    <a:pt x="3280" y="142910"/>
                  </a:lnTo>
                  <a:lnTo>
                    <a:pt x="0" y="132804"/>
                  </a:lnTo>
                  <a:lnTo>
                    <a:pt x="636" y="122539"/>
                  </a:lnTo>
                  <a:lnTo>
                    <a:pt x="8869" y="101726"/>
                  </a:lnTo>
                  <a:lnTo>
                    <a:pt x="32742" y="76917"/>
                  </a:lnTo>
                  <a:lnTo>
                    <a:pt x="79013" y="59532"/>
                  </a:lnTo>
                  <a:lnTo>
                    <a:pt x="121079" y="49968"/>
                  </a:lnTo>
                  <a:lnTo>
                    <a:pt x="144151" y="45443"/>
                  </a:lnTo>
                  <a:lnTo>
                    <a:pt x="169410" y="40309"/>
                  </a:lnTo>
                  <a:lnTo>
                    <a:pt x="196126" y="34770"/>
                  </a:lnTo>
                  <a:lnTo>
                    <a:pt x="223814" y="28961"/>
                  </a:lnTo>
                  <a:lnTo>
                    <a:pt x="250740" y="23677"/>
                  </a:lnTo>
                  <a:lnTo>
                    <a:pt x="277157" y="18743"/>
                  </a:lnTo>
                  <a:lnTo>
                    <a:pt x="303236" y="14043"/>
                  </a:lnTo>
                  <a:lnTo>
                    <a:pt x="343501" y="6938"/>
                  </a:lnTo>
                  <a:lnTo>
                    <a:pt x="390359" y="0"/>
                  </a:lnTo>
                  <a:lnTo>
                    <a:pt x="401038" y="932"/>
                  </a:lnTo>
                  <a:lnTo>
                    <a:pt x="412543" y="4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484">
            <a:extLst>
              <a:ext uri="{FF2B5EF4-FFF2-40B4-BE49-F238E27FC236}">
                <a16:creationId xmlns:a16="http://schemas.microsoft.com/office/drawing/2014/main" xmlns="" id="{BCE8FAC6-32B1-4362-99AB-2971166C8DF9}"/>
              </a:ext>
            </a:extLst>
          </p:cNvPr>
          <p:cNvGrpSpPr/>
          <p:nvPr/>
        </p:nvGrpSpPr>
        <p:grpSpPr>
          <a:xfrm>
            <a:off x="8242300" y="5246138"/>
            <a:ext cx="2908301" cy="780013"/>
            <a:chOff x="8242300" y="5246138"/>
            <a:chExt cx="2908301" cy="780013"/>
          </a:xfrm>
        </p:grpSpPr>
        <p:sp>
          <p:nvSpPr>
            <p:cNvPr id="271" name="SMARTInkShape-2527">
              <a:extLst>
                <a:ext uri="{FF2B5EF4-FFF2-40B4-BE49-F238E27FC236}">
                  <a16:creationId xmlns:a16="http://schemas.microsoft.com/office/drawing/2014/main" xmlns="" id="{2423336B-DFC3-4C3B-8B20-7141D652B24C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502898" y="5565579"/>
              <a:ext cx="133353" cy="181172"/>
            </a:xfrm>
            <a:custGeom>
              <a:avLst/>
              <a:gdLst/>
              <a:ahLst/>
              <a:cxnLst/>
              <a:rect l="0" t="0" r="0" b="0"/>
              <a:pathLst>
                <a:path w="133353" h="18117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1413" y="418"/>
                  </a:lnTo>
                  <a:lnTo>
                    <a:pt x="6745" y="4645"/>
                  </a:lnTo>
                  <a:lnTo>
                    <a:pt x="37905" y="41927"/>
                  </a:lnTo>
                  <a:lnTo>
                    <a:pt x="69402" y="84174"/>
                  </a:lnTo>
                  <a:lnTo>
                    <a:pt x="96607" y="123503"/>
                  </a:lnTo>
                  <a:lnTo>
                    <a:pt x="123905" y="167994"/>
                  </a:lnTo>
                  <a:lnTo>
                    <a:pt x="133352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528">
              <a:extLst>
                <a:ext uri="{FF2B5EF4-FFF2-40B4-BE49-F238E27FC236}">
                  <a16:creationId xmlns:a16="http://schemas.microsoft.com/office/drawing/2014/main" xmlns="" id="{5B5B6C57-38C2-4019-99CF-4D25D0DBB4F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929182" y="5492828"/>
              <a:ext cx="186369" cy="266464"/>
            </a:xfrm>
            <a:custGeom>
              <a:avLst/>
              <a:gdLst/>
              <a:ahLst/>
              <a:cxnLst/>
              <a:rect l="0" t="0" r="0" b="0"/>
              <a:pathLst>
                <a:path w="186369" h="266464">
                  <a:moveTo>
                    <a:pt x="186368" y="6272"/>
                  </a:moveTo>
                  <a:lnTo>
                    <a:pt x="186368" y="6272"/>
                  </a:lnTo>
                  <a:lnTo>
                    <a:pt x="182997" y="2901"/>
                  </a:lnTo>
                  <a:lnTo>
                    <a:pt x="179461" y="1246"/>
                  </a:lnTo>
                  <a:lnTo>
                    <a:pt x="140750" y="0"/>
                  </a:lnTo>
                  <a:lnTo>
                    <a:pt x="100348" y="5712"/>
                  </a:lnTo>
                  <a:lnTo>
                    <a:pt x="56096" y="19698"/>
                  </a:lnTo>
                  <a:lnTo>
                    <a:pt x="38863" y="29172"/>
                  </a:lnTo>
                  <a:lnTo>
                    <a:pt x="26500" y="42790"/>
                  </a:lnTo>
                  <a:lnTo>
                    <a:pt x="20067" y="58249"/>
                  </a:lnTo>
                  <a:lnTo>
                    <a:pt x="15935" y="94542"/>
                  </a:lnTo>
                  <a:lnTo>
                    <a:pt x="15219" y="131988"/>
                  </a:lnTo>
                  <a:lnTo>
                    <a:pt x="11635" y="170991"/>
                  </a:lnTo>
                  <a:lnTo>
                    <a:pt x="4105" y="215616"/>
                  </a:lnTo>
                  <a:lnTo>
                    <a:pt x="0" y="231959"/>
                  </a:lnTo>
                  <a:lnTo>
                    <a:pt x="33" y="238574"/>
                  </a:lnTo>
                  <a:lnTo>
                    <a:pt x="3833" y="249688"/>
                  </a:lnTo>
                  <a:lnTo>
                    <a:pt x="10226" y="257450"/>
                  </a:lnTo>
                  <a:lnTo>
                    <a:pt x="13907" y="260506"/>
                  </a:lnTo>
                  <a:lnTo>
                    <a:pt x="39312" y="264810"/>
                  </a:lnTo>
                  <a:lnTo>
                    <a:pt x="77022" y="266084"/>
                  </a:lnTo>
                  <a:lnTo>
                    <a:pt x="119475" y="266463"/>
                  </a:lnTo>
                  <a:lnTo>
                    <a:pt x="159962" y="259832"/>
                  </a:lnTo>
                  <a:lnTo>
                    <a:pt x="186368" y="25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529">
              <a:extLst>
                <a:ext uri="{FF2B5EF4-FFF2-40B4-BE49-F238E27FC236}">
                  <a16:creationId xmlns:a16="http://schemas.microsoft.com/office/drawing/2014/main" xmlns="" id="{320B8CA6-6D67-49AD-886C-F3B62EDE363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593030" y="5576183"/>
              <a:ext cx="19343" cy="221368"/>
            </a:xfrm>
            <a:custGeom>
              <a:avLst/>
              <a:gdLst/>
              <a:ahLst/>
              <a:cxnLst/>
              <a:rect l="0" t="0" r="0" b="0"/>
              <a:pathLst>
                <a:path w="19343" h="221368">
                  <a:moveTo>
                    <a:pt x="8170" y="5467"/>
                  </a:moveTo>
                  <a:lnTo>
                    <a:pt x="8170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4831" y="9491"/>
                  </a:lnTo>
                  <a:lnTo>
                    <a:pt x="12579" y="51940"/>
                  </a:lnTo>
                  <a:lnTo>
                    <a:pt x="18100" y="93477"/>
                  </a:lnTo>
                  <a:lnTo>
                    <a:pt x="19342" y="136358"/>
                  </a:lnTo>
                  <a:lnTo>
                    <a:pt x="15558" y="174778"/>
                  </a:lnTo>
                  <a:lnTo>
                    <a:pt x="817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530">
              <a:extLst>
                <a:ext uri="{FF2B5EF4-FFF2-40B4-BE49-F238E27FC236}">
                  <a16:creationId xmlns:a16="http://schemas.microsoft.com/office/drawing/2014/main" xmlns="" id="{3178BB7B-B4B8-422C-BE28-6CB4D4B69C6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9469615" y="5666943"/>
              <a:ext cx="239536" cy="9958"/>
            </a:xfrm>
            <a:custGeom>
              <a:avLst/>
              <a:gdLst/>
              <a:ahLst/>
              <a:cxnLst/>
              <a:rect l="0" t="0" r="0" b="0"/>
              <a:pathLst>
                <a:path w="239536" h="9958">
                  <a:moveTo>
                    <a:pt x="10935" y="9957"/>
                  </a:moveTo>
                  <a:lnTo>
                    <a:pt x="10935" y="9957"/>
                  </a:lnTo>
                  <a:lnTo>
                    <a:pt x="0" y="4490"/>
                  </a:lnTo>
                  <a:lnTo>
                    <a:pt x="823" y="4195"/>
                  </a:lnTo>
                  <a:lnTo>
                    <a:pt x="46053" y="0"/>
                  </a:lnTo>
                  <a:lnTo>
                    <a:pt x="91504" y="2930"/>
                  </a:lnTo>
                  <a:lnTo>
                    <a:pt x="124121" y="6363"/>
                  </a:lnTo>
                  <a:lnTo>
                    <a:pt x="170842" y="8892"/>
                  </a:lnTo>
                  <a:lnTo>
                    <a:pt x="212596" y="6270"/>
                  </a:lnTo>
                  <a:lnTo>
                    <a:pt x="239535" y="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531">
              <a:extLst>
                <a:ext uri="{FF2B5EF4-FFF2-40B4-BE49-F238E27FC236}">
                  <a16:creationId xmlns:a16="http://schemas.microsoft.com/office/drawing/2014/main" xmlns="" id="{AB50EFB7-F79D-43E8-942A-B80F4424485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877550" y="5438579"/>
              <a:ext cx="114385" cy="384372"/>
            </a:xfrm>
            <a:custGeom>
              <a:avLst/>
              <a:gdLst/>
              <a:ahLst/>
              <a:cxnLst/>
              <a:rect l="0" t="0" r="0" b="0"/>
              <a:pathLst>
                <a:path w="114385" h="384372">
                  <a:moveTo>
                    <a:pt x="63500" y="3371"/>
                  </a:moveTo>
                  <a:lnTo>
                    <a:pt x="63500" y="3371"/>
                  </a:lnTo>
                  <a:lnTo>
                    <a:pt x="60129" y="0"/>
                  </a:lnTo>
                  <a:lnTo>
                    <a:pt x="71517" y="4647"/>
                  </a:lnTo>
                  <a:lnTo>
                    <a:pt x="88935" y="45094"/>
                  </a:lnTo>
                  <a:lnTo>
                    <a:pt x="99506" y="75638"/>
                  </a:lnTo>
                  <a:lnTo>
                    <a:pt x="106554" y="105876"/>
                  </a:lnTo>
                  <a:lnTo>
                    <a:pt x="111252" y="135913"/>
                  </a:lnTo>
                  <a:lnTo>
                    <a:pt x="114384" y="165816"/>
                  </a:lnTo>
                  <a:lnTo>
                    <a:pt x="109417" y="199156"/>
                  </a:lnTo>
                  <a:lnTo>
                    <a:pt x="99051" y="234789"/>
                  </a:lnTo>
                  <a:lnTo>
                    <a:pt x="85084" y="271950"/>
                  </a:lnTo>
                  <a:lnTo>
                    <a:pt x="69422" y="300957"/>
                  </a:lnTo>
                  <a:lnTo>
                    <a:pt x="35089" y="344475"/>
                  </a:lnTo>
                  <a:lnTo>
                    <a:pt x="0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532">
              <a:extLst>
                <a:ext uri="{FF2B5EF4-FFF2-40B4-BE49-F238E27FC236}">
                  <a16:creationId xmlns:a16="http://schemas.microsoft.com/office/drawing/2014/main" xmlns="" id="{DEBA4C9F-FCAE-44ED-850D-E89543AA3EC6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764328" y="5444191"/>
              <a:ext cx="115953" cy="378760"/>
            </a:xfrm>
            <a:custGeom>
              <a:avLst/>
              <a:gdLst/>
              <a:ahLst/>
              <a:cxnLst/>
              <a:rect l="0" t="0" r="0" b="0"/>
              <a:pathLst>
                <a:path w="115953" h="378760">
                  <a:moveTo>
                    <a:pt x="84522" y="54909"/>
                  </a:moveTo>
                  <a:lnTo>
                    <a:pt x="84522" y="54909"/>
                  </a:lnTo>
                  <a:lnTo>
                    <a:pt x="104773" y="33247"/>
                  </a:lnTo>
                  <a:lnTo>
                    <a:pt x="114645" y="9106"/>
                  </a:lnTo>
                  <a:lnTo>
                    <a:pt x="115952" y="0"/>
                  </a:lnTo>
                  <a:lnTo>
                    <a:pt x="110486" y="638"/>
                  </a:lnTo>
                  <a:lnTo>
                    <a:pt x="106063" y="1794"/>
                  </a:lnTo>
                  <a:lnTo>
                    <a:pt x="86359" y="16907"/>
                  </a:lnTo>
                  <a:lnTo>
                    <a:pt x="62646" y="52743"/>
                  </a:lnTo>
                  <a:lnTo>
                    <a:pt x="44224" y="88753"/>
                  </a:lnTo>
                  <a:lnTo>
                    <a:pt x="25689" y="132040"/>
                  </a:lnTo>
                  <a:lnTo>
                    <a:pt x="17783" y="156423"/>
                  </a:lnTo>
                  <a:lnTo>
                    <a:pt x="10396" y="181852"/>
                  </a:lnTo>
                  <a:lnTo>
                    <a:pt x="5472" y="207271"/>
                  </a:lnTo>
                  <a:lnTo>
                    <a:pt x="2188" y="232683"/>
                  </a:lnTo>
                  <a:lnTo>
                    <a:pt x="0" y="258092"/>
                  </a:lnTo>
                  <a:lnTo>
                    <a:pt x="5094" y="301376"/>
                  </a:lnTo>
                  <a:lnTo>
                    <a:pt x="10403" y="320820"/>
                  </a:lnTo>
                  <a:lnTo>
                    <a:pt x="21703" y="335898"/>
                  </a:lnTo>
                  <a:lnTo>
                    <a:pt x="66927" y="365118"/>
                  </a:lnTo>
                  <a:lnTo>
                    <a:pt x="90872" y="37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533">
              <a:extLst>
                <a:ext uri="{FF2B5EF4-FFF2-40B4-BE49-F238E27FC236}">
                  <a16:creationId xmlns:a16="http://schemas.microsoft.com/office/drawing/2014/main" xmlns="" id="{A6EA5E13-8E23-46B0-BDB7-3AB8FA41FF1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242300" y="5957861"/>
              <a:ext cx="2120901" cy="68290"/>
            </a:xfrm>
            <a:custGeom>
              <a:avLst/>
              <a:gdLst/>
              <a:ahLst/>
              <a:cxnLst/>
              <a:rect l="0" t="0" r="0" b="0"/>
              <a:pathLst>
                <a:path w="2120901" h="68290">
                  <a:moveTo>
                    <a:pt x="0" y="30189"/>
                  </a:moveTo>
                  <a:lnTo>
                    <a:pt x="0" y="30189"/>
                  </a:lnTo>
                  <a:lnTo>
                    <a:pt x="36087" y="30189"/>
                  </a:lnTo>
                  <a:lnTo>
                    <a:pt x="69660" y="28777"/>
                  </a:lnTo>
                  <a:lnTo>
                    <a:pt x="94417" y="26426"/>
                  </a:lnTo>
                  <a:lnTo>
                    <a:pt x="122213" y="23448"/>
                  </a:lnTo>
                  <a:lnTo>
                    <a:pt x="159086" y="20049"/>
                  </a:lnTo>
                  <a:lnTo>
                    <a:pt x="202012" y="16374"/>
                  </a:lnTo>
                  <a:lnTo>
                    <a:pt x="248976" y="12513"/>
                  </a:lnTo>
                  <a:lnTo>
                    <a:pt x="309211" y="9233"/>
                  </a:lnTo>
                  <a:lnTo>
                    <a:pt x="378298" y="6341"/>
                  </a:lnTo>
                  <a:lnTo>
                    <a:pt x="453281" y="3707"/>
                  </a:lnTo>
                  <a:lnTo>
                    <a:pt x="535021" y="1951"/>
                  </a:lnTo>
                  <a:lnTo>
                    <a:pt x="621264" y="780"/>
                  </a:lnTo>
                  <a:lnTo>
                    <a:pt x="710509" y="0"/>
                  </a:lnTo>
                  <a:lnTo>
                    <a:pt x="797523" y="890"/>
                  </a:lnTo>
                  <a:lnTo>
                    <a:pt x="883048" y="2895"/>
                  </a:lnTo>
                  <a:lnTo>
                    <a:pt x="967583" y="5643"/>
                  </a:lnTo>
                  <a:lnTo>
                    <a:pt x="1051454" y="8180"/>
                  </a:lnTo>
                  <a:lnTo>
                    <a:pt x="1134886" y="10577"/>
                  </a:lnTo>
                  <a:lnTo>
                    <a:pt x="1218024" y="12882"/>
                  </a:lnTo>
                  <a:lnTo>
                    <a:pt x="1300965" y="15122"/>
                  </a:lnTo>
                  <a:lnTo>
                    <a:pt x="1383777" y="17322"/>
                  </a:lnTo>
                  <a:lnTo>
                    <a:pt x="1466500" y="19494"/>
                  </a:lnTo>
                  <a:lnTo>
                    <a:pt x="1546345" y="23059"/>
                  </a:lnTo>
                  <a:lnTo>
                    <a:pt x="1624269" y="27553"/>
                  </a:lnTo>
                  <a:lnTo>
                    <a:pt x="1700911" y="32665"/>
                  </a:lnTo>
                  <a:lnTo>
                    <a:pt x="1770352" y="37484"/>
                  </a:lnTo>
                  <a:lnTo>
                    <a:pt x="1834991" y="42108"/>
                  </a:lnTo>
                  <a:lnTo>
                    <a:pt x="1896428" y="46602"/>
                  </a:lnTo>
                  <a:lnTo>
                    <a:pt x="1947263" y="50303"/>
                  </a:lnTo>
                  <a:lnTo>
                    <a:pt x="1991031" y="53476"/>
                  </a:lnTo>
                  <a:lnTo>
                    <a:pt x="2030087" y="56297"/>
                  </a:lnTo>
                  <a:lnTo>
                    <a:pt x="2077246" y="61313"/>
                  </a:lnTo>
                  <a:lnTo>
                    <a:pt x="2120900" y="68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534">
              <a:extLst>
                <a:ext uri="{FF2B5EF4-FFF2-40B4-BE49-F238E27FC236}">
                  <a16:creationId xmlns:a16="http://schemas.microsoft.com/office/drawing/2014/main" xmlns="" id="{34C807B6-1750-4277-8483-DED70B8DC5B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1025005" y="5246138"/>
              <a:ext cx="125596" cy="151363"/>
            </a:xfrm>
            <a:custGeom>
              <a:avLst/>
              <a:gdLst/>
              <a:ahLst/>
              <a:cxnLst/>
              <a:rect l="0" t="0" r="0" b="0"/>
              <a:pathLst>
                <a:path w="125596" h="151363">
                  <a:moveTo>
                    <a:pt x="17645" y="18012"/>
                  </a:moveTo>
                  <a:lnTo>
                    <a:pt x="17645" y="18012"/>
                  </a:lnTo>
                  <a:lnTo>
                    <a:pt x="8212" y="9284"/>
                  </a:lnTo>
                  <a:lnTo>
                    <a:pt x="1759" y="5783"/>
                  </a:lnTo>
                  <a:lnTo>
                    <a:pt x="0" y="2464"/>
                  </a:lnTo>
                  <a:lnTo>
                    <a:pt x="2354" y="1296"/>
                  </a:lnTo>
                  <a:lnTo>
                    <a:pt x="12496" y="0"/>
                  </a:lnTo>
                  <a:lnTo>
                    <a:pt x="34072" y="2640"/>
                  </a:lnTo>
                  <a:lnTo>
                    <a:pt x="58339" y="11262"/>
                  </a:lnTo>
                  <a:lnTo>
                    <a:pt x="71244" y="20657"/>
                  </a:lnTo>
                  <a:lnTo>
                    <a:pt x="80271" y="31888"/>
                  </a:lnTo>
                  <a:lnTo>
                    <a:pt x="84285" y="43934"/>
                  </a:lnTo>
                  <a:lnTo>
                    <a:pt x="82532" y="50815"/>
                  </a:lnTo>
                  <a:lnTo>
                    <a:pt x="73059" y="65989"/>
                  </a:lnTo>
                  <a:lnTo>
                    <a:pt x="26758" y="112594"/>
                  </a:lnTo>
                  <a:lnTo>
                    <a:pt x="23721" y="117050"/>
                  </a:lnTo>
                  <a:lnTo>
                    <a:pt x="23812" y="121432"/>
                  </a:lnTo>
                  <a:lnTo>
                    <a:pt x="25989" y="125764"/>
                  </a:lnTo>
                  <a:lnTo>
                    <a:pt x="29557" y="130063"/>
                  </a:lnTo>
                  <a:lnTo>
                    <a:pt x="44810" y="136722"/>
                  </a:lnTo>
                  <a:lnTo>
                    <a:pt x="80962" y="144437"/>
                  </a:lnTo>
                  <a:lnTo>
                    <a:pt x="125595" y="151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535">
              <a:extLst>
                <a:ext uri="{FF2B5EF4-FFF2-40B4-BE49-F238E27FC236}">
                  <a16:creationId xmlns:a16="http://schemas.microsoft.com/office/drawing/2014/main" xmlns="" id="{09D3ED3F-9066-48AB-BDD4-3526F431668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528300" y="5602465"/>
              <a:ext cx="120651" cy="150636"/>
            </a:xfrm>
            <a:custGeom>
              <a:avLst/>
              <a:gdLst/>
              <a:ahLst/>
              <a:cxnLst/>
              <a:rect l="0" t="0" r="0" b="0"/>
              <a:pathLst>
                <a:path w="120651" h="150636">
                  <a:moveTo>
                    <a:pt x="120650" y="10935"/>
                  </a:moveTo>
                  <a:lnTo>
                    <a:pt x="120650" y="10935"/>
                  </a:lnTo>
                  <a:lnTo>
                    <a:pt x="113907" y="4193"/>
                  </a:lnTo>
                  <a:lnTo>
                    <a:pt x="106836" y="884"/>
                  </a:lnTo>
                  <a:lnTo>
                    <a:pt x="102973" y="0"/>
                  </a:lnTo>
                  <a:lnTo>
                    <a:pt x="98987" y="823"/>
                  </a:lnTo>
                  <a:lnTo>
                    <a:pt x="90795" y="5500"/>
                  </a:lnTo>
                  <a:lnTo>
                    <a:pt x="64606" y="31550"/>
                  </a:lnTo>
                  <a:lnTo>
                    <a:pt x="38318" y="74117"/>
                  </a:lnTo>
                  <a:lnTo>
                    <a:pt x="12743" y="116705"/>
                  </a:lnTo>
                  <a:lnTo>
                    <a:pt x="0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536">
              <a:extLst>
                <a:ext uri="{FF2B5EF4-FFF2-40B4-BE49-F238E27FC236}">
                  <a16:creationId xmlns:a16="http://schemas.microsoft.com/office/drawing/2014/main" xmlns="" id="{161AE6A2-A9B0-4A12-8B33-0F029D44A89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256741" y="5468028"/>
              <a:ext cx="189010" cy="285073"/>
            </a:xfrm>
            <a:custGeom>
              <a:avLst/>
              <a:gdLst/>
              <a:ahLst/>
              <a:cxnLst/>
              <a:rect l="0" t="0" r="0" b="0"/>
              <a:pathLst>
                <a:path w="189010" h="285073">
                  <a:moveTo>
                    <a:pt x="189009" y="24722"/>
                  </a:moveTo>
                  <a:lnTo>
                    <a:pt x="189009" y="24722"/>
                  </a:lnTo>
                  <a:lnTo>
                    <a:pt x="155810" y="4471"/>
                  </a:lnTo>
                  <a:lnTo>
                    <a:pt x="113202" y="0"/>
                  </a:lnTo>
                  <a:lnTo>
                    <a:pt x="68690" y="6319"/>
                  </a:lnTo>
                  <a:lnTo>
                    <a:pt x="60114" y="8220"/>
                  </a:lnTo>
                  <a:lnTo>
                    <a:pt x="46820" y="15977"/>
                  </a:lnTo>
                  <a:lnTo>
                    <a:pt x="41300" y="21008"/>
                  </a:lnTo>
                  <a:lnTo>
                    <a:pt x="35166" y="34125"/>
                  </a:lnTo>
                  <a:lnTo>
                    <a:pt x="30199" y="79583"/>
                  </a:lnTo>
                  <a:lnTo>
                    <a:pt x="26086" y="115531"/>
                  </a:lnTo>
                  <a:lnTo>
                    <a:pt x="23849" y="156442"/>
                  </a:lnTo>
                  <a:lnTo>
                    <a:pt x="18325" y="194983"/>
                  </a:lnTo>
                  <a:lnTo>
                    <a:pt x="6056" y="236206"/>
                  </a:lnTo>
                  <a:lnTo>
                    <a:pt x="0" y="258408"/>
                  </a:lnTo>
                  <a:lnTo>
                    <a:pt x="1054" y="264520"/>
                  </a:lnTo>
                  <a:lnTo>
                    <a:pt x="2322" y="267137"/>
                  </a:lnTo>
                  <a:lnTo>
                    <a:pt x="7494" y="271926"/>
                  </a:lnTo>
                  <a:lnTo>
                    <a:pt x="14498" y="275702"/>
                  </a:lnTo>
                  <a:lnTo>
                    <a:pt x="54743" y="282821"/>
                  </a:lnTo>
                  <a:lnTo>
                    <a:pt x="101181" y="284627"/>
                  </a:lnTo>
                  <a:lnTo>
                    <a:pt x="138209" y="285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537">
              <a:extLst>
                <a:ext uri="{FF2B5EF4-FFF2-40B4-BE49-F238E27FC236}">
                  <a16:creationId xmlns:a16="http://schemas.microsoft.com/office/drawing/2014/main" xmlns="" id="{5BB0316C-19E7-46E4-BF3A-BA928E22785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962757" y="5632450"/>
              <a:ext cx="178194" cy="19051"/>
            </a:xfrm>
            <a:custGeom>
              <a:avLst/>
              <a:gdLst/>
              <a:ahLst/>
              <a:cxnLst/>
              <a:rect l="0" t="0" r="0" b="0"/>
              <a:pathLst>
                <a:path w="178194" h="19051">
                  <a:moveTo>
                    <a:pt x="6743" y="19050"/>
                  </a:moveTo>
                  <a:lnTo>
                    <a:pt x="6743" y="19050"/>
                  </a:lnTo>
                  <a:lnTo>
                    <a:pt x="0" y="19050"/>
                  </a:lnTo>
                  <a:lnTo>
                    <a:pt x="34565" y="15679"/>
                  </a:lnTo>
                  <a:lnTo>
                    <a:pt x="66146" y="12143"/>
                  </a:lnTo>
                  <a:lnTo>
                    <a:pt x="102994" y="8218"/>
                  </a:lnTo>
                  <a:lnTo>
                    <a:pt x="140537" y="4123"/>
                  </a:lnTo>
                  <a:lnTo>
                    <a:pt x="1781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538">
              <a:extLst>
                <a:ext uri="{FF2B5EF4-FFF2-40B4-BE49-F238E27FC236}">
                  <a16:creationId xmlns:a16="http://schemas.microsoft.com/office/drawing/2014/main" xmlns="" id="{D439CB78-5A0D-43E2-AA69-74482FEAE21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705133" y="5469843"/>
              <a:ext cx="134341" cy="302308"/>
            </a:xfrm>
            <a:custGeom>
              <a:avLst/>
              <a:gdLst/>
              <a:ahLst/>
              <a:cxnLst/>
              <a:rect l="0" t="0" r="0" b="0"/>
              <a:pathLst>
                <a:path w="134341" h="302308">
                  <a:moveTo>
                    <a:pt x="7317" y="29257"/>
                  </a:moveTo>
                  <a:lnTo>
                    <a:pt x="7317" y="29257"/>
                  </a:lnTo>
                  <a:lnTo>
                    <a:pt x="574" y="19144"/>
                  </a:lnTo>
                  <a:lnTo>
                    <a:pt x="0" y="15459"/>
                  </a:lnTo>
                  <a:lnTo>
                    <a:pt x="1027" y="12298"/>
                  </a:lnTo>
                  <a:lnTo>
                    <a:pt x="3123" y="9483"/>
                  </a:lnTo>
                  <a:lnTo>
                    <a:pt x="44928" y="604"/>
                  </a:lnTo>
                  <a:lnTo>
                    <a:pt x="85591" y="0"/>
                  </a:lnTo>
                  <a:lnTo>
                    <a:pt x="114421" y="6466"/>
                  </a:lnTo>
                  <a:lnTo>
                    <a:pt x="125708" y="14189"/>
                  </a:lnTo>
                  <a:lnTo>
                    <a:pt x="130694" y="19211"/>
                  </a:lnTo>
                  <a:lnTo>
                    <a:pt x="133314" y="25382"/>
                  </a:lnTo>
                  <a:lnTo>
                    <a:pt x="134340" y="39764"/>
                  </a:lnTo>
                  <a:lnTo>
                    <a:pt x="129958" y="78474"/>
                  </a:lnTo>
                  <a:lnTo>
                    <a:pt x="127852" y="118080"/>
                  </a:lnTo>
                  <a:lnTo>
                    <a:pt x="123778" y="159684"/>
                  </a:lnTo>
                  <a:lnTo>
                    <a:pt x="122043" y="204180"/>
                  </a:lnTo>
                  <a:lnTo>
                    <a:pt x="120967" y="242530"/>
                  </a:lnTo>
                  <a:lnTo>
                    <a:pt x="118271" y="250574"/>
                  </a:lnTo>
                  <a:lnTo>
                    <a:pt x="110958" y="256502"/>
                  </a:lnTo>
                  <a:lnTo>
                    <a:pt x="69881" y="272320"/>
                  </a:lnTo>
                  <a:lnTo>
                    <a:pt x="40137" y="287839"/>
                  </a:lnTo>
                  <a:lnTo>
                    <a:pt x="36252" y="291251"/>
                  </a:lnTo>
                  <a:lnTo>
                    <a:pt x="34369" y="294231"/>
                  </a:lnTo>
                  <a:lnTo>
                    <a:pt x="32717" y="30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485">
            <a:extLst>
              <a:ext uri="{FF2B5EF4-FFF2-40B4-BE49-F238E27FC236}">
                <a16:creationId xmlns:a16="http://schemas.microsoft.com/office/drawing/2014/main" xmlns="" id="{9B02E613-633A-4FB6-B706-456D9CF84EFB}"/>
              </a:ext>
            </a:extLst>
          </p:cNvPr>
          <p:cNvGrpSpPr/>
          <p:nvPr/>
        </p:nvGrpSpPr>
        <p:grpSpPr>
          <a:xfrm>
            <a:off x="8039100" y="5453222"/>
            <a:ext cx="1225491" cy="309467"/>
            <a:chOff x="8039100" y="5453222"/>
            <a:chExt cx="1225491" cy="309467"/>
          </a:xfrm>
        </p:grpSpPr>
        <p:sp>
          <p:nvSpPr>
            <p:cNvPr id="284" name="SMARTInkShape-2539">
              <a:extLst>
                <a:ext uri="{FF2B5EF4-FFF2-40B4-BE49-F238E27FC236}">
                  <a16:creationId xmlns:a16="http://schemas.microsoft.com/office/drawing/2014/main" xmlns="" id="{95B1B6E2-2BF9-4CA1-AF1D-9A15590C6E6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093200" y="5453222"/>
              <a:ext cx="171391" cy="309467"/>
            </a:xfrm>
            <a:custGeom>
              <a:avLst/>
              <a:gdLst/>
              <a:ahLst/>
              <a:cxnLst/>
              <a:rect l="0" t="0" r="0" b="0"/>
              <a:pathLst>
                <a:path w="171391" h="309467">
                  <a:moveTo>
                    <a:pt x="82550" y="14128"/>
                  </a:moveTo>
                  <a:lnTo>
                    <a:pt x="82550" y="14128"/>
                  </a:lnTo>
                  <a:lnTo>
                    <a:pt x="103597" y="1919"/>
                  </a:lnTo>
                  <a:lnTo>
                    <a:pt x="118951" y="0"/>
                  </a:lnTo>
                  <a:lnTo>
                    <a:pt x="136123" y="2204"/>
                  </a:lnTo>
                  <a:lnTo>
                    <a:pt x="150809" y="7888"/>
                  </a:lnTo>
                  <a:lnTo>
                    <a:pt x="162512" y="20762"/>
                  </a:lnTo>
                  <a:lnTo>
                    <a:pt x="167608" y="29134"/>
                  </a:lnTo>
                  <a:lnTo>
                    <a:pt x="171390" y="51607"/>
                  </a:lnTo>
                  <a:lnTo>
                    <a:pt x="169550" y="95789"/>
                  </a:lnTo>
                  <a:lnTo>
                    <a:pt x="165667" y="131561"/>
                  </a:lnTo>
                  <a:lnTo>
                    <a:pt x="159237" y="170979"/>
                  </a:lnTo>
                  <a:lnTo>
                    <a:pt x="153557" y="206370"/>
                  </a:lnTo>
                  <a:lnTo>
                    <a:pt x="148274" y="248418"/>
                  </a:lnTo>
                  <a:lnTo>
                    <a:pt x="145637" y="291063"/>
                  </a:lnTo>
                  <a:lnTo>
                    <a:pt x="142809" y="302075"/>
                  </a:lnTo>
                  <a:lnTo>
                    <a:pt x="138245" y="305576"/>
                  </a:lnTo>
                  <a:lnTo>
                    <a:pt x="123766" y="309466"/>
                  </a:lnTo>
                  <a:lnTo>
                    <a:pt x="85667" y="304915"/>
                  </a:lnTo>
                  <a:lnTo>
                    <a:pt x="52892" y="298353"/>
                  </a:lnTo>
                  <a:lnTo>
                    <a:pt x="0" y="287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540">
              <a:extLst>
                <a:ext uri="{FF2B5EF4-FFF2-40B4-BE49-F238E27FC236}">
                  <a16:creationId xmlns:a16="http://schemas.microsoft.com/office/drawing/2014/main" xmlns="" id="{06F53490-4203-4AB8-B79D-1E9FC0A4DB8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029700" y="5475343"/>
              <a:ext cx="50801" cy="63775"/>
            </a:xfrm>
            <a:custGeom>
              <a:avLst/>
              <a:gdLst/>
              <a:ahLst/>
              <a:cxnLst/>
              <a:rect l="0" t="0" r="0" b="0"/>
              <a:pathLst>
                <a:path w="50801" h="63775">
                  <a:moveTo>
                    <a:pt x="0" y="17407"/>
                  </a:moveTo>
                  <a:lnTo>
                    <a:pt x="0" y="17407"/>
                  </a:lnTo>
                  <a:lnTo>
                    <a:pt x="3370" y="10665"/>
                  </a:lnTo>
                  <a:lnTo>
                    <a:pt x="10670" y="5474"/>
                  </a:lnTo>
                  <a:lnTo>
                    <a:pt x="24798" y="467"/>
                  </a:lnTo>
                  <a:lnTo>
                    <a:pt x="33599" y="0"/>
                  </a:lnTo>
                  <a:lnTo>
                    <a:pt x="42214" y="2145"/>
                  </a:lnTo>
                  <a:lnTo>
                    <a:pt x="45076" y="3704"/>
                  </a:lnTo>
                  <a:lnTo>
                    <a:pt x="46984" y="5449"/>
                  </a:lnTo>
                  <a:lnTo>
                    <a:pt x="48255" y="7318"/>
                  </a:lnTo>
                  <a:lnTo>
                    <a:pt x="46282" y="10681"/>
                  </a:lnTo>
                  <a:lnTo>
                    <a:pt x="4405" y="51874"/>
                  </a:lnTo>
                  <a:lnTo>
                    <a:pt x="1957" y="56950"/>
                  </a:lnTo>
                  <a:lnTo>
                    <a:pt x="3421" y="59291"/>
                  </a:lnTo>
                  <a:lnTo>
                    <a:pt x="10693" y="63774"/>
                  </a:lnTo>
                  <a:lnTo>
                    <a:pt x="50800" y="6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541">
              <a:extLst>
                <a:ext uri="{FF2B5EF4-FFF2-40B4-BE49-F238E27FC236}">
                  <a16:creationId xmlns:a16="http://schemas.microsoft.com/office/drawing/2014/main" xmlns="" id="{B5EC911B-DFE2-4346-865F-6FA0FD2284E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851900" y="5577948"/>
              <a:ext cx="139701" cy="181503"/>
            </a:xfrm>
            <a:custGeom>
              <a:avLst/>
              <a:gdLst/>
              <a:ahLst/>
              <a:cxnLst/>
              <a:rect l="0" t="0" r="0" b="0"/>
              <a:pathLst>
                <a:path w="139701" h="181503">
                  <a:moveTo>
                    <a:pt x="139700" y="16402"/>
                  </a:moveTo>
                  <a:lnTo>
                    <a:pt x="139700" y="16402"/>
                  </a:lnTo>
                  <a:lnTo>
                    <a:pt x="134631" y="3309"/>
                  </a:lnTo>
                  <a:lnTo>
                    <a:pt x="130861" y="0"/>
                  </a:lnTo>
                  <a:lnTo>
                    <a:pt x="121190" y="2292"/>
                  </a:lnTo>
                  <a:lnTo>
                    <a:pt x="114660" y="4879"/>
                  </a:lnTo>
                  <a:lnTo>
                    <a:pt x="91986" y="25374"/>
                  </a:lnTo>
                  <a:lnTo>
                    <a:pt x="67392" y="60531"/>
                  </a:lnTo>
                  <a:lnTo>
                    <a:pt x="45602" y="98857"/>
                  </a:lnTo>
                  <a:lnTo>
                    <a:pt x="22371" y="137023"/>
                  </a:lnTo>
                  <a:lnTo>
                    <a:pt x="0" y="18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542">
              <a:extLst>
                <a:ext uri="{FF2B5EF4-FFF2-40B4-BE49-F238E27FC236}">
                  <a16:creationId xmlns:a16="http://schemas.microsoft.com/office/drawing/2014/main" xmlns="" id="{AC93BD6F-7384-41C9-83EF-17A5844C808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826500" y="5564365"/>
              <a:ext cx="120651" cy="195086"/>
            </a:xfrm>
            <a:custGeom>
              <a:avLst/>
              <a:gdLst/>
              <a:ahLst/>
              <a:cxnLst/>
              <a:rect l="0" t="0" r="0" b="0"/>
              <a:pathLst>
                <a:path w="120651" h="1950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7" y="0"/>
                  </a:lnTo>
                  <a:lnTo>
                    <a:pt x="16628" y="4664"/>
                  </a:lnTo>
                  <a:lnTo>
                    <a:pt x="27850" y="16614"/>
                  </a:lnTo>
                  <a:lnTo>
                    <a:pt x="49330" y="51110"/>
                  </a:lnTo>
                  <a:lnTo>
                    <a:pt x="69414" y="92611"/>
                  </a:lnTo>
                  <a:lnTo>
                    <a:pt x="88065" y="134775"/>
                  </a:lnTo>
                  <a:lnTo>
                    <a:pt x="111793" y="182160"/>
                  </a:lnTo>
                  <a:lnTo>
                    <a:pt x="12065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543">
              <a:extLst>
                <a:ext uri="{FF2B5EF4-FFF2-40B4-BE49-F238E27FC236}">
                  <a16:creationId xmlns:a16="http://schemas.microsoft.com/office/drawing/2014/main" xmlns="" id="{0609D8F5-8625-4D0E-9181-8641705DFC8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580813" y="5510194"/>
              <a:ext cx="175838" cy="230207"/>
            </a:xfrm>
            <a:custGeom>
              <a:avLst/>
              <a:gdLst/>
              <a:ahLst/>
              <a:cxnLst/>
              <a:rect l="0" t="0" r="0" b="0"/>
              <a:pathLst>
                <a:path w="175838" h="230207">
                  <a:moveTo>
                    <a:pt x="175837" y="14306"/>
                  </a:moveTo>
                  <a:lnTo>
                    <a:pt x="175837" y="14306"/>
                  </a:lnTo>
                  <a:lnTo>
                    <a:pt x="159922" y="4872"/>
                  </a:lnTo>
                  <a:lnTo>
                    <a:pt x="145951" y="0"/>
                  </a:lnTo>
                  <a:lnTo>
                    <a:pt x="115477" y="32"/>
                  </a:lnTo>
                  <a:lnTo>
                    <a:pt x="73028" y="11434"/>
                  </a:lnTo>
                  <a:lnTo>
                    <a:pt x="46912" y="23881"/>
                  </a:lnTo>
                  <a:lnTo>
                    <a:pt x="16694" y="52831"/>
                  </a:lnTo>
                  <a:lnTo>
                    <a:pt x="4662" y="74953"/>
                  </a:lnTo>
                  <a:lnTo>
                    <a:pt x="0" y="99382"/>
                  </a:lnTo>
                  <a:lnTo>
                    <a:pt x="3676" y="146437"/>
                  </a:lnTo>
                  <a:lnTo>
                    <a:pt x="4325" y="191116"/>
                  </a:lnTo>
                  <a:lnTo>
                    <a:pt x="6241" y="200603"/>
                  </a:lnTo>
                  <a:lnTo>
                    <a:pt x="7740" y="204120"/>
                  </a:lnTo>
                  <a:lnTo>
                    <a:pt x="19961" y="215813"/>
                  </a:lnTo>
                  <a:lnTo>
                    <a:pt x="40358" y="224844"/>
                  </a:lnTo>
                  <a:lnTo>
                    <a:pt x="87772" y="229500"/>
                  </a:lnTo>
                  <a:lnTo>
                    <a:pt x="132072" y="230113"/>
                  </a:lnTo>
                  <a:lnTo>
                    <a:pt x="144087" y="230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544">
              <a:extLst>
                <a:ext uri="{FF2B5EF4-FFF2-40B4-BE49-F238E27FC236}">
                  <a16:creationId xmlns:a16="http://schemas.microsoft.com/office/drawing/2014/main" xmlns="" id="{4F8AB0D3-75EA-4E71-9E47-45156A63CA8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039100" y="56769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4812" y="2979"/>
                  </a:lnTo>
                  <a:lnTo>
                    <a:pt x="85156" y="58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545">
              <a:extLst>
                <a:ext uri="{FF2B5EF4-FFF2-40B4-BE49-F238E27FC236}">
                  <a16:creationId xmlns:a16="http://schemas.microsoft.com/office/drawing/2014/main" xmlns="" id="{91BAF6CC-0080-41C7-90B0-F95FDE625F1A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331312" y="5556302"/>
              <a:ext cx="145939" cy="200991"/>
            </a:xfrm>
            <a:custGeom>
              <a:avLst/>
              <a:gdLst/>
              <a:ahLst/>
              <a:cxnLst/>
              <a:rect l="0" t="0" r="0" b="0"/>
              <a:pathLst>
                <a:path w="145939" h="200991">
                  <a:moveTo>
                    <a:pt x="126888" y="6298"/>
                  </a:moveTo>
                  <a:lnTo>
                    <a:pt x="126888" y="6298"/>
                  </a:lnTo>
                  <a:lnTo>
                    <a:pt x="123517" y="2927"/>
                  </a:lnTo>
                  <a:lnTo>
                    <a:pt x="118099" y="1272"/>
                  </a:lnTo>
                  <a:lnTo>
                    <a:pt x="75745" y="0"/>
                  </a:lnTo>
                  <a:lnTo>
                    <a:pt x="56936" y="1373"/>
                  </a:lnTo>
                  <a:lnTo>
                    <a:pt x="37959" y="10797"/>
                  </a:lnTo>
                  <a:lnTo>
                    <a:pt x="19634" y="27387"/>
                  </a:lnTo>
                  <a:lnTo>
                    <a:pt x="9604" y="42011"/>
                  </a:lnTo>
                  <a:lnTo>
                    <a:pt x="2767" y="69483"/>
                  </a:lnTo>
                  <a:lnTo>
                    <a:pt x="456" y="110370"/>
                  </a:lnTo>
                  <a:lnTo>
                    <a:pt x="0" y="150536"/>
                  </a:lnTo>
                  <a:lnTo>
                    <a:pt x="609" y="183598"/>
                  </a:lnTo>
                  <a:lnTo>
                    <a:pt x="3265" y="190462"/>
                  </a:lnTo>
                  <a:lnTo>
                    <a:pt x="8728" y="198291"/>
                  </a:lnTo>
                  <a:lnTo>
                    <a:pt x="20280" y="200990"/>
                  </a:lnTo>
                  <a:lnTo>
                    <a:pt x="37879" y="200778"/>
                  </a:lnTo>
                  <a:lnTo>
                    <a:pt x="81789" y="191024"/>
                  </a:lnTo>
                  <a:lnTo>
                    <a:pt x="124643" y="182095"/>
                  </a:lnTo>
                  <a:lnTo>
                    <a:pt x="145938" y="177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546">
              <a:extLst>
                <a:ext uri="{FF2B5EF4-FFF2-40B4-BE49-F238E27FC236}">
                  <a16:creationId xmlns:a16="http://schemas.microsoft.com/office/drawing/2014/main" xmlns="" id="{21DF0473-15E8-42F3-966F-B4A0541B86E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369300" y="56578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0211"/>
                  </a:lnTo>
                  <a:lnTo>
                    <a:pt x="70884" y="274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486">
            <a:extLst>
              <a:ext uri="{FF2B5EF4-FFF2-40B4-BE49-F238E27FC236}">
                <a16:creationId xmlns:a16="http://schemas.microsoft.com/office/drawing/2014/main" xmlns="" id="{14D4B41F-2670-475D-B6CD-51E704DFEBAC}"/>
              </a:ext>
            </a:extLst>
          </p:cNvPr>
          <p:cNvGrpSpPr/>
          <p:nvPr/>
        </p:nvGrpSpPr>
        <p:grpSpPr>
          <a:xfrm>
            <a:off x="7372350" y="5760744"/>
            <a:ext cx="184151" cy="74907"/>
            <a:chOff x="7372350" y="5760744"/>
            <a:chExt cx="184151" cy="74907"/>
          </a:xfrm>
        </p:grpSpPr>
        <p:sp>
          <p:nvSpPr>
            <p:cNvPr id="293" name="SMARTInkShape-2547">
              <a:extLst>
                <a:ext uri="{FF2B5EF4-FFF2-40B4-BE49-F238E27FC236}">
                  <a16:creationId xmlns:a16="http://schemas.microsoft.com/office/drawing/2014/main" xmlns="" id="{B0E01EE4-66E1-4C9C-8534-ACEF3ED98D6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372350" y="5760744"/>
              <a:ext cx="127001" cy="5057"/>
            </a:xfrm>
            <a:custGeom>
              <a:avLst/>
              <a:gdLst/>
              <a:ahLst/>
              <a:cxnLst/>
              <a:rect l="0" t="0" r="0" b="0"/>
              <a:pathLst>
                <a:path w="127001" h="5057">
                  <a:moveTo>
                    <a:pt x="0" y="5056"/>
                  </a:moveTo>
                  <a:lnTo>
                    <a:pt x="0" y="5056"/>
                  </a:lnTo>
                  <a:lnTo>
                    <a:pt x="36883" y="692"/>
                  </a:lnTo>
                  <a:lnTo>
                    <a:pt x="75526" y="0"/>
                  </a:lnTo>
                  <a:lnTo>
                    <a:pt x="1270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548">
              <a:extLst>
                <a:ext uri="{FF2B5EF4-FFF2-40B4-BE49-F238E27FC236}">
                  <a16:creationId xmlns:a16="http://schemas.microsoft.com/office/drawing/2014/main" xmlns="" id="{5FD7F4F8-795F-46EB-9806-3FFC2CC62C7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410450" y="58229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45465" y="9329"/>
                  </a:lnTo>
                  <a:lnTo>
                    <a:pt x="81590" y="579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487">
            <a:extLst>
              <a:ext uri="{FF2B5EF4-FFF2-40B4-BE49-F238E27FC236}">
                <a16:creationId xmlns:a16="http://schemas.microsoft.com/office/drawing/2014/main" xmlns="" id="{4B2E684D-5FC3-49E4-8133-42523883C93D}"/>
              </a:ext>
            </a:extLst>
          </p:cNvPr>
          <p:cNvGrpSpPr/>
          <p:nvPr/>
        </p:nvGrpSpPr>
        <p:grpSpPr>
          <a:xfrm>
            <a:off x="6481246" y="5512758"/>
            <a:ext cx="611705" cy="418143"/>
            <a:chOff x="6481246" y="5512758"/>
            <a:chExt cx="611705" cy="418143"/>
          </a:xfrm>
        </p:grpSpPr>
        <p:sp>
          <p:nvSpPr>
            <p:cNvPr id="296" name="SMARTInkShape-2549">
              <a:extLst>
                <a:ext uri="{FF2B5EF4-FFF2-40B4-BE49-F238E27FC236}">
                  <a16:creationId xmlns:a16="http://schemas.microsoft.com/office/drawing/2014/main" xmlns="" id="{AE362296-A0E9-4131-BEBA-D3948F11AF3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481246" y="5512758"/>
              <a:ext cx="141653" cy="335593"/>
            </a:xfrm>
            <a:custGeom>
              <a:avLst/>
              <a:gdLst/>
              <a:ahLst/>
              <a:cxnLst/>
              <a:rect l="0" t="0" r="0" b="0"/>
              <a:pathLst>
                <a:path w="141653" h="335593">
                  <a:moveTo>
                    <a:pt x="8454" y="145092"/>
                  </a:moveTo>
                  <a:lnTo>
                    <a:pt x="8454" y="145092"/>
                  </a:lnTo>
                  <a:lnTo>
                    <a:pt x="8452" y="141721"/>
                  </a:lnTo>
                  <a:lnTo>
                    <a:pt x="9865" y="140728"/>
                  </a:lnTo>
                  <a:lnTo>
                    <a:pt x="19298" y="139330"/>
                  </a:lnTo>
                  <a:lnTo>
                    <a:pt x="62731" y="138088"/>
                  </a:lnTo>
                  <a:lnTo>
                    <a:pt x="89369" y="132277"/>
                  </a:lnTo>
                  <a:lnTo>
                    <a:pt x="109091" y="123168"/>
                  </a:lnTo>
                  <a:lnTo>
                    <a:pt x="123973" y="108302"/>
                  </a:lnTo>
                  <a:lnTo>
                    <a:pt x="134584" y="89230"/>
                  </a:lnTo>
                  <a:lnTo>
                    <a:pt x="141652" y="66642"/>
                  </a:lnTo>
                  <a:lnTo>
                    <a:pt x="141501" y="42492"/>
                  </a:lnTo>
                  <a:lnTo>
                    <a:pt x="136026" y="20470"/>
                  </a:lnTo>
                  <a:lnTo>
                    <a:pt x="126535" y="5978"/>
                  </a:lnTo>
                  <a:lnTo>
                    <a:pt x="119630" y="2255"/>
                  </a:lnTo>
                  <a:lnTo>
                    <a:pt x="102549" y="0"/>
                  </a:lnTo>
                  <a:lnTo>
                    <a:pt x="83201" y="8875"/>
                  </a:lnTo>
                  <a:lnTo>
                    <a:pt x="54355" y="35587"/>
                  </a:lnTo>
                  <a:lnTo>
                    <a:pt x="29815" y="74075"/>
                  </a:lnTo>
                  <a:lnTo>
                    <a:pt x="12902" y="119347"/>
                  </a:lnTo>
                  <a:lnTo>
                    <a:pt x="9020" y="148466"/>
                  </a:lnTo>
                  <a:lnTo>
                    <a:pt x="14351" y="175519"/>
                  </a:lnTo>
                  <a:lnTo>
                    <a:pt x="25655" y="196010"/>
                  </a:lnTo>
                  <a:lnTo>
                    <a:pt x="49769" y="219446"/>
                  </a:lnTo>
                  <a:lnTo>
                    <a:pt x="79409" y="246328"/>
                  </a:lnTo>
                  <a:lnTo>
                    <a:pt x="90939" y="262263"/>
                  </a:lnTo>
                  <a:lnTo>
                    <a:pt x="91666" y="267656"/>
                  </a:lnTo>
                  <a:lnTo>
                    <a:pt x="88711" y="279293"/>
                  </a:lnTo>
                  <a:lnTo>
                    <a:pt x="72372" y="297744"/>
                  </a:lnTo>
                  <a:lnTo>
                    <a:pt x="49657" y="309875"/>
                  </a:lnTo>
                  <a:lnTo>
                    <a:pt x="3733" y="324121"/>
                  </a:lnTo>
                  <a:lnTo>
                    <a:pt x="1073" y="325829"/>
                  </a:lnTo>
                  <a:lnTo>
                    <a:pt x="5" y="327672"/>
                  </a:lnTo>
                  <a:lnTo>
                    <a:pt x="0" y="329606"/>
                  </a:lnTo>
                  <a:lnTo>
                    <a:pt x="2104" y="335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550">
              <a:extLst>
                <a:ext uri="{FF2B5EF4-FFF2-40B4-BE49-F238E27FC236}">
                  <a16:creationId xmlns:a16="http://schemas.microsoft.com/office/drawing/2014/main" xmlns="" id="{DFB7A151-41F1-4439-80A8-6A89F754E54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657491" y="5760333"/>
              <a:ext cx="98910" cy="138818"/>
            </a:xfrm>
            <a:custGeom>
              <a:avLst/>
              <a:gdLst/>
              <a:ahLst/>
              <a:cxnLst/>
              <a:rect l="0" t="0" r="0" b="0"/>
              <a:pathLst>
                <a:path w="98910" h="1388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13151" y="2749"/>
                  </a:lnTo>
                  <a:lnTo>
                    <a:pt x="29989" y="18146"/>
                  </a:lnTo>
                  <a:lnTo>
                    <a:pt x="53937" y="54407"/>
                  </a:lnTo>
                  <a:lnTo>
                    <a:pt x="72987" y="97841"/>
                  </a:lnTo>
                  <a:lnTo>
                    <a:pt x="98909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551">
              <a:extLst>
                <a:ext uri="{FF2B5EF4-FFF2-40B4-BE49-F238E27FC236}">
                  <a16:creationId xmlns:a16="http://schemas.microsoft.com/office/drawing/2014/main" xmlns="" id="{180CD6F1-7F1D-402E-85D4-8C8F97C1FFC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680200" y="5768491"/>
              <a:ext cx="107951" cy="143360"/>
            </a:xfrm>
            <a:custGeom>
              <a:avLst/>
              <a:gdLst/>
              <a:ahLst/>
              <a:cxnLst/>
              <a:rect l="0" t="0" r="0" b="0"/>
              <a:pathLst>
                <a:path w="107951" h="143360">
                  <a:moveTo>
                    <a:pt x="107950" y="3659"/>
                  </a:moveTo>
                  <a:lnTo>
                    <a:pt x="107950" y="3659"/>
                  </a:lnTo>
                  <a:lnTo>
                    <a:pt x="104579" y="288"/>
                  </a:lnTo>
                  <a:lnTo>
                    <a:pt x="102881" y="0"/>
                  </a:lnTo>
                  <a:lnTo>
                    <a:pt x="101042" y="514"/>
                  </a:lnTo>
                  <a:lnTo>
                    <a:pt x="99111" y="1563"/>
                  </a:lnTo>
                  <a:lnTo>
                    <a:pt x="62969" y="46169"/>
                  </a:lnTo>
                  <a:lnTo>
                    <a:pt x="28222" y="88543"/>
                  </a:lnTo>
                  <a:lnTo>
                    <a:pt x="4866" y="132691"/>
                  </a:lnTo>
                  <a:lnTo>
                    <a:pt x="0" y="14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552">
              <a:extLst>
                <a:ext uri="{FF2B5EF4-FFF2-40B4-BE49-F238E27FC236}">
                  <a16:creationId xmlns:a16="http://schemas.microsoft.com/office/drawing/2014/main" xmlns="" id="{0B84EBA0-9BAF-42A3-9D1C-BD2A5E7D461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794500" y="58674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38675" y="7186"/>
                  </a:lnTo>
                  <a:lnTo>
                    <a:pt x="6228" y="5377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553">
              <a:extLst>
                <a:ext uri="{FF2B5EF4-FFF2-40B4-BE49-F238E27FC236}">
                  <a16:creationId xmlns:a16="http://schemas.microsoft.com/office/drawing/2014/main" xmlns="" id="{10F537DE-7209-4D74-B52B-23021534670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940550" y="574675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32215" y="15915"/>
                  </a:lnTo>
                  <a:lnTo>
                    <a:pt x="77839" y="54665"/>
                  </a:lnTo>
                  <a:lnTo>
                    <a:pt x="889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554">
              <a:extLst>
                <a:ext uri="{FF2B5EF4-FFF2-40B4-BE49-F238E27FC236}">
                  <a16:creationId xmlns:a16="http://schemas.microsoft.com/office/drawing/2014/main" xmlns="" id="{D3C95D31-2E11-4E05-8ADB-4C01C8CAA42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023100" y="5741283"/>
              <a:ext cx="69851" cy="176918"/>
            </a:xfrm>
            <a:custGeom>
              <a:avLst/>
              <a:gdLst/>
              <a:ahLst/>
              <a:cxnLst/>
              <a:rect l="0" t="0" r="0" b="0"/>
              <a:pathLst>
                <a:path w="69851" h="176918">
                  <a:moveTo>
                    <a:pt x="69850" y="5467"/>
                  </a:moveTo>
                  <a:lnTo>
                    <a:pt x="69850" y="5467"/>
                  </a:lnTo>
                  <a:lnTo>
                    <a:pt x="69850" y="2096"/>
                  </a:lnTo>
                  <a:lnTo>
                    <a:pt x="69145" y="1103"/>
                  </a:lnTo>
                  <a:lnTo>
                    <a:pt x="67968" y="441"/>
                  </a:lnTo>
                  <a:lnTo>
                    <a:pt x="66479" y="0"/>
                  </a:lnTo>
                  <a:lnTo>
                    <a:pt x="65486" y="1116"/>
                  </a:lnTo>
                  <a:lnTo>
                    <a:pt x="61971" y="10841"/>
                  </a:lnTo>
                  <a:lnTo>
                    <a:pt x="37062" y="53413"/>
                  </a:lnTo>
                  <a:lnTo>
                    <a:pt x="18270" y="100702"/>
                  </a:lnTo>
                  <a:lnTo>
                    <a:pt x="7031" y="142864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488">
            <a:extLst>
              <a:ext uri="{FF2B5EF4-FFF2-40B4-BE49-F238E27FC236}">
                <a16:creationId xmlns:a16="http://schemas.microsoft.com/office/drawing/2014/main" xmlns="" id="{CFAC725B-57EB-4798-8608-4B456464672A}"/>
              </a:ext>
            </a:extLst>
          </p:cNvPr>
          <p:cNvGrpSpPr/>
          <p:nvPr/>
        </p:nvGrpSpPr>
        <p:grpSpPr>
          <a:xfrm>
            <a:off x="4616450" y="5289550"/>
            <a:ext cx="533401" cy="298451"/>
            <a:chOff x="4616450" y="5289550"/>
            <a:chExt cx="533401" cy="298451"/>
          </a:xfrm>
        </p:grpSpPr>
        <p:sp>
          <p:nvSpPr>
            <p:cNvPr id="303" name="SMARTInkShape-2555">
              <a:extLst>
                <a:ext uri="{FF2B5EF4-FFF2-40B4-BE49-F238E27FC236}">
                  <a16:creationId xmlns:a16="http://schemas.microsoft.com/office/drawing/2014/main" xmlns="" id="{E041BB3E-D81C-4A7C-BF66-4BE5FFA1AE9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616450" y="5435600"/>
              <a:ext cx="158751" cy="24812"/>
            </a:xfrm>
            <a:custGeom>
              <a:avLst/>
              <a:gdLst/>
              <a:ahLst/>
              <a:cxnLst/>
              <a:rect l="0" t="0" r="0" b="0"/>
              <a:pathLst>
                <a:path w="158751" h="2481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26744" y="24811"/>
                  </a:lnTo>
                  <a:lnTo>
                    <a:pt x="66484" y="23402"/>
                  </a:lnTo>
                  <a:lnTo>
                    <a:pt x="111518" y="1653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556">
              <a:extLst>
                <a:ext uri="{FF2B5EF4-FFF2-40B4-BE49-F238E27FC236}">
                  <a16:creationId xmlns:a16="http://schemas.microsoft.com/office/drawing/2014/main" xmlns="" id="{57B25B3D-E268-40E5-A5DE-D61EA01A74F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909433" y="5289550"/>
              <a:ext cx="145168" cy="139701"/>
            </a:xfrm>
            <a:custGeom>
              <a:avLst/>
              <a:gdLst/>
              <a:ahLst/>
              <a:cxnLst/>
              <a:rect l="0" t="0" r="0" b="0"/>
              <a:pathLst>
                <a:path w="145168" h="139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0"/>
                  </a:lnTo>
                  <a:lnTo>
                    <a:pt x="20242" y="10113"/>
                  </a:lnTo>
                  <a:lnTo>
                    <a:pt x="63191" y="56990"/>
                  </a:lnTo>
                  <a:lnTo>
                    <a:pt x="106864" y="104444"/>
                  </a:lnTo>
                  <a:lnTo>
                    <a:pt x="1451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557">
              <a:extLst>
                <a:ext uri="{FF2B5EF4-FFF2-40B4-BE49-F238E27FC236}">
                  <a16:creationId xmlns:a16="http://schemas.microsoft.com/office/drawing/2014/main" xmlns="" id="{DD89C914-0CDA-4D52-A125-73FF815FEAC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067704" y="5296423"/>
              <a:ext cx="82147" cy="291578"/>
            </a:xfrm>
            <a:custGeom>
              <a:avLst/>
              <a:gdLst/>
              <a:ahLst/>
              <a:cxnLst/>
              <a:rect l="0" t="0" r="0" b="0"/>
              <a:pathLst>
                <a:path w="82147" h="291578">
                  <a:moveTo>
                    <a:pt x="82146" y="12177"/>
                  </a:moveTo>
                  <a:lnTo>
                    <a:pt x="82146" y="12177"/>
                  </a:lnTo>
                  <a:lnTo>
                    <a:pt x="82146" y="5435"/>
                  </a:lnTo>
                  <a:lnTo>
                    <a:pt x="81440" y="3449"/>
                  </a:lnTo>
                  <a:lnTo>
                    <a:pt x="80264" y="2126"/>
                  </a:lnTo>
                  <a:lnTo>
                    <a:pt x="78775" y="1242"/>
                  </a:lnTo>
                  <a:lnTo>
                    <a:pt x="69937" y="0"/>
                  </a:lnTo>
                  <a:lnTo>
                    <a:pt x="62373" y="3472"/>
                  </a:lnTo>
                  <a:lnTo>
                    <a:pt x="33420" y="29344"/>
                  </a:lnTo>
                  <a:lnTo>
                    <a:pt x="2666" y="72553"/>
                  </a:lnTo>
                  <a:lnTo>
                    <a:pt x="959" y="77346"/>
                  </a:lnTo>
                  <a:lnTo>
                    <a:pt x="0" y="87382"/>
                  </a:lnTo>
                  <a:lnTo>
                    <a:pt x="1657" y="93344"/>
                  </a:lnTo>
                  <a:lnTo>
                    <a:pt x="9745" y="106539"/>
                  </a:lnTo>
                  <a:lnTo>
                    <a:pt x="12072" y="149796"/>
                  </a:lnTo>
                  <a:lnTo>
                    <a:pt x="12251" y="192283"/>
                  </a:lnTo>
                  <a:lnTo>
                    <a:pt x="12287" y="237862"/>
                  </a:lnTo>
                  <a:lnTo>
                    <a:pt x="7225" y="273651"/>
                  </a:lnTo>
                  <a:lnTo>
                    <a:pt x="2875" y="285952"/>
                  </a:lnTo>
                  <a:lnTo>
                    <a:pt x="3193" y="287827"/>
                  </a:lnTo>
                  <a:lnTo>
                    <a:pt x="5946" y="29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489">
            <a:extLst>
              <a:ext uri="{FF2B5EF4-FFF2-40B4-BE49-F238E27FC236}">
                <a16:creationId xmlns:a16="http://schemas.microsoft.com/office/drawing/2014/main" xmlns="" id="{4F92531F-1DF8-4224-B7FA-E874662995DD}"/>
              </a:ext>
            </a:extLst>
          </p:cNvPr>
          <p:cNvGrpSpPr/>
          <p:nvPr/>
        </p:nvGrpSpPr>
        <p:grpSpPr>
          <a:xfrm>
            <a:off x="3741033" y="5335765"/>
            <a:ext cx="602368" cy="282519"/>
            <a:chOff x="3741033" y="5335765"/>
            <a:chExt cx="602368" cy="282519"/>
          </a:xfrm>
        </p:grpSpPr>
        <p:sp>
          <p:nvSpPr>
            <p:cNvPr id="307" name="SMARTInkShape-2558">
              <a:extLst>
                <a:ext uri="{FF2B5EF4-FFF2-40B4-BE49-F238E27FC236}">
                  <a16:creationId xmlns:a16="http://schemas.microsoft.com/office/drawing/2014/main" xmlns="" id="{19097ED5-3489-4929-899A-7752EC9BF8B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173715" y="5518150"/>
              <a:ext cx="169686" cy="11794"/>
            </a:xfrm>
            <a:custGeom>
              <a:avLst/>
              <a:gdLst/>
              <a:ahLst/>
              <a:cxnLst/>
              <a:rect l="0" t="0" r="0" b="0"/>
              <a:pathLst>
                <a:path w="169686" h="11794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40485" y="9643"/>
                  </a:lnTo>
                  <a:lnTo>
                    <a:pt x="75665" y="11793"/>
                  </a:lnTo>
                  <a:lnTo>
                    <a:pt x="116270" y="9061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559">
              <a:extLst>
                <a:ext uri="{FF2B5EF4-FFF2-40B4-BE49-F238E27FC236}">
                  <a16:creationId xmlns:a16="http://schemas.microsoft.com/office/drawing/2014/main" xmlns="" id="{8737544D-9572-456E-BC5A-81947EBA32F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130192" y="5441950"/>
              <a:ext cx="162409" cy="16359"/>
            </a:xfrm>
            <a:custGeom>
              <a:avLst/>
              <a:gdLst/>
              <a:ahLst/>
              <a:cxnLst/>
              <a:rect l="0" t="0" r="0" b="0"/>
              <a:pathLst>
                <a:path w="162409" h="16359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3405"/>
                  </a:lnTo>
                  <a:lnTo>
                    <a:pt x="1562" y="16071"/>
                  </a:lnTo>
                  <a:lnTo>
                    <a:pt x="4377" y="16358"/>
                  </a:lnTo>
                  <a:lnTo>
                    <a:pt x="43473" y="13321"/>
                  </a:lnTo>
                  <a:lnTo>
                    <a:pt x="83737" y="9513"/>
                  </a:lnTo>
                  <a:lnTo>
                    <a:pt x="130318" y="3916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560">
              <a:extLst>
                <a:ext uri="{FF2B5EF4-FFF2-40B4-BE49-F238E27FC236}">
                  <a16:creationId xmlns:a16="http://schemas.microsoft.com/office/drawing/2014/main" xmlns="" id="{8FC4A647-2922-41DB-A1B4-70AD5316B6F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790517" y="5335765"/>
              <a:ext cx="190934" cy="282519"/>
            </a:xfrm>
            <a:custGeom>
              <a:avLst/>
              <a:gdLst/>
              <a:ahLst/>
              <a:cxnLst/>
              <a:rect l="0" t="0" r="0" b="0"/>
              <a:pathLst>
                <a:path w="190934" h="282519">
                  <a:moveTo>
                    <a:pt x="190933" y="10935"/>
                  </a:moveTo>
                  <a:lnTo>
                    <a:pt x="190933" y="10935"/>
                  </a:lnTo>
                  <a:lnTo>
                    <a:pt x="187562" y="4193"/>
                  </a:lnTo>
                  <a:lnTo>
                    <a:pt x="185864" y="2207"/>
                  </a:lnTo>
                  <a:lnTo>
                    <a:pt x="182095" y="0"/>
                  </a:lnTo>
                  <a:lnTo>
                    <a:pt x="179396" y="823"/>
                  </a:lnTo>
                  <a:lnTo>
                    <a:pt x="172635" y="5500"/>
                  </a:lnTo>
                  <a:lnTo>
                    <a:pt x="151727" y="32256"/>
                  </a:lnTo>
                  <a:lnTo>
                    <a:pt x="131339" y="71972"/>
                  </a:lnTo>
                  <a:lnTo>
                    <a:pt x="110824" y="110499"/>
                  </a:lnTo>
                  <a:lnTo>
                    <a:pt x="85715" y="149730"/>
                  </a:lnTo>
                  <a:lnTo>
                    <a:pt x="59503" y="187627"/>
                  </a:lnTo>
                  <a:lnTo>
                    <a:pt x="36094" y="223285"/>
                  </a:lnTo>
                  <a:lnTo>
                    <a:pt x="8235" y="269773"/>
                  </a:lnTo>
                  <a:lnTo>
                    <a:pt x="0" y="282518"/>
                  </a:lnTo>
                  <a:lnTo>
                    <a:pt x="850" y="282301"/>
                  </a:lnTo>
                  <a:lnTo>
                    <a:pt x="6783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561">
              <a:extLst>
                <a:ext uri="{FF2B5EF4-FFF2-40B4-BE49-F238E27FC236}">
                  <a16:creationId xmlns:a16="http://schemas.microsoft.com/office/drawing/2014/main" xmlns="" id="{03BDDBFD-4FF3-4BF2-8EDA-8C4B314E9CB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741033" y="5359739"/>
              <a:ext cx="189618" cy="239533"/>
            </a:xfrm>
            <a:custGeom>
              <a:avLst/>
              <a:gdLst/>
              <a:ahLst/>
              <a:cxnLst/>
              <a:rect l="0" t="0" r="0" b="0"/>
              <a:pathLst>
                <a:path w="189618" h="239533">
                  <a:moveTo>
                    <a:pt x="5467" y="12361"/>
                  </a:moveTo>
                  <a:lnTo>
                    <a:pt x="5467" y="12361"/>
                  </a:lnTo>
                  <a:lnTo>
                    <a:pt x="5467" y="8990"/>
                  </a:lnTo>
                  <a:lnTo>
                    <a:pt x="3585" y="5453"/>
                  </a:lnTo>
                  <a:lnTo>
                    <a:pt x="0" y="805"/>
                  </a:lnTo>
                  <a:lnTo>
                    <a:pt x="411" y="423"/>
                  </a:lnTo>
                  <a:lnTo>
                    <a:pt x="2749" y="0"/>
                  </a:lnTo>
                  <a:lnTo>
                    <a:pt x="14775" y="6503"/>
                  </a:lnTo>
                  <a:lnTo>
                    <a:pt x="58785" y="43738"/>
                  </a:lnTo>
                  <a:lnTo>
                    <a:pt x="88901" y="74990"/>
                  </a:lnTo>
                  <a:lnTo>
                    <a:pt x="119219" y="110046"/>
                  </a:lnTo>
                  <a:lnTo>
                    <a:pt x="146334" y="146088"/>
                  </a:lnTo>
                  <a:lnTo>
                    <a:pt x="165441" y="180920"/>
                  </a:lnTo>
                  <a:lnTo>
                    <a:pt x="184110" y="226880"/>
                  </a:lnTo>
                  <a:lnTo>
                    <a:pt x="187985" y="239532"/>
                  </a:lnTo>
                  <a:lnTo>
                    <a:pt x="188529" y="239303"/>
                  </a:lnTo>
                  <a:lnTo>
                    <a:pt x="189617" y="23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2" name="SMARTInkShape-2562">
            <a:extLst>
              <a:ext uri="{FF2B5EF4-FFF2-40B4-BE49-F238E27FC236}">
                <a16:creationId xmlns:a16="http://schemas.microsoft.com/office/drawing/2014/main" xmlns="" id="{C5DF2FFD-B516-4BA1-949B-D16F4745C6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96692" y="5313706"/>
            <a:ext cx="194159" cy="149479"/>
          </a:xfrm>
          <a:custGeom>
            <a:avLst/>
            <a:gdLst/>
            <a:ahLst/>
            <a:cxnLst/>
            <a:rect l="0" t="0" r="0" b="0"/>
            <a:pathLst>
              <a:path w="194159" h="149479">
                <a:moveTo>
                  <a:pt x="3658" y="32994"/>
                </a:moveTo>
                <a:lnTo>
                  <a:pt x="3658" y="32994"/>
                </a:lnTo>
                <a:lnTo>
                  <a:pt x="3658" y="29623"/>
                </a:lnTo>
                <a:lnTo>
                  <a:pt x="1776" y="26087"/>
                </a:lnTo>
                <a:lnTo>
                  <a:pt x="287" y="24155"/>
                </a:lnTo>
                <a:lnTo>
                  <a:pt x="0" y="22162"/>
                </a:lnTo>
                <a:lnTo>
                  <a:pt x="1562" y="18067"/>
                </a:lnTo>
                <a:lnTo>
                  <a:pt x="13150" y="8424"/>
                </a:lnTo>
                <a:lnTo>
                  <a:pt x="36731" y="0"/>
                </a:lnTo>
                <a:lnTo>
                  <a:pt x="54105" y="927"/>
                </a:lnTo>
                <a:lnTo>
                  <a:pt x="69824" y="6747"/>
                </a:lnTo>
                <a:lnTo>
                  <a:pt x="81513" y="16390"/>
                </a:lnTo>
                <a:lnTo>
                  <a:pt x="83784" y="23336"/>
                </a:lnTo>
                <a:lnTo>
                  <a:pt x="82543" y="40461"/>
                </a:lnTo>
                <a:lnTo>
                  <a:pt x="70541" y="69936"/>
                </a:lnTo>
                <a:lnTo>
                  <a:pt x="38794" y="110089"/>
                </a:lnTo>
                <a:lnTo>
                  <a:pt x="10846" y="139833"/>
                </a:lnTo>
                <a:lnTo>
                  <a:pt x="9155" y="143026"/>
                </a:lnTo>
                <a:lnTo>
                  <a:pt x="8734" y="145860"/>
                </a:lnTo>
                <a:lnTo>
                  <a:pt x="9159" y="148454"/>
                </a:lnTo>
                <a:lnTo>
                  <a:pt x="13675" y="149478"/>
                </a:lnTo>
                <a:lnTo>
                  <a:pt x="56986" y="144172"/>
                </a:lnTo>
                <a:lnTo>
                  <a:pt x="90154" y="138145"/>
                </a:lnTo>
                <a:lnTo>
                  <a:pt x="126062" y="133115"/>
                </a:lnTo>
                <a:lnTo>
                  <a:pt x="168493" y="126317"/>
                </a:lnTo>
                <a:lnTo>
                  <a:pt x="194158" y="1218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1" name="SMARTInkShape-Group491">
            <a:extLst>
              <a:ext uri="{FF2B5EF4-FFF2-40B4-BE49-F238E27FC236}">
                <a16:creationId xmlns:a16="http://schemas.microsoft.com/office/drawing/2014/main" xmlns="" id="{2BE96F5D-C0BC-481E-9240-F7D54C41FCDE}"/>
              </a:ext>
            </a:extLst>
          </p:cNvPr>
          <p:cNvGrpSpPr/>
          <p:nvPr/>
        </p:nvGrpSpPr>
        <p:grpSpPr>
          <a:xfrm>
            <a:off x="1910550" y="5300465"/>
            <a:ext cx="1245401" cy="458986"/>
            <a:chOff x="1910550" y="5300465"/>
            <a:chExt cx="1245401" cy="458986"/>
          </a:xfrm>
        </p:grpSpPr>
        <p:sp>
          <p:nvSpPr>
            <p:cNvPr id="313" name="SMARTInkShape-2563">
              <a:extLst>
                <a:ext uri="{FF2B5EF4-FFF2-40B4-BE49-F238E27FC236}">
                  <a16:creationId xmlns:a16="http://schemas.microsoft.com/office/drawing/2014/main" xmlns="" id="{9A914785-52CA-40A9-B9C8-78AEBE175C3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149600" y="5461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564">
              <a:extLst>
                <a:ext uri="{FF2B5EF4-FFF2-40B4-BE49-F238E27FC236}">
                  <a16:creationId xmlns:a16="http://schemas.microsoft.com/office/drawing/2014/main" xmlns="" id="{02DC9508-D7ED-41AA-8D58-2B1BFA23034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130550" y="5359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565">
              <a:extLst>
                <a:ext uri="{FF2B5EF4-FFF2-40B4-BE49-F238E27FC236}">
                  <a16:creationId xmlns:a16="http://schemas.microsoft.com/office/drawing/2014/main" xmlns="" id="{31582B36-A566-4CB5-B41C-F3AA246FF8C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266950" y="5651500"/>
              <a:ext cx="685801" cy="107951"/>
            </a:xfrm>
            <a:custGeom>
              <a:avLst/>
              <a:gdLst/>
              <a:ahLst/>
              <a:cxnLst/>
              <a:rect l="0" t="0" r="0" b="0"/>
              <a:pathLst>
                <a:path w="685801" h="107951">
                  <a:moveTo>
                    <a:pt x="0" y="107950"/>
                  </a:moveTo>
                  <a:lnTo>
                    <a:pt x="0" y="107950"/>
                  </a:lnTo>
                  <a:lnTo>
                    <a:pt x="39537" y="97280"/>
                  </a:lnTo>
                  <a:lnTo>
                    <a:pt x="86716" y="87686"/>
                  </a:lnTo>
                  <a:lnTo>
                    <a:pt x="117078" y="83152"/>
                  </a:lnTo>
                  <a:lnTo>
                    <a:pt x="150018" y="78718"/>
                  </a:lnTo>
                  <a:lnTo>
                    <a:pt x="187501" y="73645"/>
                  </a:lnTo>
                  <a:lnTo>
                    <a:pt x="228012" y="68147"/>
                  </a:lnTo>
                  <a:lnTo>
                    <a:pt x="270541" y="62364"/>
                  </a:lnTo>
                  <a:lnTo>
                    <a:pt x="315122" y="56393"/>
                  </a:lnTo>
                  <a:lnTo>
                    <a:pt x="361070" y="50295"/>
                  </a:lnTo>
                  <a:lnTo>
                    <a:pt x="407930" y="44113"/>
                  </a:lnTo>
                  <a:lnTo>
                    <a:pt x="452576" y="38581"/>
                  </a:lnTo>
                  <a:lnTo>
                    <a:pt x="495745" y="33482"/>
                  </a:lnTo>
                  <a:lnTo>
                    <a:pt x="537930" y="28671"/>
                  </a:lnTo>
                  <a:lnTo>
                    <a:pt x="573109" y="23349"/>
                  </a:lnTo>
                  <a:lnTo>
                    <a:pt x="603617" y="17681"/>
                  </a:lnTo>
                  <a:lnTo>
                    <a:pt x="649274" y="7858"/>
                  </a:lnTo>
                  <a:lnTo>
                    <a:pt x="685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566">
              <a:extLst>
                <a:ext uri="{FF2B5EF4-FFF2-40B4-BE49-F238E27FC236}">
                  <a16:creationId xmlns:a16="http://schemas.microsoft.com/office/drawing/2014/main" xmlns="" id="{95FF853E-F65E-4285-9560-E190D96F8F0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025650" y="5626100"/>
              <a:ext cx="781051" cy="63501"/>
            </a:xfrm>
            <a:custGeom>
              <a:avLst/>
              <a:gdLst/>
              <a:ahLst/>
              <a:cxnLst/>
              <a:rect l="0" t="0" r="0" b="0"/>
              <a:pathLst>
                <a:path w="781051" h="63501">
                  <a:moveTo>
                    <a:pt x="0" y="63500"/>
                  </a:moveTo>
                  <a:lnTo>
                    <a:pt x="0" y="63500"/>
                  </a:lnTo>
                  <a:lnTo>
                    <a:pt x="34637" y="63500"/>
                  </a:lnTo>
                  <a:lnTo>
                    <a:pt x="67135" y="63500"/>
                  </a:lnTo>
                  <a:lnTo>
                    <a:pt x="90618" y="62795"/>
                  </a:lnTo>
                  <a:lnTo>
                    <a:pt x="118267" y="61618"/>
                  </a:lnTo>
                  <a:lnTo>
                    <a:pt x="148695" y="60129"/>
                  </a:lnTo>
                  <a:lnTo>
                    <a:pt x="183091" y="58431"/>
                  </a:lnTo>
                  <a:lnTo>
                    <a:pt x="220133" y="56593"/>
                  </a:lnTo>
                  <a:lnTo>
                    <a:pt x="258938" y="54661"/>
                  </a:lnTo>
                  <a:lnTo>
                    <a:pt x="300331" y="52668"/>
                  </a:lnTo>
                  <a:lnTo>
                    <a:pt x="343448" y="50635"/>
                  </a:lnTo>
                  <a:lnTo>
                    <a:pt x="387715" y="48573"/>
                  </a:lnTo>
                  <a:lnTo>
                    <a:pt x="444038" y="44376"/>
                  </a:lnTo>
                  <a:lnTo>
                    <a:pt x="508398" y="38757"/>
                  </a:lnTo>
                  <a:lnTo>
                    <a:pt x="578115" y="32188"/>
                  </a:lnTo>
                  <a:lnTo>
                    <a:pt x="631649" y="25692"/>
                  </a:lnTo>
                  <a:lnTo>
                    <a:pt x="674394" y="19245"/>
                  </a:lnTo>
                  <a:lnTo>
                    <a:pt x="709946" y="12829"/>
                  </a:lnTo>
                  <a:lnTo>
                    <a:pt x="781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567">
              <a:extLst>
                <a:ext uri="{FF2B5EF4-FFF2-40B4-BE49-F238E27FC236}">
                  <a16:creationId xmlns:a16="http://schemas.microsoft.com/office/drawing/2014/main" xmlns="" id="{CAE2FD62-6529-4B73-A32A-AC0715C05CD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475348" y="5393908"/>
              <a:ext cx="96403" cy="123805"/>
            </a:xfrm>
            <a:custGeom>
              <a:avLst/>
              <a:gdLst/>
              <a:ahLst/>
              <a:cxnLst/>
              <a:rect l="0" t="0" r="0" b="0"/>
              <a:pathLst>
                <a:path w="96403" h="123805">
                  <a:moveTo>
                    <a:pt x="1152" y="60742"/>
                  </a:moveTo>
                  <a:lnTo>
                    <a:pt x="1152" y="60742"/>
                  </a:lnTo>
                  <a:lnTo>
                    <a:pt x="27667" y="48533"/>
                  </a:lnTo>
                  <a:lnTo>
                    <a:pt x="39190" y="36977"/>
                  </a:lnTo>
                  <a:lnTo>
                    <a:pt x="47073" y="21244"/>
                  </a:lnTo>
                  <a:lnTo>
                    <a:pt x="50507" y="6549"/>
                  </a:lnTo>
                  <a:lnTo>
                    <a:pt x="50283" y="3447"/>
                  </a:lnTo>
                  <a:lnTo>
                    <a:pt x="49428" y="1379"/>
                  </a:lnTo>
                  <a:lnTo>
                    <a:pt x="48153" y="0"/>
                  </a:lnTo>
                  <a:lnTo>
                    <a:pt x="39210" y="5993"/>
                  </a:lnTo>
                  <a:lnTo>
                    <a:pt x="20189" y="27117"/>
                  </a:lnTo>
                  <a:lnTo>
                    <a:pt x="8908" y="46503"/>
                  </a:lnTo>
                  <a:lnTo>
                    <a:pt x="0" y="79807"/>
                  </a:lnTo>
                  <a:lnTo>
                    <a:pt x="170" y="99084"/>
                  </a:lnTo>
                  <a:lnTo>
                    <a:pt x="6360" y="113296"/>
                  </a:lnTo>
                  <a:lnTo>
                    <a:pt x="10974" y="119061"/>
                  </a:lnTo>
                  <a:lnTo>
                    <a:pt x="17578" y="122199"/>
                  </a:lnTo>
                  <a:lnTo>
                    <a:pt x="34323" y="123804"/>
                  </a:lnTo>
                  <a:lnTo>
                    <a:pt x="79018" y="111063"/>
                  </a:lnTo>
                  <a:lnTo>
                    <a:pt x="96402" y="105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568">
              <a:extLst>
                <a:ext uri="{FF2B5EF4-FFF2-40B4-BE49-F238E27FC236}">
                  <a16:creationId xmlns:a16="http://schemas.microsoft.com/office/drawing/2014/main" xmlns="" id="{0A2F7D82-F3AA-4EA7-B799-44B283B2DAD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367876" y="5422900"/>
              <a:ext cx="58745" cy="85011"/>
            </a:xfrm>
            <a:custGeom>
              <a:avLst/>
              <a:gdLst/>
              <a:ahLst/>
              <a:cxnLst/>
              <a:rect l="0" t="0" r="0" b="0"/>
              <a:pathLst>
                <a:path w="58745" h="85011">
                  <a:moveTo>
                    <a:pt x="45124" y="0"/>
                  </a:moveTo>
                  <a:lnTo>
                    <a:pt x="45124" y="0"/>
                  </a:lnTo>
                  <a:lnTo>
                    <a:pt x="19803" y="705"/>
                  </a:lnTo>
                  <a:lnTo>
                    <a:pt x="13174" y="3371"/>
                  </a:lnTo>
                  <a:lnTo>
                    <a:pt x="2104" y="15580"/>
                  </a:lnTo>
                  <a:lnTo>
                    <a:pt x="216" y="20264"/>
                  </a:lnTo>
                  <a:lnTo>
                    <a:pt x="0" y="29232"/>
                  </a:lnTo>
                  <a:lnTo>
                    <a:pt x="2341" y="32894"/>
                  </a:lnTo>
                  <a:lnTo>
                    <a:pt x="23189" y="45720"/>
                  </a:lnTo>
                  <a:lnTo>
                    <a:pt x="51669" y="61420"/>
                  </a:lnTo>
                  <a:lnTo>
                    <a:pt x="58146" y="68690"/>
                  </a:lnTo>
                  <a:lnTo>
                    <a:pt x="58744" y="71899"/>
                  </a:lnTo>
                  <a:lnTo>
                    <a:pt x="57732" y="74743"/>
                  </a:lnTo>
                  <a:lnTo>
                    <a:pt x="55646" y="77346"/>
                  </a:lnTo>
                  <a:lnTo>
                    <a:pt x="39226" y="84379"/>
                  </a:lnTo>
                  <a:lnTo>
                    <a:pt x="28156" y="85010"/>
                  </a:lnTo>
                  <a:lnTo>
                    <a:pt x="1337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569">
              <a:extLst>
                <a:ext uri="{FF2B5EF4-FFF2-40B4-BE49-F238E27FC236}">
                  <a16:creationId xmlns:a16="http://schemas.microsoft.com/office/drawing/2014/main" xmlns="" id="{63EE959C-F737-4B6A-8419-82A662CCB93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183534" y="5433447"/>
              <a:ext cx="134217" cy="103338"/>
            </a:xfrm>
            <a:custGeom>
              <a:avLst/>
              <a:gdLst/>
              <a:ahLst/>
              <a:cxnLst/>
              <a:rect l="0" t="0" r="0" b="0"/>
              <a:pathLst>
                <a:path w="134217" h="103338">
                  <a:moveTo>
                    <a:pt x="127866" y="52953"/>
                  </a:moveTo>
                  <a:lnTo>
                    <a:pt x="127866" y="52953"/>
                  </a:lnTo>
                  <a:lnTo>
                    <a:pt x="121124" y="52953"/>
                  </a:lnTo>
                  <a:lnTo>
                    <a:pt x="115933" y="51072"/>
                  </a:lnTo>
                  <a:lnTo>
                    <a:pt x="110222" y="47486"/>
                  </a:lnTo>
                  <a:lnTo>
                    <a:pt x="105861" y="40122"/>
                  </a:lnTo>
                  <a:lnTo>
                    <a:pt x="101725" y="25698"/>
                  </a:lnTo>
                  <a:lnTo>
                    <a:pt x="84878" y="9678"/>
                  </a:lnTo>
                  <a:lnTo>
                    <a:pt x="69268" y="1011"/>
                  </a:lnTo>
                  <a:lnTo>
                    <a:pt x="57372" y="0"/>
                  </a:lnTo>
                  <a:lnTo>
                    <a:pt x="51237" y="717"/>
                  </a:lnTo>
                  <a:lnTo>
                    <a:pt x="36894" y="10922"/>
                  </a:lnTo>
                  <a:lnTo>
                    <a:pt x="22523" y="27922"/>
                  </a:lnTo>
                  <a:lnTo>
                    <a:pt x="3681" y="69567"/>
                  </a:lnTo>
                  <a:lnTo>
                    <a:pt x="626" y="78846"/>
                  </a:lnTo>
                  <a:lnTo>
                    <a:pt x="0" y="86443"/>
                  </a:lnTo>
                  <a:lnTo>
                    <a:pt x="3068" y="98647"/>
                  </a:lnTo>
                  <a:lnTo>
                    <a:pt x="6567" y="101760"/>
                  </a:lnTo>
                  <a:lnTo>
                    <a:pt x="11017" y="103129"/>
                  </a:lnTo>
                  <a:lnTo>
                    <a:pt x="16100" y="103337"/>
                  </a:lnTo>
                  <a:lnTo>
                    <a:pt x="40109" y="93517"/>
                  </a:lnTo>
                  <a:lnTo>
                    <a:pt x="82959" y="62333"/>
                  </a:lnTo>
                  <a:lnTo>
                    <a:pt x="95589" y="55732"/>
                  </a:lnTo>
                  <a:lnTo>
                    <a:pt x="98587" y="56217"/>
                  </a:lnTo>
                  <a:lnTo>
                    <a:pt x="101291" y="57950"/>
                  </a:lnTo>
                  <a:lnTo>
                    <a:pt x="134216" y="91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570">
              <a:extLst>
                <a:ext uri="{FF2B5EF4-FFF2-40B4-BE49-F238E27FC236}">
                  <a16:creationId xmlns:a16="http://schemas.microsoft.com/office/drawing/2014/main" xmlns="" id="{84968B08-5135-4386-9B51-19557679A29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910550" y="5300465"/>
              <a:ext cx="184951" cy="277361"/>
            </a:xfrm>
            <a:custGeom>
              <a:avLst/>
              <a:gdLst/>
              <a:ahLst/>
              <a:cxnLst/>
              <a:rect l="0" t="0" r="0" b="0"/>
              <a:pathLst>
                <a:path w="184951" h="277361">
                  <a:moveTo>
                    <a:pt x="165900" y="46235"/>
                  </a:moveTo>
                  <a:lnTo>
                    <a:pt x="165900" y="46235"/>
                  </a:lnTo>
                  <a:lnTo>
                    <a:pt x="175360" y="36775"/>
                  </a:lnTo>
                  <a:lnTo>
                    <a:pt x="175734" y="34284"/>
                  </a:lnTo>
                  <a:lnTo>
                    <a:pt x="174269" y="27754"/>
                  </a:lnTo>
                  <a:lnTo>
                    <a:pt x="166106" y="16143"/>
                  </a:lnTo>
                  <a:lnTo>
                    <a:pt x="154938" y="9812"/>
                  </a:lnTo>
                  <a:lnTo>
                    <a:pt x="124772" y="0"/>
                  </a:lnTo>
                  <a:lnTo>
                    <a:pt x="100013" y="158"/>
                  </a:lnTo>
                  <a:lnTo>
                    <a:pt x="68061" y="14787"/>
                  </a:lnTo>
                  <a:lnTo>
                    <a:pt x="38525" y="47109"/>
                  </a:lnTo>
                  <a:lnTo>
                    <a:pt x="15270" y="94707"/>
                  </a:lnTo>
                  <a:lnTo>
                    <a:pt x="5350" y="130572"/>
                  </a:lnTo>
                  <a:lnTo>
                    <a:pt x="0" y="165562"/>
                  </a:lnTo>
                  <a:lnTo>
                    <a:pt x="2366" y="208356"/>
                  </a:lnTo>
                  <a:lnTo>
                    <a:pt x="10668" y="232353"/>
                  </a:lnTo>
                  <a:lnTo>
                    <a:pt x="25177" y="251015"/>
                  </a:lnTo>
                  <a:lnTo>
                    <a:pt x="33984" y="258955"/>
                  </a:lnTo>
                  <a:lnTo>
                    <a:pt x="55060" y="267777"/>
                  </a:lnTo>
                  <a:lnTo>
                    <a:pt x="94488" y="274625"/>
                  </a:lnTo>
                  <a:lnTo>
                    <a:pt x="134393" y="277360"/>
                  </a:lnTo>
                  <a:lnTo>
                    <a:pt x="154014" y="273841"/>
                  </a:lnTo>
                  <a:lnTo>
                    <a:pt x="184950" y="255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2" name="SMARTInkShape-2571">
            <a:extLst>
              <a:ext uri="{FF2B5EF4-FFF2-40B4-BE49-F238E27FC236}">
                <a16:creationId xmlns:a16="http://schemas.microsoft.com/office/drawing/2014/main" xmlns="" id="{C31D3C05-0F1B-414C-821B-5322A34BBA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52050" y="4572000"/>
            <a:ext cx="6088" cy="203201"/>
          </a:xfrm>
          <a:custGeom>
            <a:avLst/>
            <a:gdLst/>
            <a:ahLst/>
            <a:cxnLst/>
            <a:rect l="0" t="0" r="0" b="0"/>
            <a:pathLst>
              <a:path w="6088" h="203201">
                <a:moveTo>
                  <a:pt x="0" y="0"/>
                </a:moveTo>
                <a:lnTo>
                  <a:pt x="0" y="0"/>
                </a:lnTo>
                <a:lnTo>
                  <a:pt x="3371" y="42716"/>
                </a:lnTo>
                <a:lnTo>
                  <a:pt x="5467" y="84310"/>
                </a:lnTo>
                <a:lnTo>
                  <a:pt x="6087" y="125640"/>
                </a:lnTo>
                <a:lnTo>
                  <a:pt x="1935" y="171050"/>
                </a:lnTo>
                <a:lnTo>
                  <a:pt x="0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SMARTInkShape-Group493">
            <a:extLst>
              <a:ext uri="{FF2B5EF4-FFF2-40B4-BE49-F238E27FC236}">
                <a16:creationId xmlns:a16="http://schemas.microsoft.com/office/drawing/2014/main" xmlns="" id="{8F23773A-B147-4CA5-B028-F0E913226BE7}"/>
              </a:ext>
            </a:extLst>
          </p:cNvPr>
          <p:cNvGrpSpPr/>
          <p:nvPr/>
        </p:nvGrpSpPr>
        <p:grpSpPr>
          <a:xfrm>
            <a:off x="9499862" y="4705350"/>
            <a:ext cx="202939" cy="113723"/>
            <a:chOff x="9499862" y="4705350"/>
            <a:chExt cx="202939" cy="113723"/>
          </a:xfrm>
        </p:grpSpPr>
        <p:sp>
          <p:nvSpPr>
            <p:cNvPr id="323" name="SMARTInkShape-2572">
              <a:extLst>
                <a:ext uri="{FF2B5EF4-FFF2-40B4-BE49-F238E27FC236}">
                  <a16:creationId xmlns:a16="http://schemas.microsoft.com/office/drawing/2014/main" xmlns="" id="{AB9B056A-5EEA-4765-AFC5-65539383AF4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499862" y="4705350"/>
              <a:ext cx="171189" cy="6351"/>
            </a:xfrm>
            <a:custGeom>
              <a:avLst/>
              <a:gdLst/>
              <a:ahLst/>
              <a:cxnLst/>
              <a:rect l="0" t="0" r="0" b="0"/>
              <a:pathLst>
                <a:path w="171189" h="63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45887" y="0"/>
                  </a:lnTo>
                  <a:lnTo>
                    <a:pt x="78105" y="705"/>
                  </a:lnTo>
                  <a:lnTo>
                    <a:pt x="120645" y="3371"/>
                  </a:lnTo>
                  <a:lnTo>
                    <a:pt x="1711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573">
              <a:extLst>
                <a:ext uri="{FF2B5EF4-FFF2-40B4-BE49-F238E27FC236}">
                  <a16:creationId xmlns:a16="http://schemas.microsoft.com/office/drawing/2014/main" xmlns="" id="{6662E594-CBA7-4B03-9D82-EFBDE4CA9BD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529530" y="4794250"/>
              <a:ext cx="173271" cy="24823"/>
            </a:xfrm>
            <a:custGeom>
              <a:avLst/>
              <a:gdLst/>
              <a:ahLst/>
              <a:cxnLst/>
              <a:rect l="0" t="0" r="0" b="0"/>
              <a:pathLst>
                <a:path w="173271" h="24823">
                  <a:moveTo>
                    <a:pt x="8170" y="0"/>
                  </a:moveTo>
                  <a:lnTo>
                    <a:pt x="8170" y="0"/>
                  </a:lnTo>
                  <a:lnTo>
                    <a:pt x="1427" y="6742"/>
                  </a:lnTo>
                  <a:lnTo>
                    <a:pt x="148" y="9434"/>
                  </a:lnTo>
                  <a:lnTo>
                    <a:pt x="0" y="11933"/>
                  </a:lnTo>
                  <a:lnTo>
                    <a:pt x="607" y="14305"/>
                  </a:lnTo>
                  <a:lnTo>
                    <a:pt x="8806" y="18822"/>
                  </a:lnTo>
                  <a:lnTo>
                    <a:pt x="23269" y="22477"/>
                  </a:lnTo>
                  <a:lnTo>
                    <a:pt x="67048" y="24822"/>
                  </a:lnTo>
                  <a:lnTo>
                    <a:pt x="103931" y="21467"/>
                  </a:lnTo>
                  <a:lnTo>
                    <a:pt x="150950" y="7689"/>
                  </a:lnTo>
                  <a:lnTo>
                    <a:pt x="173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494">
            <a:extLst>
              <a:ext uri="{FF2B5EF4-FFF2-40B4-BE49-F238E27FC236}">
                <a16:creationId xmlns:a16="http://schemas.microsoft.com/office/drawing/2014/main" xmlns="" id="{74EFC9E8-10B3-4FF8-8759-2274074BEC21}"/>
              </a:ext>
            </a:extLst>
          </p:cNvPr>
          <p:cNvGrpSpPr/>
          <p:nvPr/>
        </p:nvGrpSpPr>
        <p:grpSpPr>
          <a:xfrm>
            <a:off x="8194355" y="4905518"/>
            <a:ext cx="581346" cy="333233"/>
            <a:chOff x="8194355" y="4905518"/>
            <a:chExt cx="581346" cy="333233"/>
          </a:xfrm>
        </p:grpSpPr>
        <p:sp>
          <p:nvSpPr>
            <p:cNvPr id="326" name="SMARTInkShape-2574">
              <a:extLst>
                <a:ext uri="{FF2B5EF4-FFF2-40B4-BE49-F238E27FC236}">
                  <a16:creationId xmlns:a16="http://schemas.microsoft.com/office/drawing/2014/main" xmlns="" id="{64EF90E4-C452-4184-8846-633BE784FB9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194355" y="4985253"/>
              <a:ext cx="320996" cy="157738"/>
            </a:xfrm>
            <a:custGeom>
              <a:avLst/>
              <a:gdLst/>
              <a:ahLst/>
              <a:cxnLst/>
              <a:rect l="0" t="0" r="0" b="0"/>
              <a:pathLst>
                <a:path w="320996" h="157738">
                  <a:moveTo>
                    <a:pt x="54295" y="62997"/>
                  </a:moveTo>
                  <a:lnTo>
                    <a:pt x="54295" y="62997"/>
                  </a:lnTo>
                  <a:lnTo>
                    <a:pt x="57665" y="62997"/>
                  </a:lnTo>
                  <a:lnTo>
                    <a:pt x="61202" y="66760"/>
                  </a:lnTo>
                  <a:lnTo>
                    <a:pt x="65126" y="74547"/>
                  </a:lnTo>
                  <a:lnTo>
                    <a:pt x="69222" y="87415"/>
                  </a:lnTo>
                  <a:lnTo>
                    <a:pt x="68752" y="113899"/>
                  </a:lnTo>
                  <a:lnTo>
                    <a:pt x="57402" y="140717"/>
                  </a:lnTo>
                  <a:lnTo>
                    <a:pt x="46503" y="152337"/>
                  </a:lnTo>
                  <a:lnTo>
                    <a:pt x="40635" y="156424"/>
                  </a:lnTo>
                  <a:lnTo>
                    <a:pt x="34605" y="157737"/>
                  </a:lnTo>
                  <a:lnTo>
                    <a:pt x="22260" y="155433"/>
                  </a:lnTo>
                  <a:lnTo>
                    <a:pt x="11600" y="140298"/>
                  </a:lnTo>
                  <a:lnTo>
                    <a:pt x="3568" y="116403"/>
                  </a:lnTo>
                  <a:lnTo>
                    <a:pt x="0" y="86968"/>
                  </a:lnTo>
                  <a:lnTo>
                    <a:pt x="4059" y="62597"/>
                  </a:lnTo>
                  <a:lnTo>
                    <a:pt x="13622" y="43769"/>
                  </a:lnTo>
                  <a:lnTo>
                    <a:pt x="27281" y="30697"/>
                  </a:lnTo>
                  <a:lnTo>
                    <a:pt x="67692" y="15405"/>
                  </a:lnTo>
                  <a:lnTo>
                    <a:pt x="101877" y="10096"/>
                  </a:lnTo>
                  <a:lnTo>
                    <a:pt x="140353" y="7029"/>
                  </a:lnTo>
                  <a:lnTo>
                    <a:pt x="185676" y="3315"/>
                  </a:lnTo>
                  <a:lnTo>
                    <a:pt x="226516" y="1194"/>
                  </a:lnTo>
                  <a:lnTo>
                    <a:pt x="271834" y="0"/>
                  </a:lnTo>
                  <a:lnTo>
                    <a:pt x="294904" y="1527"/>
                  </a:lnTo>
                  <a:lnTo>
                    <a:pt x="320995" y="5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575">
              <a:extLst>
                <a:ext uri="{FF2B5EF4-FFF2-40B4-BE49-F238E27FC236}">
                  <a16:creationId xmlns:a16="http://schemas.microsoft.com/office/drawing/2014/main" xmlns="" id="{022568F8-4677-4EDF-8977-9D7B38E36A2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410091" y="5121340"/>
              <a:ext cx="111610" cy="92011"/>
            </a:xfrm>
            <a:custGeom>
              <a:avLst/>
              <a:gdLst/>
              <a:ahLst/>
              <a:cxnLst/>
              <a:rect l="0" t="0" r="0" b="0"/>
              <a:pathLst>
                <a:path w="111610" h="92011">
                  <a:moveTo>
                    <a:pt x="3659" y="9460"/>
                  </a:moveTo>
                  <a:lnTo>
                    <a:pt x="3659" y="9460"/>
                  </a:lnTo>
                  <a:lnTo>
                    <a:pt x="288" y="6089"/>
                  </a:lnTo>
                  <a:lnTo>
                    <a:pt x="0" y="5096"/>
                  </a:lnTo>
                  <a:lnTo>
                    <a:pt x="514" y="4434"/>
                  </a:lnTo>
                  <a:lnTo>
                    <a:pt x="13151" y="0"/>
                  </a:lnTo>
                  <a:lnTo>
                    <a:pt x="27868" y="5726"/>
                  </a:lnTo>
                  <a:lnTo>
                    <a:pt x="71235" y="35910"/>
                  </a:lnTo>
                  <a:lnTo>
                    <a:pt x="94629" y="58376"/>
                  </a:lnTo>
                  <a:lnTo>
                    <a:pt x="108046" y="81525"/>
                  </a:lnTo>
                  <a:lnTo>
                    <a:pt x="111609" y="92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576">
              <a:extLst>
                <a:ext uri="{FF2B5EF4-FFF2-40B4-BE49-F238E27FC236}">
                  <a16:creationId xmlns:a16="http://schemas.microsoft.com/office/drawing/2014/main" xmlns="" id="{AD440729-B200-4A80-A8DC-7FC2D444942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451850" y="5130800"/>
              <a:ext cx="88901" cy="107951"/>
            </a:xfrm>
            <a:custGeom>
              <a:avLst/>
              <a:gdLst/>
              <a:ahLst/>
              <a:cxnLst/>
              <a:rect l="0" t="0" r="0" b="0"/>
              <a:pathLst>
                <a:path w="88901" h="107951">
                  <a:moveTo>
                    <a:pt x="88900" y="0"/>
                  </a:moveTo>
                  <a:lnTo>
                    <a:pt x="88900" y="0"/>
                  </a:lnTo>
                  <a:lnTo>
                    <a:pt x="83124" y="5069"/>
                  </a:lnTo>
                  <a:lnTo>
                    <a:pt x="72999" y="12242"/>
                  </a:lnTo>
                  <a:lnTo>
                    <a:pt x="39154" y="54401"/>
                  </a:lnTo>
                  <a:lnTo>
                    <a:pt x="4382" y="10171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577">
              <a:extLst>
                <a:ext uri="{FF2B5EF4-FFF2-40B4-BE49-F238E27FC236}">
                  <a16:creationId xmlns:a16="http://schemas.microsoft.com/office/drawing/2014/main" xmlns="" id="{503F2844-FF38-4B65-9367-CC10DAC9A7C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636000" y="4905518"/>
              <a:ext cx="139701" cy="112950"/>
            </a:xfrm>
            <a:custGeom>
              <a:avLst/>
              <a:gdLst/>
              <a:ahLst/>
              <a:cxnLst/>
              <a:rect l="0" t="0" r="0" b="0"/>
              <a:pathLst>
                <a:path w="139701" h="112950">
                  <a:moveTo>
                    <a:pt x="0" y="15732"/>
                  </a:moveTo>
                  <a:lnTo>
                    <a:pt x="0" y="15732"/>
                  </a:lnTo>
                  <a:lnTo>
                    <a:pt x="0" y="6894"/>
                  </a:lnTo>
                  <a:lnTo>
                    <a:pt x="705" y="5606"/>
                  </a:lnTo>
                  <a:lnTo>
                    <a:pt x="1881" y="4748"/>
                  </a:lnTo>
                  <a:lnTo>
                    <a:pt x="15580" y="0"/>
                  </a:lnTo>
                  <a:lnTo>
                    <a:pt x="26680" y="38"/>
                  </a:lnTo>
                  <a:lnTo>
                    <a:pt x="32603" y="1036"/>
                  </a:lnTo>
                  <a:lnTo>
                    <a:pt x="41066" y="5908"/>
                  </a:lnTo>
                  <a:lnTo>
                    <a:pt x="44310" y="9182"/>
                  </a:lnTo>
                  <a:lnTo>
                    <a:pt x="47914" y="20347"/>
                  </a:lnTo>
                  <a:lnTo>
                    <a:pt x="48876" y="27275"/>
                  </a:lnTo>
                  <a:lnTo>
                    <a:pt x="44299" y="42501"/>
                  </a:lnTo>
                  <a:lnTo>
                    <a:pt x="24116" y="71898"/>
                  </a:lnTo>
                  <a:lnTo>
                    <a:pt x="4151" y="95713"/>
                  </a:lnTo>
                  <a:lnTo>
                    <a:pt x="1229" y="103871"/>
                  </a:lnTo>
                  <a:lnTo>
                    <a:pt x="820" y="106241"/>
                  </a:lnTo>
                  <a:lnTo>
                    <a:pt x="2663" y="108527"/>
                  </a:lnTo>
                  <a:lnTo>
                    <a:pt x="10356" y="112949"/>
                  </a:lnTo>
                  <a:lnTo>
                    <a:pt x="52818" y="107032"/>
                  </a:lnTo>
                  <a:lnTo>
                    <a:pt x="92947" y="99777"/>
                  </a:lnTo>
                  <a:lnTo>
                    <a:pt x="139700" y="85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495">
            <a:extLst>
              <a:ext uri="{FF2B5EF4-FFF2-40B4-BE49-F238E27FC236}">
                <a16:creationId xmlns:a16="http://schemas.microsoft.com/office/drawing/2014/main" xmlns="" id="{1E6A3367-7B20-4575-A893-6044FBA0DD39}"/>
              </a:ext>
            </a:extLst>
          </p:cNvPr>
          <p:cNvGrpSpPr/>
          <p:nvPr/>
        </p:nvGrpSpPr>
        <p:grpSpPr>
          <a:xfrm>
            <a:off x="7829550" y="4288884"/>
            <a:ext cx="1294289" cy="457447"/>
            <a:chOff x="7829550" y="4288884"/>
            <a:chExt cx="1294289" cy="457447"/>
          </a:xfrm>
        </p:grpSpPr>
        <p:sp>
          <p:nvSpPr>
            <p:cNvPr id="331" name="SMARTInkShape-2578">
              <a:extLst>
                <a:ext uri="{FF2B5EF4-FFF2-40B4-BE49-F238E27FC236}">
                  <a16:creationId xmlns:a16="http://schemas.microsoft.com/office/drawing/2014/main" xmlns="" id="{2EA23030-FB12-4308-843E-EC50429CD07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829550" y="4288884"/>
              <a:ext cx="228601" cy="307108"/>
            </a:xfrm>
            <a:custGeom>
              <a:avLst/>
              <a:gdLst/>
              <a:ahLst/>
              <a:cxnLst/>
              <a:rect l="0" t="0" r="0" b="0"/>
              <a:pathLst>
                <a:path w="228601" h="307108">
                  <a:moveTo>
                    <a:pt x="0" y="79916"/>
                  </a:moveTo>
                  <a:lnTo>
                    <a:pt x="0" y="79916"/>
                  </a:lnTo>
                  <a:lnTo>
                    <a:pt x="0" y="35776"/>
                  </a:lnTo>
                  <a:lnTo>
                    <a:pt x="0" y="25962"/>
                  </a:lnTo>
                  <a:lnTo>
                    <a:pt x="1411" y="24191"/>
                  </a:lnTo>
                  <a:lnTo>
                    <a:pt x="3763" y="24421"/>
                  </a:lnTo>
                  <a:lnTo>
                    <a:pt x="6741" y="25986"/>
                  </a:lnTo>
                  <a:lnTo>
                    <a:pt x="27438" y="61737"/>
                  </a:lnTo>
                  <a:lnTo>
                    <a:pt x="42063" y="95355"/>
                  </a:lnTo>
                  <a:lnTo>
                    <a:pt x="56089" y="137578"/>
                  </a:lnTo>
                  <a:lnTo>
                    <a:pt x="69379" y="182449"/>
                  </a:lnTo>
                  <a:lnTo>
                    <a:pt x="82341" y="223558"/>
                  </a:lnTo>
                  <a:lnTo>
                    <a:pt x="95157" y="257351"/>
                  </a:lnTo>
                  <a:lnTo>
                    <a:pt x="113889" y="300056"/>
                  </a:lnTo>
                  <a:lnTo>
                    <a:pt x="117553" y="304288"/>
                  </a:lnTo>
                  <a:lnTo>
                    <a:pt x="121408" y="306403"/>
                  </a:lnTo>
                  <a:lnTo>
                    <a:pt x="125388" y="307107"/>
                  </a:lnTo>
                  <a:lnTo>
                    <a:pt x="129453" y="303343"/>
                  </a:lnTo>
                  <a:lnTo>
                    <a:pt x="143328" y="273587"/>
                  </a:lnTo>
                  <a:lnTo>
                    <a:pt x="157069" y="235136"/>
                  </a:lnTo>
                  <a:lnTo>
                    <a:pt x="163980" y="210913"/>
                  </a:lnTo>
                  <a:lnTo>
                    <a:pt x="170704" y="184181"/>
                  </a:lnTo>
                  <a:lnTo>
                    <a:pt x="177302" y="155776"/>
                  </a:lnTo>
                  <a:lnTo>
                    <a:pt x="183818" y="129078"/>
                  </a:lnTo>
                  <a:lnTo>
                    <a:pt x="190279" y="103518"/>
                  </a:lnTo>
                  <a:lnTo>
                    <a:pt x="201690" y="58655"/>
                  </a:lnTo>
                  <a:lnTo>
                    <a:pt x="212082" y="16388"/>
                  </a:lnTo>
                  <a:lnTo>
                    <a:pt x="217260" y="2763"/>
                  </a:lnTo>
                  <a:lnTo>
                    <a:pt x="219628" y="258"/>
                  </a:lnTo>
                  <a:lnTo>
                    <a:pt x="221914" y="0"/>
                  </a:lnTo>
                  <a:lnTo>
                    <a:pt x="224142" y="1239"/>
                  </a:lnTo>
                  <a:lnTo>
                    <a:pt x="228600" y="48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579">
              <a:extLst>
                <a:ext uri="{FF2B5EF4-FFF2-40B4-BE49-F238E27FC236}">
                  <a16:creationId xmlns:a16="http://schemas.microsoft.com/office/drawing/2014/main" xmlns="" id="{B465CB04-4B06-4D2E-8694-53676298F51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115267" y="4430357"/>
              <a:ext cx="146084" cy="122594"/>
            </a:xfrm>
            <a:custGeom>
              <a:avLst/>
              <a:gdLst/>
              <a:ahLst/>
              <a:cxnLst/>
              <a:rect l="0" t="0" r="0" b="0"/>
              <a:pathLst>
                <a:path w="146084" h="122594">
                  <a:moveTo>
                    <a:pt x="101633" y="46393"/>
                  </a:moveTo>
                  <a:lnTo>
                    <a:pt x="101633" y="46393"/>
                  </a:lnTo>
                  <a:lnTo>
                    <a:pt x="81860" y="15636"/>
                  </a:lnTo>
                  <a:lnTo>
                    <a:pt x="73089" y="7323"/>
                  </a:lnTo>
                  <a:lnTo>
                    <a:pt x="62135" y="1278"/>
                  </a:lnTo>
                  <a:lnTo>
                    <a:pt x="48330" y="0"/>
                  </a:lnTo>
                  <a:lnTo>
                    <a:pt x="40697" y="648"/>
                  </a:lnTo>
                  <a:lnTo>
                    <a:pt x="33492" y="5313"/>
                  </a:lnTo>
                  <a:lnTo>
                    <a:pt x="19843" y="21785"/>
                  </a:lnTo>
                  <a:lnTo>
                    <a:pt x="3630" y="54859"/>
                  </a:lnTo>
                  <a:lnTo>
                    <a:pt x="0" y="91470"/>
                  </a:lnTo>
                  <a:lnTo>
                    <a:pt x="5662" y="108996"/>
                  </a:lnTo>
                  <a:lnTo>
                    <a:pt x="10137" y="115645"/>
                  </a:lnTo>
                  <a:lnTo>
                    <a:pt x="15941" y="119372"/>
                  </a:lnTo>
                  <a:lnTo>
                    <a:pt x="29915" y="121631"/>
                  </a:lnTo>
                  <a:lnTo>
                    <a:pt x="45535" y="116521"/>
                  </a:lnTo>
                  <a:lnTo>
                    <a:pt x="53651" y="112195"/>
                  </a:lnTo>
                  <a:lnTo>
                    <a:pt x="66431" y="97981"/>
                  </a:lnTo>
                  <a:lnTo>
                    <a:pt x="85525" y="66513"/>
                  </a:lnTo>
                  <a:lnTo>
                    <a:pt x="90476" y="62391"/>
                  </a:lnTo>
                  <a:lnTo>
                    <a:pt x="92784" y="63408"/>
                  </a:lnTo>
                  <a:lnTo>
                    <a:pt x="123743" y="108759"/>
                  </a:lnTo>
                  <a:lnTo>
                    <a:pt x="146083" y="122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580">
              <a:extLst>
                <a:ext uri="{FF2B5EF4-FFF2-40B4-BE49-F238E27FC236}">
                  <a16:creationId xmlns:a16="http://schemas.microsoft.com/office/drawing/2014/main" xmlns="" id="{FE1960F6-E1E8-4E4F-86ED-2F4F5EA8D2B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299450" y="4394200"/>
              <a:ext cx="171451" cy="183732"/>
            </a:xfrm>
            <a:custGeom>
              <a:avLst/>
              <a:gdLst/>
              <a:ahLst/>
              <a:cxnLst/>
              <a:rect l="0" t="0" r="0" b="0"/>
              <a:pathLst>
                <a:path w="171451" h="183732">
                  <a:moveTo>
                    <a:pt x="0" y="57150"/>
                  </a:moveTo>
                  <a:lnTo>
                    <a:pt x="0" y="57150"/>
                  </a:lnTo>
                  <a:lnTo>
                    <a:pt x="16605" y="57855"/>
                  </a:lnTo>
                  <a:lnTo>
                    <a:pt x="27136" y="60521"/>
                  </a:lnTo>
                  <a:lnTo>
                    <a:pt x="48335" y="76102"/>
                  </a:lnTo>
                  <a:lnTo>
                    <a:pt x="69120" y="98592"/>
                  </a:lnTo>
                  <a:lnTo>
                    <a:pt x="76581" y="118607"/>
                  </a:lnTo>
                  <a:lnTo>
                    <a:pt x="78899" y="149913"/>
                  </a:lnTo>
                  <a:lnTo>
                    <a:pt x="75988" y="166817"/>
                  </a:lnTo>
                  <a:lnTo>
                    <a:pt x="69991" y="179033"/>
                  </a:lnTo>
                  <a:lnTo>
                    <a:pt x="66416" y="182150"/>
                  </a:lnTo>
                  <a:lnTo>
                    <a:pt x="62621" y="183522"/>
                  </a:lnTo>
                  <a:lnTo>
                    <a:pt x="58681" y="183731"/>
                  </a:lnTo>
                  <a:lnTo>
                    <a:pt x="55348" y="180343"/>
                  </a:lnTo>
                  <a:lnTo>
                    <a:pt x="49764" y="167170"/>
                  </a:lnTo>
                  <a:lnTo>
                    <a:pt x="52766" y="129809"/>
                  </a:lnTo>
                  <a:lnTo>
                    <a:pt x="69335" y="89732"/>
                  </a:lnTo>
                  <a:lnTo>
                    <a:pt x="108946" y="447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581">
              <a:extLst>
                <a:ext uri="{FF2B5EF4-FFF2-40B4-BE49-F238E27FC236}">
                  <a16:creationId xmlns:a16="http://schemas.microsoft.com/office/drawing/2014/main" xmlns="" id="{B38980D6-CA4C-4133-94EB-CBA4760462B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620453" y="4319992"/>
              <a:ext cx="110798" cy="296459"/>
            </a:xfrm>
            <a:custGeom>
              <a:avLst/>
              <a:gdLst/>
              <a:ahLst/>
              <a:cxnLst/>
              <a:rect l="0" t="0" r="0" b="0"/>
              <a:pathLst>
                <a:path w="110798" h="296459">
                  <a:moveTo>
                    <a:pt x="110797" y="29758"/>
                  </a:moveTo>
                  <a:lnTo>
                    <a:pt x="110797" y="29758"/>
                  </a:lnTo>
                  <a:lnTo>
                    <a:pt x="107426" y="16274"/>
                  </a:lnTo>
                  <a:lnTo>
                    <a:pt x="102008" y="7773"/>
                  </a:lnTo>
                  <a:lnTo>
                    <a:pt x="98587" y="4518"/>
                  </a:lnTo>
                  <a:lnTo>
                    <a:pt x="89144" y="901"/>
                  </a:lnTo>
                  <a:lnTo>
                    <a:pt x="77890" y="0"/>
                  </a:lnTo>
                  <a:lnTo>
                    <a:pt x="65832" y="1950"/>
                  </a:lnTo>
                  <a:lnTo>
                    <a:pt x="53418" y="12695"/>
                  </a:lnTo>
                  <a:lnTo>
                    <a:pt x="32648" y="46104"/>
                  </a:lnTo>
                  <a:lnTo>
                    <a:pt x="18208" y="80062"/>
                  </a:lnTo>
                  <a:lnTo>
                    <a:pt x="7087" y="121024"/>
                  </a:lnTo>
                  <a:lnTo>
                    <a:pt x="1204" y="159456"/>
                  </a:lnTo>
                  <a:lnTo>
                    <a:pt x="0" y="193939"/>
                  </a:lnTo>
                  <a:lnTo>
                    <a:pt x="8667" y="236448"/>
                  </a:lnTo>
                  <a:lnTo>
                    <a:pt x="21192" y="260380"/>
                  </a:lnTo>
                  <a:lnTo>
                    <a:pt x="38046" y="277130"/>
                  </a:lnTo>
                  <a:lnTo>
                    <a:pt x="66347" y="296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582">
              <a:extLst>
                <a:ext uri="{FF2B5EF4-FFF2-40B4-BE49-F238E27FC236}">
                  <a16:creationId xmlns:a16="http://schemas.microsoft.com/office/drawing/2014/main" xmlns="" id="{2CBB102B-5D0C-4EB6-A5AE-C1C53F580C2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833733" y="4381500"/>
              <a:ext cx="107068" cy="228601"/>
            </a:xfrm>
            <a:custGeom>
              <a:avLst/>
              <a:gdLst/>
              <a:ahLst/>
              <a:cxnLst/>
              <a:rect l="0" t="0" r="0" b="0"/>
              <a:pathLst>
                <a:path w="107068" h="2286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6604" y="49514"/>
                  </a:lnTo>
                  <a:lnTo>
                    <a:pt x="47633" y="84756"/>
                  </a:lnTo>
                  <a:lnTo>
                    <a:pt x="65547" y="126164"/>
                  </a:lnTo>
                  <a:lnTo>
                    <a:pt x="89433" y="168301"/>
                  </a:lnTo>
                  <a:lnTo>
                    <a:pt x="104605" y="215678"/>
                  </a:lnTo>
                  <a:lnTo>
                    <a:pt x="10706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583">
              <a:extLst>
                <a:ext uri="{FF2B5EF4-FFF2-40B4-BE49-F238E27FC236}">
                  <a16:creationId xmlns:a16="http://schemas.microsoft.com/office/drawing/2014/main" xmlns="" id="{F59D4C4A-B976-4D6A-8616-FFA41F56117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839200" y="4362450"/>
              <a:ext cx="158751" cy="254001"/>
            </a:xfrm>
            <a:custGeom>
              <a:avLst/>
              <a:gdLst/>
              <a:ahLst/>
              <a:cxnLst/>
              <a:rect l="0" t="0" r="0" b="0"/>
              <a:pathLst>
                <a:path w="158751" h="254001">
                  <a:moveTo>
                    <a:pt x="158750" y="0"/>
                  </a:moveTo>
                  <a:lnTo>
                    <a:pt x="158750" y="0"/>
                  </a:lnTo>
                  <a:lnTo>
                    <a:pt x="152270" y="705"/>
                  </a:lnTo>
                  <a:lnTo>
                    <a:pt x="143170" y="3371"/>
                  </a:lnTo>
                  <a:lnTo>
                    <a:pt x="122775" y="18952"/>
                  </a:lnTo>
                  <a:lnTo>
                    <a:pt x="81872" y="64003"/>
                  </a:lnTo>
                  <a:lnTo>
                    <a:pt x="53969" y="103160"/>
                  </a:lnTo>
                  <a:lnTo>
                    <a:pt x="29241" y="149178"/>
                  </a:lnTo>
                  <a:lnTo>
                    <a:pt x="12349" y="192994"/>
                  </a:lnTo>
                  <a:lnTo>
                    <a:pt x="522" y="226830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584">
              <a:extLst>
                <a:ext uri="{FF2B5EF4-FFF2-40B4-BE49-F238E27FC236}">
                  <a16:creationId xmlns:a16="http://schemas.microsoft.com/office/drawing/2014/main" xmlns="" id="{899824B6-AD40-41E0-AD21-4A699E21B9D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997950" y="4324350"/>
              <a:ext cx="125889" cy="266701"/>
            </a:xfrm>
            <a:custGeom>
              <a:avLst/>
              <a:gdLst/>
              <a:ahLst/>
              <a:cxnLst/>
              <a:rect l="0" t="0" r="0" b="0"/>
              <a:pathLst>
                <a:path w="125889" h="266701">
                  <a:moveTo>
                    <a:pt x="88900" y="0"/>
                  </a:moveTo>
                  <a:lnTo>
                    <a:pt x="88900" y="0"/>
                  </a:lnTo>
                  <a:lnTo>
                    <a:pt x="92270" y="0"/>
                  </a:lnTo>
                  <a:lnTo>
                    <a:pt x="101109" y="6742"/>
                  </a:lnTo>
                  <a:lnTo>
                    <a:pt x="112664" y="27789"/>
                  </a:lnTo>
                  <a:lnTo>
                    <a:pt x="125026" y="66481"/>
                  </a:lnTo>
                  <a:lnTo>
                    <a:pt x="125888" y="99397"/>
                  </a:lnTo>
                  <a:lnTo>
                    <a:pt x="120861" y="134487"/>
                  </a:lnTo>
                  <a:lnTo>
                    <a:pt x="111570" y="168898"/>
                  </a:lnTo>
                  <a:lnTo>
                    <a:pt x="84327" y="213263"/>
                  </a:lnTo>
                  <a:lnTo>
                    <a:pt x="52816" y="246476"/>
                  </a:lnTo>
                  <a:lnTo>
                    <a:pt x="31706" y="25771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585">
              <a:extLst>
                <a:ext uri="{FF2B5EF4-FFF2-40B4-BE49-F238E27FC236}">
                  <a16:creationId xmlns:a16="http://schemas.microsoft.com/office/drawing/2014/main" xmlns="" id="{E22A3966-9638-4EFA-9C00-91A4DF36CDF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959198" y="4724400"/>
              <a:ext cx="943503" cy="21931"/>
            </a:xfrm>
            <a:custGeom>
              <a:avLst/>
              <a:gdLst/>
              <a:ahLst/>
              <a:cxnLst/>
              <a:rect l="0" t="0" r="0" b="0"/>
              <a:pathLst>
                <a:path w="943503" h="21931">
                  <a:moveTo>
                    <a:pt x="16402" y="0"/>
                  </a:moveTo>
                  <a:lnTo>
                    <a:pt x="16402" y="0"/>
                  </a:lnTo>
                  <a:lnTo>
                    <a:pt x="0" y="5467"/>
                  </a:lnTo>
                  <a:lnTo>
                    <a:pt x="11620" y="9460"/>
                  </a:lnTo>
                  <a:lnTo>
                    <a:pt x="42264" y="13141"/>
                  </a:lnTo>
                  <a:lnTo>
                    <a:pt x="63277" y="15111"/>
                  </a:lnTo>
                  <a:lnTo>
                    <a:pt x="91397" y="17129"/>
                  </a:lnTo>
                  <a:lnTo>
                    <a:pt x="124254" y="19181"/>
                  </a:lnTo>
                  <a:lnTo>
                    <a:pt x="160269" y="21254"/>
                  </a:lnTo>
                  <a:lnTo>
                    <a:pt x="205446" y="21930"/>
                  </a:lnTo>
                  <a:lnTo>
                    <a:pt x="256732" y="21675"/>
                  </a:lnTo>
                  <a:lnTo>
                    <a:pt x="312089" y="20800"/>
                  </a:lnTo>
                  <a:lnTo>
                    <a:pt x="369454" y="19511"/>
                  </a:lnTo>
                  <a:lnTo>
                    <a:pt x="428158" y="17946"/>
                  </a:lnTo>
                  <a:lnTo>
                    <a:pt x="487757" y="16197"/>
                  </a:lnTo>
                  <a:lnTo>
                    <a:pt x="543716" y="15032"/>
                  </a:lnTo>
                  <a:lnTo>
                    <a:pt x="597250" y="14255"/>
                  </a:lnTo>
                  <a:lnTo>
                    <a:pt x="649168" y="13736"/>
                  </a:lnTo>
                  <a:lnTo>
                    <a:pt x="697185" y="12685"/>
                  </a:lnTo>
                  <a:lnTo>
                    <a:pt x="742600" y="11279"/>
                  </a:lnTo>
                  <a:lnTo>
                    <a:pt x="786284" y="9635"/>
                  </a:lnTo>
                  <a:lnTo>
                    <a:pt x="823168" y="8541"/>
                  </a:lnTo>
                  <a:lnTo>
                    <a:pt x="855517" y="7810"/>
                  </a:lnTo>
                  <a:lnTo>
                    <a:pt x="884846" y="7324"/>
                  </a:lnTo>
                  <a:lnTo>
                    <a:pt x="9435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496">
            <a:extLst>
              <a:ext uri="{FF2B5EF4-FFF2-40B4-BE49-F238E27FC236}">
                <a16:creationId xmlns:a16="http://schemas.microsoft.com/office/drawing/2014/main" xmlns="" id="{C664BE8D-FE99-4C3A-9AC4-247A2FA140BA}"/>
              </a:ext>
            </a:extLst>
          </p:cNvPr>
          <p:cNvGrpSpPr/>
          <p:nvPr/>
        </p:nvGrpSpPr>
        <p:grpSpPr>
          <a:xfrm>
            <a:off x="7241691" y="4457700"/>
            <a:ext cx="130660" cy="88018"/>
            <a:chOff x="7241691" y="4457700"/>
            <a:chExt cx="130660" cy="88018"/>
          </a:xfrm>
        </p:grpSpPr>
        <p:sp>
          <p:nvSpPr>
            <p:cNvPr id="340" name="SMARTInkShape-2586">
              <a:extLst>
                <a:ext uri="{FF2B5EF4-FFF2-40B4-BE49-F238E27FC236}">
                  <a16:creationId xmlns:a16="http://schemas.microsoft.com/office/drawing/2014/main" xmlns="" id="{79935651-6C05-4DAD-96AD-20AE463CC2D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241691" y="4457700"/>
              <a:ext cx="67160" cy="6351"/>
            </a:xfrm>
            <a:custGeom>
              <a:avLst/>
              <a:gdLst/>
              <a:ahLst/>
              <a:cxnLst/>
              <a:rect l="0" t="0" r="0" b="0"/>
              <a:pathLst>
                <a:path w="671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4"/>
                  </a:lnTo>
                  <a:lnTo>
                    <a:pt x="1561" y="2979"/>
                  </a:lnTo>
                  <a:lnTo>
                    <a:pt x="8370" y="1324"/>
                  </a:lnTo>
                  <a:lnTo>
                    <a:pt x="51368" y="174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587">
              <a:extLst>
                <a:ext uri="{FF2B5EF4-FFF2-40B4-BE49-F238E27FC236}">
                  <a16:creationId xmlns:a16="http://schemas.microsoft.com/office/drawing/2014/main" xmlns="" id="{591F508A-891A-46E8-BA0D-A14183A640F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270252" y="4527550"/>
              <a:ext cx="102099" cy="18168"/>
            </a:xfrm>
            <a:custGeom>
              <a:avLst/>
              <a:gdLst/>
              <a:ahLst/>
              <a:cxnLst/>
              <a:rect l="0" t="0" r="0" b="0"/>
              <a:pathLst>
                <a:path w="102099" h="18168">
                  <a:moveTo>
                    <a:pt x="13198" y="12700"/>
                  </a:moveTo>
                  <a:lnTo>
                    <a:pt x="13198" y="12700"/>
                  </a:lnTo>
                  <a:lnTo>
                    <a:pt x="811" y="17064"/>
                  </a:lnTo>
                  <a:lnTo>
                    <a:pt x="0" y="17726"/>
                  </a:lnTo>
                  <a:lnTo>
                    <a:pt x="167" y="18167"/>
                  </a:lnTo>
                  <a:lnTo>
                    <a:pt x="33672" y="13100"/>
                  </a:lnTo>
                  <a:lnTo>
                    <a:pt x="78688" y="4509"/>
                  </a:lnTo>
                  <a:lnTo>
                    <a:pt x="102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497">
            <a:extLst>
              <a:ext uri="{FF2B5EF4-FFF2-40B4-BE49-F238E27FC236}">
                <a16:creationId xmlns:a16="http://schemas.microsoft.com/office/drawing/2014/main" xmlns="" id="{69713F4D-9093-4501-8625-520833A8FEEB}"/>
              </a:ext>
            </a:extLst>
          </p:cNvPr>
          <p:cNvGrpSpPr/>
          <p:nvPr/>
        </p:nvGrpSpPr>
        <p:grpSpPr>
          <a:xfrm>
            <a:off x="6292850" y="4293271"/>
            <a:ext cx="622301" cy="405730"/>
            <a:chOff x="6292850" y="4293271"/>
            <a:chExt cx="622301" cy="405730"/>
          </a:xfrm>
        </p:grpSpPr>
        <p:sp>
          <p:nvSpPr>
            <p:cNvPr id="343" name="SMARTInkShape-2588">
              <a:extLst>
                <a:ext uri="{FF2B5EF4-FFF2-40B4-BE49-F238E27FC236}">
                  <a16:creationId xmlns:a16="http://schemas.microsoft.com/office/drawing/2014/main" xmlns="" id="{B0126FF2-B6D0-4933-A963-3665586E586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292850" y="4293271"/>
              <a:ext cx="130085" cy="320945"/>
            </a:xfrm>
            <a:custGeom>
              <a:avLst/>
              <a:gdLst/>
              <a:ahLst/>
              <a:cxnLst/>
              <a:rect l="0" t="0" r="0" b="0"/>
              <a:pathLst>
                <a:path w="130085" h="320945">
                  <a:moveTo>
                    <a:pt x="0" y="100929"/>
                  </a:moveTo>
                  <a:lnTo>
                    <a:pt x="0" y="100929"/>
                  </a:lnTo>
                  <a:lnTo>
                    <a:pt x="3371" y="104300"/>
                  </a:lnTo>
                  <a:lnTo>
                    <a:pt x="6907" y="105955"/>
                  </a:lnTo>
                  <a:lnTo>
                    <a:pt x="32921" y="110763"/>
                  </a:lnTo>
                  <a:lnTo>
                    <a:pt x="60162" y="107214"/>
                  </a:lnTo>
                  <a:lnTo>
                    <a:pt x="95009" y="91849"/>
                  </a:lnTo>
                  <a:lnTo>
                    <a:pt x="110665" y="79960"/>
                  </a:lnTo>
                  <a:lnTo>
                    <a:pt x="122327" y="65268"/>
                  </a:lnTo>
                  <a:lnTo>
                    <a:pt x="128451" y="47450"/>
                  </a:lnTo>
                  <a:lnTo>
                    <a:pt x="130084" y="37760"/>
                  </a:lnTo>
                  <a:lnTo>
                    <a:pt x="129056" y="29183"/>
                  </a:lnTo>
                  <a:lnTo>
                    <a:pt x="122269" y="14008"/>
                  </a:lnTo>
                  <a:lnTo>
                    <a:pt x="110315" y="3972"/>
                  </a:lnTo>
                  <a:lnTo>
                    <a:pt x="103177" y="307"/>
                  </a:lnTo>
                  <a:lnTo>
                    <a:pt x="85837" y="0"/>
                  </a:lnTo>
                  <a:lnTo>
                    <a:pt x="76276" y="1892"/>
                  </a:lnTo>
                  <a:lnTo>
                    <a:pt x="45962" y="21412"/>
                  </a:lnTo>
                  <a:lnTo>
                    <a:pt x="18007" y="56280"/>
                  </a:lnTo>
                  <a:lnTo>
                    <a:pt x="8004" y="81791"/>
                  </a:lnTo>
                  <a:lnTo>
                    <a:pt x="4969" y="107239"/>
                  </a:lnTo>
                  <a:lnTo>
                    <a:pt x="8324" y="132662"/>
                  </a:lnTo>
                  <a:lnTo>
                    <a:pt x="24887" y="167403"/>
                  </a:lnTo>
                  <a:lnTo>
                    <a:pt x="64496" y="210041"/>
                  </a:lnTo>
                  <a:lnTo>
                    <a:pt x="102898" y="255041"/>
                  </a:lnTo>
                  <a:lnTo>
                    <a:pt x="107350" y="270317"/>
                  </a:lnTo>
                  <a:lnTo>
                    <a:pt x="107550" y="277355"/>
                  </a:lnTo>
                  <a:lnTo>
                    <a:pt x="102129" y="292699"/>
                  </a:lnTo>
                  <a:lnTo>
                    <a:pt x="97720" y="300743"/>
                  </a:lnTo>
                  <a:lnTo>
                    <a:pt x="83413" y="311561"/>
                  </a:lnTo>
                  <a:lnTo>
                    <a:pt x="57406" y="319737"/>
                  </a:lnTo>
                  <a:lnTo>
                    <a:pt x="41742" y="320944"/>
                  </a:lnTo>
                  <a:lnTo>
                    <a:pt x="30076" y="319128"/>
                  </a:lnTo>
                  <a:lnTo>
                    <a:pt x="27106" y="317656"/>
                  </a:lnTo>
                  <a:lnTo>
                    <a:pt x="25832" y="315970"/>
                  </a:lnTo>
                  <a:lnTo>
                    <a:pt x="25688" y="314139"/>
                  </a:lnTo>
                  <a:lnTo>
                    <a:pt x="27708" y="312919"/>
                  </a:lnTo>
                  <a:lnTo>
                    <a:pt x="44450" y="310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589">
              <a:extLst>
                <a:ext uri="{FF2B5EF4-FFF2-40B4-BE49-F238E27FC236}">
                  <a16:creationId xmlns:a16="http://schemas.microsoft.com/office/drawing/2014/main" xmlns="" id="{891BDF97-2CED-4B4C-9D41-76164E40101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489698" y="4555642"/>
              <a:ext cx="114303" cy="124309"/>
            </a:xfrm>
            <a:custGeom>
              <a:avLst/>
              <a:gdLst/>
              <a:ahLst/>
              <a:cxnLst/>
              <a:rect l="0" t="0" r="0" b="0"/>
              <a:pathLst>
                <a:path w="114303" h="124309">
                  <a:moveTo>
                    <a:pt x="2" y="3658"/>
                  </a:moveTo>
                  <a:lnTo>
                    <a:pt x="2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47387" y="45003"/>
                  </a:lnTo>
                  <a:lnTo>
                    <a:pt x="86910" y="89327"/>
                  </a:lnTo>
                  <a:lnTo>
                    <a:pt x="114302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590">
              <a:extLst>
                <a:ext uri="{FF2B5EF4-FFF2-40B4-BE49-F238E27FC236}">
                  <a16:creationId xmlns:a16="http://schemas.microsoft.com/office/drawing/2014/main" xmlns="" id="{D5AC413B-57AF-4340-B81E-E84B62DE2A8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540500" y="4535665"/>
              <a:ext cx="101601" cy="156986"/>
            </a:xfrm>
            <a:custGeom>
              <a:avLst/>
              <a:gdLst/>
              <a:ahLst/>
              <a:cxnLst/>
              <a:rect l="0" t="0" r="0" b="0"/>
              <a:pathLst>
                <a:path w="101601" h="156986">
                  <a:moveTo>
                    <a:pt x="101600" y="10935"/>
                  </a:moveTo>
                  <a:lnTo>
                    <a:pt x="101600" y="10935"/>
                  </a:lnTo>
                  <a:lnTo>
                    <a:pt x="101598" y="4193"/>
                  </a:lnTo>
                  <a:lnTo>
                    <a:pt x="100895" y="2207"/>
                  </a:lnTo>
                  <a:lnTo>
                    <a:pt x="99718" y="883"/>
                  </a:lnTo>
                  <a:lnTo>
                    <a:pt x="98229" y="0"/>
                  </a:lnTo>
                  <a:lnTo>
                    <a:pt x="96531" y="823"/>
                  </a:lnTo>
                  <a:lnTo>
                    <a:pt x="70090" y="39573"/>
                  </a:lnTo>
                  <a:lnTo>
                    <a:pt x="44497" y="82888"/>
                  </a:lnTo>
                  <a:lnTo>
                    <a:pt x="19059" y="125258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591">
              <a:extLst>
                <a:ext uri="{FF2B5EF4-FFF2-40B4-BE49-F238E27FC236}">
                  <a16:creationId xmlns:a16="http://schemas.microsoft.com/office/drawing/2014/main" xmlns="" id="{5DB7AB39-B32E-48FD-9CF4-EADFB74B334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648450" y="46418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6150" y="468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592">
              <a:extLst>
                <a:ext uri="{FF2B5EF4-FFF2-40B4-BE49-F238E27FC236}">
                  <a16:creationId xmlns:a16="http://schemas.microsoft.com/office/drawing/2014/main" xmlns="" id="{AC1AEA18-978F-4D98-8675-ECB7B42C007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769100" y="4523892"/>
              <a:ext cx="88901" cy="86209"/>
            </a:xfrm>
            <a:custGeom>
              <a:avLst/>
              <a:gdLst/>
              <a:ahLst/>
              <a:cxnLst/>
              <a:rect l="0" t="0" r="0" b="0"/>
              <a:pathLst>
                <a:path w="88901" h="86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41927" y="34631"/>
                  </a:lnTo>
                  <a:lnTo>
                    <a:pt x="66201" y="54934"/>
                  </a:lnTo>
                  <a:lnTo>
                    <a:pt x="8890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593">
              <a:extLst>
                <a:ext uri="{FF2B5EF4-FFF2-40B4-BE49-F238E27FC236}">
                  <a16:creationId xmlns:a16="http://schemas.microsoft.com/office/drawing/2014/main" xmlns="" id="{142C3A84-9CCB-49AF-81C1-723D26ECF05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839381" y="4514850"/>
              <a:ext cx="75770" cy="184151"/>
            </a:xfrm>
            <a:custGeom>
              <a:avLst/>
              <a:gdLst/>
              <a:ahLst/>
              <a:cxnLst/>
              <a:rect l="0" t="0" r="0" b="0"/>
              <a:pathLst>
                <a:path w="75770" h="184151">
                  <a:moveTo>
                    <a:pt x="75769" y="0"/>
                  </a:moveTo>
                  <a:lnTo>
                    <a:pt x="75769" y="0"/>
                  </a:lnTo>
                  <a:lnTo>
                    <a:pt x="72398" y="0"/>
                  </a:lnTo>
                  <a:lnTo>
                    <a:pt x="63560" y="6742"/>
                  </a:lnTo>
                  <a:lnTo>
                    <a:pt x="43566" y="33212"/>
                  </a:lnTo>
                  <a:lnTo>
                    <a:pt x="25298" y="75862"/>
                  </a:lnTo>
                  <a:lnTo>
                    <a:pt x="10485" y="111613"/>
                  </a:lnTo>
                  <a:lnTo>
                    <a:pt x="1598" y="136389"/>
                  </a:lnTo>
                  <a:lnTo>
                    <a:pt x="0" y="154456"/>
                  </a:lnTo>
                  <a:lnTo>
                    <a:pt x="3524" y="167660"/>
                  </a:lnTo>
                  <a:lnTo>
                    <a:pt x="1226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498">
            <a:extLst>
              <a:ext uri="{FF2B5EF4-FFF2-40B4-BE49-F238E27FC236}">
                <a16:creationId xmlns:a16="http://schemas.microsoft.com/office/drawing/2014/main" xmlns="" id="{A6B6E4C5-FE04-4B8B-A5F9-351DE8C4F3C1}"/>
              </a:ext>
            </a:extLst>
          </p:cNvPr>
          <p:cNvGrpSpPr/>
          <p:nvPr/>
        </p:nvGrpSpPr>
        <p:grpSpPr>
          <a:xfrm>
            <a:off x="4232079" y="4318000"/>
            <a:ext cx="663772" cy="285751"/>
            <a:chOff x="4232079" y="4318000"/>
            <a:chExt cx="663772" cy="285751"/>
          </a:xfrm>
        </p:grpSpPr>
        <p:sp>
          <p:nvSpPr>
            <p:cNvPr id="350" name="SMARTInkShape-2594">
              <a:extLst>
                <a:ext uri="{FF2B5EF4-FFF2-40B4-BE49-F238E27FC236}">
                  <a16:creationId xmlns:a16="http://schemas.microsoft.com/office/drawing/2014/main" xmlns="" id="{C3CD0025-4528-4C6A-BA22-38D047D4554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236339" y="4502150"/>
              <a:ext cx="151512" cy="11806"/>
            </a:xfrm>
            <a:custGeom>
              <a:avLst/>
              <a:gdLst/>
              <a:ahLst/>
              <a:cxnLst/>
              <a:rect l="0" t="0" r="0" b="0"/>
              <a:pathLst>
                <a:path w="151512" h="11806">
                  <a:moveTo>
                    <a:pt x="11811" y="0"/>
                  </a:moveTo>
                  <a:lnTo>
                    <a:pt x="11811" y="0"/>
                  </a:lnTo>
                  <a:lnTo>
                    <a:pt x="5538" y="0"/>
                  </a:lnTo>
                  <a:lnTo>
                    <a:pt x="0" y="5467"/>
                  </a:lnTo>
                  <a:lnTo>
                    <a:pt x="409" y="6467"/>
                  </a:lnTo>
                  <a:lnTo>
                    <a:pt x="2745" y="9460"/>
                  </a:lnTo>
                  <a:lnTo>
                    <a:pt x="18140" y="11740"/>
                  </a:lnTo>
                  <a:lnTo>
                    <a:pt x="58060" y="11805"/>
                  </a:lnTo>
                  <a:lnTo>
                    <a:pt x="102529" y="7636"/>
                  </a:lnTo>
                  <a:lnTo>
                    <a:pt x="151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595">
              <a:extLst>
                <a:ext uri="{FF2B5EF4-FFF2-40B4-BE49-F238E27FC236}">
                  <a16:creationId xmlns:a16="http://schemas.microsoft.com/office/drawing/2014/main" xmlns="" id="{B4227E36-BBC9-4D48-A8FE-0B7438C807C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232079" y="4552950"/>
              <a:ext cx="200222" cy="30868"/>
            </a:xfrm>
            <a:custGeom>
              <a:avLst/>
              <a:gdLst/>
              <a:ahLst/>
              <a:cxnLst/>
              <a:rect l="0" t="0" r="0" b="0"/>
              <a:pathLst>
                <a:path w="20022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1124" y="29764"/>
                  </a:lnTo>
                  <a:lnTo>
                    <a:pt x="8017" y="30867"/>
                  </a:lnTo>
                  <a:lnTo>
                    <a:pt x="46308" y="26506"/>
                  </a:lnTo>
                  <a:lnTo>
                    <a:pt x="90725" y="20867"/>
                  </a:lnTo>
                  <a:lnTo>
                    <a:pt x="123099" y="16800"/>
                  </a:lnTo>
                  <a:lnTo>
                    <a:pt x="169687" y="7173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596">
              <a:extLst>
                <a:ext uri="{FF2B5EF4-FFF2-40B4-BE49-F238E27FC236}">
                  <a16:creationId xmlns:a16="http://schemas.microsoft.com/office/drawing/2014/main" xmlns="" id="{47E0495E-E9C5-47E4-924B-70635E5AAB7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654550" y="4318000"/>
              <a:ext cx="133351" cy="139701"/>
            </a:xfrm>
            <a:custGeom>
              <a:avLst/>
              <a:gdLst/>
              <a:ahLst/>
              <a:cxnLst/>
              <a:rect l="0" t="0" r="0" b="0"/>
              <a:pathLst>
                <a:path w="133351" h="139701">
                  <a:moveTo>
                    <a:pt x="0" y="0"/>
                  </a:moveTo>
                  <a:lnTo>
                    <a:pt x="0" y="0"/>
                  </a:lnTo>
                  <a:lnTo>
                    <a:pt x="46453" y="38282"/>
                  </a:lnTo>
                  <a:lnTo>
                    <a:pt x="87179" y="77098"/>
                  </a:lnTo>
                  <a:lnTo>
                    <a:pt x="119030" y="118608"/>
                  </a:lnTo>
                  <a:lnTo>
                    <a:pt x="133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597">
              <a:extLst>
                <a:ext uri="{FF2B5EF4-FFF2-40B4-BE49-F238E27FC236}">
                  <a16:creationId xmlns:a16="http://schemas.microsoft.com/office/drawing/2014/main" xmlns="" id="{528A634B-B40B-4A62-908E-606166E3C3A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800600" y="4322529"/>
              <a:ext cx="95251" cy="281222"/>
            </a:xfrm>
            <a:custGeom>
              <a:avLst/>
              <a:gdLst/>
              <a:ahLst/>
              <a:cxnLst/>
              <a:rect l="0" t="0" r="0" b="0"/>
              <a:pathLst>
                <a:path w="95251" h="281222">
                  <a:moveTo>
                    <a:pt x="95250" y="8171"/>
                  </a:moveTo>
                  <a:lnTo>
                    <a:pt x="95250" y="8171"/>
                  </a:lnTo>
                  <a:lnTo>
                    <a:pt x="91879" y="1429"/>
                  </a:lnTo>
                  <a:lnTo>
                    <a:pt x="89475" y="148"/>
                  </a:lnTo>
                  <a:lnTo>
                    <a:pt x="86461" y="0"/>
                  </a:lnTo>
                  <a:lnTo>
                    <a:pt x="56378" y="5424"/>
                  </a:lnTo>
                  <a:lnTo>
                    <a:pt x="34970" y="19466"/>
                  </a:lnTo>
                  <a:lnTo>
                    <a:pt x="21492" y="31665"/>
                  </a:lnTo>
                  <a:lnTo>
                    <a:pt x="11934" y="50959"/>
                  </a:lnTo>
                  <a:lnTo>
                    <a:pt x="4633" y="74550"/>
                  </a:lnTo>
                  <a:lnTo>
                    <a:pt x="5279" y="112874"/>
                  </a:lnTo>
                  <a:lnTo>
                    <a:pt x="8020" y="156297"/>
                  </a:lnTo>
                  <a:lnTo>
                    <a:pt x="11313" y="192936"/>
                  </a:lnTo>
                  <a:lnTo>
                    <a:pt x="9055" y="236500"/>
                  </a:lnTo>
                  <a:lnTo>
                    <a:pt x="4825" y="270236"/>
                  </a:lnTo>
                  <a:lnTo>
                    <a:pt x="0" y="2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499">
            <a:extLst>
              <a:ext uri="{FF2B5EF4-FFF2-40B4-BE49-F238E27FC236}">
                <a16:creationId xmlns:a16="http://schemas.microsoft.com/office/drawing/2014/main" xmlns="" id="{3048BBE4-4671-4ECD-A589-A9B6EF2DF933}"/>
              </a:ext>
            </a:extLst>
          </p:cNvPr>
          <p:cNvGrpSpPr/>
          <p:nvPr/>
        </p:nvGrpSpPr>
        <p:grpSpPr>
          <a:xfrm>
            <a:off x="3727450" y="4363856"/>
            <a:ext cx="247651" cy="326791"/>
            <a:chOff x="3727450" y="4363856"/>
            <a:chExt cx="247651" cy="326791"/>
          </a:xfrm>
        </p:grpSpPr>
        <p:sp>
          <p:nvSpPr>
            <p:cNvPr id="355" name="SMARTInkShape-2598">
              <a:extLst>
                <a:ext uri="{FF2B5EF4-FFF2-40B4-BE49-F238E27FC236}">
                  <a16:creationId xmlns:a16="http://schemas.microsoft.com/office/drawing/2014/main" xmlns="" id="{5A7086E5-9BBD-4DB2-831A-883D3CFDCA8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27450" y="4381762"/>
              <a:ext cx="200905" cy="275560"/>
            </a:xfrm>
            <a:custGeom>
              <a:avLst/>
              <a:gdLst/>
              <a:ahLst/>
              <a:cxnLst/>
              <a:rect l="0" t="0" r="0" b="0"/>
              <a:pathLst>
                <a:path w="200905" h="275560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212" y="38741"/>
                  </a:lnTo>
                  <a:lnTo>
                    <a:pt x="65109" y="82869"/>
                  </a:lnTo>
                  <a:lnTo>
                    <a:pt x="86558" y="120176"/>
                  </a:lnTo>
                  <a:lnTo>
                    <a:pt x="118466" y="167362"/>
                  </a:lnTo>
                  <a:lnTo>
                    <a:pt x="153634" y="211525"/>
                  </a:lnTo>
                  <a:lnTo>
                    <a:pt x="186824" y="254076"/>
                  </a:lnTo>
                  <a:lnTo>
                    <a:pt x="200904" y="275559"/>
                  </a:lnTo>
                  <a:lnTo>
                    <a:pt x="200298" y="270022"/>
                  </a:lnTo>
                  <a:lnTo>
                    <a:pt x="196850" y="25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599">
              <a:extLst>
                <a:ext uri="{FF2B5EF4-FFF2-40B4-BE49-F238E27FC236}">
                  <a16:creationId xmlns:a16="http://schemas.microsoft.com/office/drawing/2014/main" xmlns="" id="{98F4D4A3-2432-4C3E-A825-F6E46DF8175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748880" y="4363856"/>
              <a:ext cx="226221" cy="326791"/>
            </a:xfrm>
            <a:custGeom>
              <a:avLst/>
              <a:gdLst/>
              <a:ahLst/>
              <a:cxnLst/>
              <a:rect l="0" t="0" r="0" b="0"/>
              <a:pathLst>
                <a:path w="226221" h="326791">
                  <a:moveTo>
                    <a:pt x="226220" y="17644"/>
                  </a:moveTo>
                  <a:lnTo>
                    <a:pt x="226220" y="17644"/>
                  </a:lnTo>
                  <a:lnTo>
                    <a:pt x="221194" y="5710"/>
                  </a:lnTo>
                  <a:lnTo>
                    <a:pt x="220753" y="3338"/>
                  </a:lnTo>
                  <a:lnTo>
                    <a:pt x="219753" y="1757"/>
                  </a:lnTo>
                  <a:lnTo>
                    <a:pt x="218381" y="704"/>
                  </a:lnTo>
                  <a:lnTo>
                    <a:pt x="216760" y="0"/>
                  </a:lnTo>
                  <a:lnTo>
                    <a:pt x="214975" y="942"/>
                  </a:lnTo>
                  <a:lnTo>
                    <a:pt x="211109" y="5752"/>
                  </a:lnTo>
                  <a:lnTo>
                    <a:pt x="190111" y="48865"/>
                  </a:lnTo>
                  <a:lnTo>
                    <a:pt x="167778" y="91100"/>
                  </a:lnTo>
                  <a:lnTo>
                    <a:pt x="149446" y="123669"/>
                  </a:lnTo>
                  <a:lnTo>
                    <a:pt x="124835" y="159311"/>
                  </a:lnTo>
                  <a:lnTo>
                    <a:pt x="99315" y="192555"/>
                  </a:lnTo>
                  <a:lnTo>
                    <a:pt x="63030" y="237156"/>
                  </a:lnTo>
                  <a:lnTo>
                    <a:pt x="31817" y="275301"/>
                  </a:lnTo>
                  <a:lnTo>
                    <a:pt x="3273" y="314641"/>
                  </a:lnTo>
                  <a:lnTo>
                    <a:pt x="132" y="322034"/>
                  </a:lnTo>
                  <a:lnTo>
                    <a:pt x="0" y="324287"/>
                  </a:lnTo>
                  <a:lnTo>
                    <a:pt x="618" y="325789"/>
                  </a:lnTo>
                  <a:lnTo>
                    <a:pt x="1735" y="326790"/>
                  </a:lnTo>
                  <a:lnTo>
                    <a:pt x="8621" y="322259"/>
                  </a:lnTo>
                  <a:lnTo>
                    <a:pt x="23020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500">
            <a:extLst>
              <a:ext uri="{FF2B5EF4-FFF2-40B4-BE49-F238E27FC236}">
                <a16:creationId xmlns:a16="http://schemas.microsoft.com/office/drawing/2014/main" xmlns="" id="{08174612-17DB-4D6E-8188-51C6B157087D}"/>
              </a:ext>
            </a:extLst>
          </p:cNvPr>
          <p:cNvGrpSpPr/>
          <p:nvPr/>
        </p:nvGrpSpPr>
        <p:grpSpPr>
          <a:xfrm>
            <a:off x="2730500" y="4343400"/>
            <a:ext cx="317501" cy="222251"/>
            <a:chOff x="2730500" y="4343400"/>
            <a:chExt cx="317501" cy="222251"/>
          </a:xfrm>
        </p:grpSpPr>
        <p:sp>
          <p:nvSpPr>
            <p:cNvPr id="358" name="SMARTInkShape-2600">
              <a:extLst>
                <a:ext uri="{FF2B5EF4-FFF2-40B4-BE49-F238E27FC236}">
                  <a16:creationId xmlns:a16="http://schemas.microsoft.com/office/drawing/2014/main" xmlns="" id="{18D42391-AEE5-4BDC-A5E0-84F218AD762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730500" y="4343400"/>
              <a:ext cx="29059" cy="222251"/>
            </a:xfrm>
            <a:custGeom>
              <a:avLst/>
              <a:gdLst/>
              <a:ahLst/>
              <a:cxnLst/>
              <a:rect l="0" t="0" r="0" b="0"/>
              <a:pathLst>
                <a:path w="29059" h="2222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058" y="1411"/>
                  </a:lnTo>
                  <a:lnTo>
                    <a:pt x="20744" y="44057"/>
                  </a:lnTo>
                  <a:lnTo>
                    <a:pt x="16746" y="75320"/>
                  </a:lnTo>
                  <a:lnTo>
                    <a:pt x="12617" y="108499"/>
                  </a:lnTo>
                  <a:lnTo>
                    <a:pt x="8207" y="155150"/>
                  </a:lnTo>
                  <a:lnTo>
                    <a:pt x="3346" y="202097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601">
              <a:extLst>
                <a:ext uri="{FF2B5EF4-FFF2-40B4-BE49-F238E27FC236}">
                  <a16:creationId xmlns:a16="http://schemas.microsoft.com/office/drawing/2014/main" xmlns="" id="{95C3D03B-0E9B-4CBB-B271-B8553D9C6CD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048000" y="4464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602">
              <a:extLst>
                <a:ext uri="{FF2B5EF4-FFF2-40B4-BE49-F238E27FC236}">
                  <a16:creationId xmlns:a16="http://schemas.microsoft.com/office/drawing/2014/main" xmlns="" id="{4CCDB477-75CC-43C7-9096-6A11708684C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028950" y="4546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501">
            <a:extLst>
              <a:ext uri="{FF2B5EF4-FFF2-40B4-BE49-F238E27FC236}">
                <a16:creationId xmlns:a16="http://schemas.microsoft.com/office/drawing/2014/main" xmlns="" id="{EA65971D-37CE-4B17-8232-346AEE4F0A3B}"/>
              </a:ext>
            </a:extLst>
          </p:cNvPr>
          <p:cNvGrpSpPr/>
          <p:nvPr/>
        </p:nvGrpSpPr>
        <p:grpSpPr>
          <a:xfrm>
            <a:off x="1858667" y="4388111"/>
            <a:ext cx="922634" cy="417957"/>
            <a:chOff x="1858667" y="4388111"/>
            <a:chExt cx="922634" cy="417957"/>
          </a:xfrm>
        </p:grpSpPr>
        <p:sp>
          <p:nvSpPr>
            <p:cNvPr id="362" name="SMARTInkShape-2603">
              <a:extLst>
                <a:ext uri="{FF2B5EF4-FFF2-40B4-BE49-F238E27FC236}">
                  <a16:creationId xmlns:a16="http://schemas.microsoft.com/office/drawing/2014/main" xmlns="" id="{75F1E61D-7BF7-440B-8E99-3E8701D6A5C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858667" y="4388111"/>
              <a:ext cx="186034" cy="295922"/>
            </a:xfrm>
            <a:custGeom>
              <a:avLst/>
              <a:gdLst/>
              <a:ahLst/>
              <a:cxnLst/>
              <a:rect l="0" t="0" r="0" b="0"/>
              <a:pathLst>
                <a:path w="186034" h="295922">
                  <a:moveTo>
                    <a:pt x="160633" y="6089"/>
                  </a:moveTo>
                  <a:lnTo>
                    <a:pt x="160633" y="6089"/>
                  </a:lnTo>
                  <a:lnTo>
                    <a:pt x="148699" y="1063"/>
                  </a:lnTo>
                  <a:lnTo>
                    <a:pt x="136247" y="0"/>
                  </a:lnTo>
                  <a:lnTo>
                    <a:pt x="117581" y="6558"/>
                  </a:lnTo>
                  <a:lnTo>
                    <a:pt x="94176" y="24180"/>
                  </a:lnTo>
                  <a:lnTo>
                    <a:pt x="65997" y="57389"/>
                  </a:lnTo>
                  <a:lnTo>
                    <a:pt x="45665" y="88156"/>
                  </a:lnTo>
                  <a:lnTo>
                    <a:pt x="26280" y="122995"/>
                  </a:lnTo>
                  <a:lnTo>
                    <a:pt x="10610" y="159647"/>
                  </a:lnTo>
                  <a:lnTo>
                    <a:pt x="0" y="205869"/>
                  </a:lnTo>
                  <a:lnTo>
                    <a:pt x="228" y="246376"/>
                  </a:lnTo>
                  <a:lnTo>
                    <a:pt x="6792" y="266694"/>
                  </a:lnTo>
                  <a:lnTo>
                    <a:pt x="17470" y="282074"/>
                  </a:lnTo>
                  <a:lnTo>
                    <a:pt x="31623" y="293614"/>
                  </a:lnTo>
                  <a:lnTo>
                    <a:pt x="52966" y="295921"/>
                  </a:lnTo>
                  <a:lnTo>
                    <a:pt x="94630" y="289285"/>
                  </a:lnTo>
                  <a:lnTo>
                    <a:pt x="140841" y="278382"/>
                  </a:lnTo>
                  <a:lnTo>
                    <a:pt x="186033" y="266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604">
              <a:extLst>
                <a:ext uri="{FF2B5EF4-FFF2-40B4-BE49-F238E27FC236}">
                  <a16:creationId xmlns:a16="http://schemas.microsoft.com/office/drawing/2014/main" xmlns="" id="{24450A12-8C57-4723-A413-FA7CF221A92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084648" y="4541810"/>
              <a:ext cx="125153" cy="94178"/>
            </a:xfrm>
            <a:custGeom>
              <a:avLst/>
              <a:gdLst/>
              <a:ahLst/>
              <a:cxnLst/>
              <a:rect l="0" t="0" r="0" b="0"/>
              <a:pathLst>
                <a:path w="125153" h="94178">
                  <a:moveTo>
                    <a:pt x="55302" y="30190"/>
                  </a:moveTo>
                  <a:lnTo>
                    <a:pt x="55302" y="30190"/>
                  </a:lnTo>
                  <a:lnTo>
                    <a:pt x="44318" y="6341"/>
                  </a:lnTo>
                  <a:lnTo>
                    <a:pt x="43746" y="3707"/>
                  </a:lnTo>
                  <a:lnTo>
                    <a:pt x="42659" y="1951"/>
                  </a:lnTo>
                  <a:lnTo>
                    <a:pt x="41229" y="781"/>
                  </a:lnTo>
                  <a:lnTo>
                    <a:pt x="39570" y="0"/>
                  </a:lnTo>
                  <a:lnTo>
                    <a:pt x="33964" y="1015"/>
                  </a:lnTo>
                  <a:lnTo>
                    <a:pt x="30493" y="2273"/>
                  </a:lnTo>
                  <a:lnTo>
                    <a:pt x="15496" y="17528"/>
                  </a:lnTo>
                  <a:lnTo>
                    <a:pt x="4388" y="46665"/>
                  </a:lnTo>
                  <a:lnTo>
                    <a:pt x="0" y="75366"/>
                  </a:lnTo>
                  <a:lnTo>
                    <a:pt x="795" y="82179"/>
                  </a:lnTo>
                  <a:lnTo>
                    <a:pt x="5441" y="91632"/>
                  </a:lnTo>
                  <a:lnTo>
                    <a:pt x="9362" y="93728"/>
                  </a:lnTo>
                  <a:lnTo>
                    <a:pt x="19362" y="94177"/>
                  </a:lnTo>
                  <a:lnTo>
                    <a:pt x="30862" y="86381"/>
                  </a:lnTo>
                  <a:lnTo>
                    <a:pt x="67666" y="40737"/>
                  </a:lnTo>
                  <a:lnTo>
                    <a:pt x="75742" y="29944"/>
                  </a:lnTo>
                  <a:lnTo>
                    <a:pt x="78101" y="29321"/>
                  </a:lnTo>
                  <a:lnTo>
                    <a:pt x="80379" y="30316"/>
                  </a:lnTo>
                  <a:lnTo>
                    <a:pt x="98400" y="49809"/>
                  </a:lnTo>
                  <a:lnTo>
                    <a:pt x="100967" y="53852"/>
                  </a:lnTo>
                  <a:lnTo>
                    <a:pt x="109464" y="60227"/>
                  </a:lnTo>
                  <a:lnTo>
                    <a:pt x="125152" y="68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605">
              <a:extLst>
                <a:ext uri="{FF2B5EF4-FFF2-40B4-BE49-F238E27FC236}">
                  <a16:creationId xmlns:a16="http://schemas.microsoft.com/office/drawing/2014/main" xmlns="" id="{FCE413A4-12FB-40E1-801B-5B14D0B50EC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277557" y="4483983"/>
              <a:ext cx="43828" cy="127376"/>
            </a:xfrm>
            <a:custGeom>
              <a:avLst/>
              <a:gdLst/>
              <a:ahLst/>
              <a:cxnLst/>
              <a:rect l="0" t="0" r="0" b="0"/>
              <a:pathLst>
                <a:path w="43828" h="127376">
                  <a:moveTo>
                    <a:pt x="33843" y="5467"/>
                  </a:moveTo>
                  <a:lnTo>
                    <a:pt x="33843" y="5467"/>
                  </a:lnTo>
                  <a:lnTo>
                    <a:pt x="30472" y="2096"/>
                  </a:lnTo>
                  <a:lnTo>
                    <a:pt x="25054" y="441"/>
                  </a:lnTo>
                  <a:lnTo>
                    <a:pt x="21634" y="0"/>
                  </a:lnTo>
                  <a:lnTo>
                    <a:pt x="10078" y="2749"/>
                  </a:lnTo>
                  <a:lnTo>
                    <a:pt x="3760" y="9903"/>
                  </a:lnTo>
                  <a:lnTo>
                    <a:pt x="1088" y="14775"/>
                  </a:lnTo>
                  <a:lnTo>
                    <a:pt x="0" y="27713"/>
                  </a:lnTo>
                  <a:lnTo>
                    <a:pt x="2574" y="42165"/>
                  </a:lnTo>
                  <a:lnTo>
                    <a:pt x="12662" y="62202"/>
                  </a:lnTo>
                  <a:lnTo>
                    <a:pt x="40433" y="95611"/>
                  </a:lnTo>
                  <a:lnTo>
                    <a:pt x="43827" y="104563"/>
                  </a:lnTo>
                  <a:lnTo>
                    <a:pt x="43321" y="108925"/>
                  </a:lnTo>
                  <a:lnTo>
                    <a:pt x="38996" y="117535"/>
                  </a:lnTo>
                  <a:lnTo>
                    <a:pt x="30489" y="124184"/>
                  </a:lnTo>
                  <a:lnTo>
                    <a:pt x="25257" y="126945"/>
                  </a:lnTo>
                  <a:lnTo>
                    <a:pt x="21064" y="127375"/>
                  </a:lnTo>
                  <a:lnTo>
                    <a:pt x="17562" y="126250"/>
                  </a:lnTo>
                  <a:lnTo>
                    <a:pt x="8443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606">
              <a:extLst>
                <a:ext uri="{FF2B5EF4-FFF2-40B4-BE49-F238E27FC236}">
                  <a16:creationId xmlns:a16="http://schemas.microsoft.com/office/drawing/2014/main" xmlns="" id="{CECF0103-5577-4D2C-891C-C195D3F5448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371334" y="4473497"/>
              <a:ext cx="105167" cy="111197"/>
            </a:xfrm>
            <a:custGeom>
              <a:avLst/>
              <a:gdLst/>
              <a:ahLst/>
              <a:cxnLst/>
              <a:rect l="0" t="0" r="0" b="0"/>
              <a:pathLst>
                <a:path w="105167" h="111197">
                  <a:moveTo>
                    <a:pt x="3566" y="47703"/>
                  </a:moveTo>
                  <a:lnTo>
                    <a:pt x="3566" y="47703"/>
                  </a:lnTo>
                  <a:lnTo>
                    <a:pt x="6937" y="47703"/>
                  </a:lnTo>
                  <a:lnTo>
                    <a:pt x="20172" y="36858"/>
                  </a:lnTo>
                  <a:lnTo>
                    <a:pt x="45159" y="9011"/>
                  </a:lnTo>
                  <a:lnTo>
                    <a:pt x="48393" y="2284"/>
                  </a:lnTo>
                  <a:lnTo>
                    <a:pt x="48267" y="490"/>
                  </a:lnTo>
                  <a:lnTo>
                    <a:pt x="46067" y="0"/>
                  </a:lnTo>
                  <a:lnTo>
                    <a:pt x="37977" y="1337"/>
                  </a:lnTo>
                  <a:lnTo>
                    <a:pt x="27327" y="9927"/>
                  </a:lnTo>
                  <a:lnTo>
                    <a:pt x="16243" y="23858"/>
                  </a:lnTo>
                  <a:lnTo>
                    <a:pt x="3481" y="51535"/>
                  </a:lnTo>
                  <a:lnTo>
                    <a:pt x="0" y="71749"/>
                  </a:lnTo>
                  <a:lnTo>
                    <a:pt x="2216" y="88729"/>
                  </a:lnTo>
                  <a:lnTo>
                    <a:pt x="4783" y="96220"/>
                  </a:lnTo>
                  <a:lnTo>
                    <a:pt x="13279" y="106425"/>
                  </a:lnTo>
                  <a:lnTo>
                    <a:pt x="18508" y="110134"/>
                  </a:lnTo>
                  <a:lnTo>
                    <a:pt x="25522" y="111196"/>
                  </a:lnTo>
                  <a:lnTo>
                    <a:pt x="65889" y="102761"/>
                  </a:lnTo>
                  <a:lnTo>
                    <a:pt x="105166" y="92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607">
              <a:extLst>
                <a:ext uri="{FF2B5EF4-FFF2-40B4-BE49-F238E27FC236}">
                  <a16:creationId xmlns:a16="http://schemas.microsoft.com/office/drawing/2014/main" xmlns="" id="{5B866AF1-E8C5-4DC3-BD1E-2AD9D1E5222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863529" y="4711700"/>
              <a:ext cx="759022" cy="80565"/>
            </a:xfrm>
            <a:custGeom>
              <a:avLst/>
              <a:gdLst/>
              <a:ahLst/>
              <a:cxnLst/>
              <a:rect l="0" t="0" r="0" b="0"/>
              <a:pathLst>
                <a:path w="759022" h="80565">
                  <a:moveTo>
                    <a:pt x="3371" y="76200"/>
                  </a:moveTo>
                  <a:lnTo>
                    <a:pt x="3371" y="76200"/>
                  </a:lnTo>
                  <a:lnTo>
                    <a:pt x="0" y="79571"/>
                  </a:lnTo>
                  <a:lnTo>
                    <a:pt x="2535" y="80564"/>
                  </a:lnTo>
                  <a:lnTo>
                    <a:pt x="29307" y="80551"/>
                  </a:lnTo>
                  <a:lnTo>
                    <a:pt x="71813" y="75546"/>
                  </a:lnTo>
                  <a:lnTo>
                    <a:pt x="101916" y="72237"/>
                  </a:lnTo>
                  <a:lnTo>
                    <a:pt x="136801" y="68619"/>
                  </a:lnTo>
                  <a:lnTo>
                    <a:pt x="174874" y="64796"/>
                  </a:lnTo>
                  <a:lnTo>
                    <a:pt x="219306" y="59425"/>
                  </a:lnTo>
                  <a:lnTo>
                    <a:pt x="267978" y="53022"/>
                  </a:lnTo>
                  <a:lnTo>
                    <a:pt x="319476" y="45931"/>
                  </a:lnTo>
                  <a:lnTo>
                    <a:pt x="373563" y="39793"/>
                  </a:lnTo>
                  <a:lnTo>
                    <a:pt x="429377" y="34291"/>
                  </a:lnTo>
                  <a:lnTo>
                    <a:pt x="486342" y="29209"/>
                  </a:lnTo>
                  <a:lnTo>
                    <a:pt x="537724" y="24412"/>
                  </a:lnTo>
                  <a:lnTo>
                    <a:pt x="585384" y="19803"/>
                  </a:lnTo>
                  <a:lnTo>
                    <a:pt x="630563" y="15318"/>
                  </a:lnTo>
                  <a:lnTo>
                    <a:pt x="664916" y="11623"/>
                  </a:lnTo>
                  <a:lnTo>
                    <a:pt x="692051" y="8454"/>
                  </a:lnTo>
                  <a:lnTo>
                    <a:pt x="759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608">
              <a:extLst>
                <a:ext uri="{FF2B5EF4-FFF2-40B4-BE49-F238E27FC236}">
                  <a16:creationId xmlns:a16="http://schemas.microsoft.com/office/drawing/2014/main" xmlns="" id="{B7080DE2-265D-4F86-8ED8-E8BB52A734C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089150" y="4711700"/>
              <a:ext cx="692151" cy="94368"/>
            </a:xfrm>
            <a:custGeom>
              <a:avLst/>
              <a:gdLst/>
              <a:ahLst/>
              <a:cxnLst/>
              <a:rect l="0" t="0" r="0" b="0"/>
              <a:pathLst>
                <a:path w="692151" h="94368">
                  <a:moveTo>
                    <a:pt x="0" y="88900"/>
                  </a:moveTo>
                  <a:lnTo>
                    <a:pt x="0" y="88900"/>
                  </a:lnTo>
                  <a:lnTo>
                    <a:pt x="0" y="92271"/>
                  </a:lnTo>
                  <a:lnTo>
                    <a:pt x="20226" y="94367"/>
                  </a:lnTo>
                  <a:lnTo>
                    <a:pt x="56497" y="91094"/>
                  </a:lnTo>
                  <a:lnTo>
                    <a:pt x="79998" y="88247"/>
                  </a:lnTo>
                  <a:lnTo>
                    <a:pt x="112599" y="83526"/>
                  </a:lnTo>
                  <a:lnTo>
                    <a:pt x="151266" y="77556"/>
                  </a:lnTo>
                  <a:lnTo>
                    <a:pt x="193977" y="70754"/>
                  </a:lnTo>
                  <a:lnTo>
                    <a:pt x="241501" y="64103"/>
                  </a:lnTo>
                  <a:lnTo>
                    <a:pt x="292234" y="57552"/>
                  </a:lnTo>
                  <a:lnTo>
                    <a:pt x="345106" y="51067"/>
                  </a:lnTo>
                  <a:lnTo>
                    <a:pt x="397287" y="44628"/>
                  </a:lnTo>
                  <a:lnTo>
                    <a:pt x="449008" y="38219"/>
                  </a:lnTo>
                  <a:lnTo>
                    <a:pt x="500422" y="31829"/>
                  </a:lnTo>
                  <a:lnTo>
                    <a:pt x="544576" y="25453"/>
                  </a:lnTo>
                  <a:lnTo>
                    <a:pt x="583889" y="19085"/>
                  </a:lnTo>
                  <a:lnTo>
                    <a:pt x="619976" y="12723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502">
            <a:extLst>
              <a:ext uri="{FF2B5EF4-FFF2-40B4-BE49-F238E27FC236}">
                <a16:creationId xmlns:a16="http://schemas.microsoft.com/office/drawing/2014/main" xmlns="" id="{5E893F8F-8EA1-43CE-AE04-D0BF1372BA73}"/>
              </a:ext>
            </a:extLst>
          </p:cNvPr>
          <p:cNvGrpSpPr/>
          <p:nvPr/>
        </p:nvGrpSpPr>
        <p:grpSpPr>
          <a:xfrm>
            <a:off x="781050" y="3359150"/>
            <a:ext cx="10617201" cy="869951"/>
            <a:chOff x="781050" y="3359150"/>
            <a:chExt cx="10617201" cy="869951"/>
          </a:xfrm>
        </p:grpSpPr>
        <p:sp>
          <p:nvSpPr>
            <p:cNvPr id="369" name="SMARTInkShape-2609">
              <a:extLst>
                <a:ext uri="{FF2B5EF4-FFF2-40B4-BE49-F238E27FC236}">
                  <a16:creationId xmlns:a16="http://schemas.microsoft.com/office/drawing/2014/main" xmlns="" id="{62642CB1-2E33-452E-A5FF-B39F0172F12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898900" y="3359150"/>
              <a:ext cx="34366" cy="298451"/>
            </a:xfrm>
            <a:custGeom>
              <a:avLst/>
              <a:gdLst/>
              <a:ahLst/>
              <a:cxnLst/>
              <a:rect l="0" t="0" r="0" b="0"/>
              <a:pathLst>
                <a:path w="34366" h="2984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4503" y="2822"/>
                  </a:lnTo>
                  <a:lnTo>
                    <a:pt x="23144" y="13484"/>
                  </a:lnTo>
                  <a:lnTo>
                    <a:pt x="30755" y="59944"/>
                  </a:lnTo>
                  <a:lnTo>
                    <a:pt x="34365" y="92964"/>
                  </a:lnTo>
                  <a:lnTo>
                    <a:pt x="32677" y="134451"/>
                  </a:lnTo>
                  <a:lnTo>
                    <a:pt x="26517" y="178995"/>
                  </a:lnTo>
                  <a:lnTo>
                    <a:pt x="16725" y="219959"/>
                  </a:lnTo>
                  <a:lnTo>
                    <a:pt x="9079" y="25368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610">
              <a:extLst>
                <a:ext uri="{FF2B5EF4-FFF2-40B4-BE49-F238E27FC236}">
                  <a16:creationId xmlns:a16="http://schemas.microsoft.com/office/drawing/2014/main" xmlns="" id="{14B5CDC8-250B-40DE-8CED-362922B9FA7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435350" y="3587750"/>
              <a:ext cx="304801" cy="49036"/>
            </a:xfrm>
            <a:custGeom>
              <a:avLst/>
              <a:gdLst/>
              <a:ahLst/>
              <a:cxnLst/>
              <a:rect l="0" t="0" r="0" b="0"/>
              <a:pathLst>
                <a:path w="304801" h="49036">
                  <a:moveTo>
                    <a:pt x="0" y="38100"/>
                  </a:moveTo>
                  <a:lnTo>
                    <a:pt x="0" y="38100"/>
                  </a:lnTo>
                  <a:lnTo>
                    <a:pt x="0" y="44842"/>
                  </a:lnTo>
                  <a:lnTo>
                    <a:pt x="3528" y="46828"/>
                  </a:lnTo>
                  <a:lnTo>
                    <a:pt x="16854" y="49035"/>
                  </a:lnTo>
                  <a:lnTo>
                    <a:pt x="57676" y="46906"/>
                  </a:lnTo>
                  <a:lnTo>
                    <a:pt x="97599" y="41778"/>
                  </a:lnTo>
                  <a:lnTo>
                    <a:pt x="143566" y="34090"/>
                  </a:lnTo>
                  <a:lnTo>
                    <a:pt x="167678" y="29077"/>
                  </a:lnTo>
                  <a:lnTo>
                    <a:pt x="192218" y="23618"/>
                  </a:lnTo>
                  <a:lnTo>
                    <a:pt x="238301" y="13789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611">
              <a:extLst>
                <a:ext uri="{FF2B5EF4-FFF2-40B4-BE49-F238E27FC236}">
                  <a16:creationId xmlns:a16="http://schemas.microsoft.com/office/drawing/2014/main" xmlns="" id="{EB8CB683-FA75-4777-B7B3-A22BC3C9324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445740" y="3383362"/>
              <a:ext cx="218211" cy="175710"/>
            </a:xfrm>
            <a:custGeom>
              <a:avLst/>
              <a:gdLst/>
              <a:ahLst/>
              <a:cxnLst/>
              <a:rect l="0" t="0" r="0" b="0"/>
              <a:pathLst>
                <a:path w="218211" h="175710">
                  <a:moveTo>
                    <a:pt x="199160" y="20238"/>
                  </a:moveTo>
                  <a:lnTo>
                    <a:pt x="199160" y="20238"/>
                  </a:lnTo>
                  <a:lnTo>
                    <a:pt x="206067" y="3279"/>
                  </a:lnTo>
                  <a:lnTo>
                    <a:pt x="207998" y="465"/>
                  </a:lnTo>
                  <a:lnTo>
                    <a:pt x="206463" y="0"/>
                  </a:lnTo>
                  <a:lnTo>
                    <a:pt x="187996" y="8205"/>
                  </a:lnTo>
                  <a:lnTo>
                    <a:pt x="147326" y="32038"/>
                  </a:lnTo>
                  <a:lnTo>
                    <a:pt x="113328" y="51353"/>
                  </a:lnTo>
                  <a:lnTo>
                    <a:pt x="78933" y="75459"/>
                  </a:lnTo>
                  <a:lnTo>
                    <a:pt x="33479" y="113035"/>
                  </a:lnTo>
                  <a:lnTo>
                    <a:pt x="5195" y="142748"/>
                  </a:lnTo>
                  <a:lnTo>
                    <a:pt x="0" y="150595"/>
                  </a:lnTo>
                  <a:lnTo>
                    <a:pt x="65" y="157237"/>
                  </a:lnTo>
                  <a:lnTo>
                    <a:pt x="3635" y="163077"/>
                  </a:lnTo>
                  <a:lnTo>
                    <a:pt x="9543" y="168380"/>
                  </a:lnTo>
                  <a:lnTo>
                    <a:pt x="31160" y="174273"/>
                  </a:lnTo>
                  <a:lnTo>
                    <a:pt x="76945" y="175709"/>
                  </a:lnTo>
                  <a:lnTo>
                    <a:pt x="111681" y="174003"/>
                  </a:lnTo>
                  <a:lnTo>
                    <a:pt x="145934" y="173245"/>
                  </a:lnTo>
                  <a:lnTo>
                    <a:pt x="190209" y="169446"/>
                  </a:lnTo>
                  <a:lnTo>
                    <a:pt x="218210" y="16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612">
              <a:extLst>
                <a:ext uri="{FF2B5EF4-FFF2-40B4-BE49-F238E27FC236}">
                  <a16:creationId xmlns:a16="http://schemas.microsoft.com/office/drawing/2014/main" xmlns="" id="{51218B67-DABF-46CD-B2C4-E2CD26D4A41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1050" y="3812893"/>
              <a:ext cx="10617201" cy="416208"/>
            </a:xfrm>
            <a:custGeom>
              <a:avLst/>
              <a:gdLst/>
              <a:ahLst/>
              <a:cxnLst/>
              <a:rect l="0" t="0" r="0" b="0"/>
              <a:pathLst>
                <a:path w="10617201" h="416208">
                  <a:moveTo>
                    <a:pt x="0" y="371757"/>
                  </a:moveTo>
                  <a:lnTo>
                    <a:pt x="0" y="371757"/>
                  </a:lnTo>
                  <a:lnTo>
                    <a:pt x="30339" y="368386"/>
                  </a:lnTo>
                  <a:lnTo>
                    <a:pt x="67812" y="364850"/>
                  </a:lnTo>
                  <a:lnTo>
                    <a:pt x="89658" y="362919"/>
                  </a:lnTo>
                  <a:lnTo>
                    <a:pt x="116922" y="360220"/>
                  </a:lnTo>
                  <a:lnTo>
                    <a:pt x="147798" y="357010"/>
                  </a:lnTo>
                  <a:lnTo>
                    <a:pt x="181082" y="353459"/>
                  </a:lnTo>
                  <a:lnTo>
                    <a:pt x="219499" y="349681"/>
                  </a:lnTo>
                  <a:lnTo>
                    <a:pt x="261338" y="345750"/>
                  </a:lnTo>
                  <a:lnTo>
                    <a:pt x="305459" y="341719"/>
                  </a:lnTo>
                  <a:lnTo>
                    <a:pt x="354628" y="335504"/>
                  </a:lnTo>
                  <a:lnTo>
                    <a:pt x="407163" y="327833"/>
                  </a:lnTo>
                  <a:lnTo>
                    <a:pt x="461942" y="319191"/>
                  </a:lnTo>
                  <a:lnTo>
                    <a:pt x="523156" y="308491"/>
                  </a:lnTo>
                  <a:lnTo>
                    <a:pt x="588660" y="296418"/>
                  </a:lnTo>
                  <a:lnTo>
                    <a:pt x="657023" y="283431"/>
                  </a:lnTo>
                  <a:lnTo>
                    <a:pt x="729410" y="270540"/>
                  </a:lnTo>
                  <a:lnTo>
                    <a:pt x="804479" y="257712"/>
                  </a:lnTo>
                  <a:lnTo>
                    <a:pt x="881336" y="244927"/>
                  </a:lnTo>
                  <a:lnTo>
                    <a:pt x="963618" y="231465"/>
                  </a:lnTo>
                  <a:lnTo>
                    <a:pt x="1049518" y="217551"/>
                  </a:lnTo>
                  <a:lnTo>
                    <a:pt x="1137828" y="203336"/>
                  </a:lnTo>
                  <a:lnTo>
                    <a:pt x="1233391" y="190332"/>
                  </a:lnTo>
                  <a:lnTo>
                    <a:pt x="1333789" y="178135"/>
                  </a:lnTo>
                  <a:lnTo>
                    <a:pt x="1437409" y="166475"/>
                  </a:lnTo>
                  <a:lnTo>
                    <a:pt x="1546706" y="155175"/>
                  </a:lnTo>
                  <a:lnTo>
                    <a:pt x="1659787" y="144113"/>
                  </a:lnTo>
                  <a:lnTo>
                    <a:pt x="1775392" y="133211"/>
                  </a:lnTo>
                  <a:lnTo>
                    <a:pt x="1897616" y="122415"/>
                  </a:lnTo>
                  <a:lnTo>
                    <a:pt x="2024256" y="111690"/>
                  </a:lnTo>
                  <a:lnTo>
                    <a:pt x="2153837" y="101012"/>
                  </a:lnTo>
                  <a:lnTo>
                    <a:pt x="2291731" y="89661"/>
                  </a:lnTo>
                  <a:lnTo>
                    <a:pt x="2435165" y="77859"/>
                  </a:lnTo>
                  <a:lnTo>
                    <a:pt x="2582293" y="65759"/>
                  </a:lnTo>
                  <a:lnTo>
                    <a:pt x="2733296" y="54869"/>
                  </a:lnTo>
                  <a:lnTo>
                    <a:pt x="2886880" y="44787"/>
                  </a:lnTo>
                  <a:lnTo>
                    <a:pt x="3042186" y="35243"/>
                  </a:lnTo>
                  <a:lnTo>
                    <a:pt x="3199347" y="27470"/>
                  </a:lnTo>
                  <a:lnTo>
                    <a:pt x="3357742" y="20877"/>
                  </a:lnTo>
                  <a:lnTo>
                    <a:pt x="3516961" y="15070"/>
                  </a:lnTo>
                  <a:lnTo>
                    <a:pt x="3680258" y="11199"/>
                  </a:lnTo>
                  <a:lnTo>
                    <a:pt x="3846271" y="8618"/>
                  </a:lnTo>
                  <a:lnTo>
                    <a:pt x="4014098" y="6898"/>
                  </a:lnTo>
                  <a:lnTo>
                    <a:pt x="4183132" y="5751"/>
                  </a:lnTo>
                  <a:lnTo>
                    <a:pt x="4352971" y="4986"/>
                  </a:lnTo>
                  <a:lnTo>
                    <a:pt x="4523347" y="4476"/>
                  </a:lnTo>
                  <a:lnTo>
                    <a:pt x="4697609" y="3431"/>
                  </a:lnTo>
                  <a:lnTo>
                    <a:pt x="4874462" y="2029"/>
                  </a:lnTo>
                  <a:lnTo>
                    <a:pt x="5053042" y="388"/>
                  </a:lnTo>
                  <a:lnTo>
                    <a:pt x="5241239" y="0"/>
                  </a:lnTo>
                  <a:lnTo>
                    <a:pt x="5435846" y="447"/>
                  </a:lnTo>
                  <a:lnTo>
                    <a:pt x="5634732" y="1450"/>
                  </a:lnTo>
                  <a:lnTo>
                    <a:pt x="5838582" y="5647"/>
                  </a:lnTo>
                  <a:lnTo>
                    <a:pt x="6045743" y="11972"/>
                  </a:lnTo>
                  <a:lnTo>
                    <a:pt x="6255112" y="19717"/>
                  </a:lnTo>
                  <a:lnTo>
                    <a:pt x="6468775" y="29819"/>
                  </a:lnTo>
                  <a:lnTo>
                    <a:pt x="6685300" y="41493"/>
                  </a:lnTo>
                  <a:lnTo>
                    <a:pt x="6903732" y="54214"/>
                  </a:lnTo>
                  <a:lnTo>
                    <a:pt x="7124144" y="69045"/>
                  </a:lnTo>
                  <a:lnTo>
                    <a:pt x="7345874" y="85282"/>
                  </a:lnTo>
                  <a:lnTo>
                    <a:pt x="7568482" y="102457"/>
                  </a:lnTo>
                  <a:lnTo>
                    <a:pt x="7797322" y="121668"/>
                  </a:lnTo>
                  <a:lnTo>
                    <a:pt x="8030314" y="142237"/>
                  </a:lnTo>
                  <a:lnTo>
                    <a:pt x="8266078" y="163710"/>
                  </a:lnTo>
                  <a:lnTo>
                    <a:pt x="8489574" y="184376"/>
                  </a:lnTo>
                  <a:lnTo>
                    <a:pt x="8704893" y="204502"/>
                  </a:lnTo>
                  <a:lnTo>
                    <a:pt x="8914762" y="224271"/>
                  </a:lnTo>
                  <a:lnTo>
                    <a:pt x="9117469" y="243800"/>
                  </a:lnTo>
                  <a:lnTo>
                    <a:pt x="9315402" y="263169"/>
                  </a:lnTo>
                  <a:lnTo>
                    <a:pt x="9510151" y="282431"/>
                  </a:lnTo>
                  <a:lnTo>
                    <a:pt x="9686551" y="300212"/>
                  </a:lnTo>
                  <a:lnTo>
                    <a:pt x="9850716" y="317005"/>
                  </a:lnTo>
                  <a:lnTo>
                    <a:pt x="10006728" y="333139"/>
                  </a:lnTo>
                  <a:lnTo>
                    <a:pt x="10143896" y="349539"/>
                  </a:lnTo>
                  <a:lnTo>
                    <a:pt x="10268503" y="366117"/>
                  </a:lnTo>
                  <a:lnTo>
                    <a:pt x="10384736" y="382814"/>
                  </a:lnTo>
                  <a:lnTo>
                    <a:pt x="10462224" y="393946"/>
                  </a:lnTo>
                  <a:lnTo>
                    <a:pt x="10617200" y="416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503">
            <a:extLst>
              <a:ext uri="{FF2B5EF4-FFF2-40B4-BE49-F238E27FC236}">
                <a16:creationId xmlns:a16="http://schemas.microsoft.com/office/drawing/2014/main" xmlns="" id="{0178B6FC-73D6-4042-8AD2-C4ED62C72D33}"/>
              </a:ext>
            </a:extLst>
          </p:cNvPr>
          <p:cNvGrpSpPr/>
          <p:nvPr/>
        </p:nvGrpSpPr>
        <p:grpSpPr>
          <a:xfrm>
            <a:off x="2000250" y="3247829"/>
            <a:ext cx="1138835" cy="562172"/>
            <a:chOff x="2000250" y="3247829"/>
            <a:chExt cx="1138835" cy="562172"/>
          </a:xfrm>
        </p:grpSpPr>
        <p:sp>
          <p:nvSpPr>
            <p:cNvPr id="374" name="SMARTInkShape-2613">
              <a:extLst>
                <a:ext uri="{FF2B5EF4-FFF2-40B4-BE49-F238E27FC236}">
                  <a16:creationId xmlns:a16="http://schemas.microsoft.com/office/drawing/2014/main" xmlns="" id="{DF3B72D8-C8A6-419F-A2D5-2134887CD84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000250" y="3290705"/>
              <a:ext cx="63501" cy="436746"/>
            </a:xfrm>
            <a:custGeom>
              <a:avLst/>
              <a:gdLst/>
              <a:ahLst/>
              <a:cxnLst/>
              <a:rect l="0" t="0" r="0" b="0"/>
              <a:pathLst>
                <a:path w="63501" h="436746">
                  <a:moveTo>
                    <a:pt x="0" y="17645"/>
                  </a:moveTo>
                  <a:lnTo>
                    <a:pt x="0" y="17645"/>
                  </a:lnTo>
                  <a:lnTo>
                    <a:pt x="0" y="0"/>
                  </a:lnTo>
                  <a:lnTo>
                    <a:pt x="12209" y="42088"/>
                  </a:lnTo>
                  <a:lnTo>
                    <a:pt x="19773" y="81190"/>
                  </a:lnTo>
                  <a:lnTo>
                    <a:pt x="23765" y="104459"/>
                  </a:lnTo>
                  <a:lnTo>
                    <a:pt x="25721" y="131965"/>
                  </a:lnTo>
                  <a:lnTo>
                    <a:pt x="26320" y="162297"/>
                  </a:lnTo>
                  <a:lnTo>
                    <a:pt x="26013" y="194513"/>
                  </a:lnTo>
                  <a:lnTo>
                    <a:pt x="25809" y="225163"/>
                  </a:lnTo>
                  <a:lnTo>
                    <a:pt x="25672" y="254768"/>
                  </a:lnTo>
                  <a:lnTo>
                    <a:pt x="25582" y="283677"/>
                  </a:lnTo>
                  <a:lnTo>
                    <a:pt x="29244" y="330850"/>
                  </a:lnTo>
                  <a:lnTo>
                    <a:pt x="34869" y="368514"/>
                  </a:lnTo>
                  <a:lnTo>
                    <a:pt x="44230" y="415793"/>
                  </a:lnTo>
                  <a:lnTo>
                    <a:pt x="46420" y="422777"/>
                  </a:lnTo>
                  <a:lnTo>
                    <a:pt x="49291" y="427433"/>
                  </a:lnTo>
                  <a:lnTo>
                    <a:pt x="52616" y="430537"/>
                  </a:lnTo>
                  <a:lnTo>
                    <a:pt x="63500" y="43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614">
              <a:extLst>
                <a:ext uri="{FF2B5EF4-FFF2-40B4-BE49-F238E27FC236}">
                  <a16:creationId xmlns:a16="http://schemas.microsoft.com/office/drawing/2014/main" xmlns="" id="{68B86B78-26F1-4CEB-AC4B-BD83B852AAF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237892" y="3285312"/>
              <a:ext cx="140537" cy="407004"/>
            </a:xfrm>
            <a:custGeom>
              <a:avLst/>
              <a:gdLst/>
              <a:ahLst/>
              <a:cxnLst/>
              <a:rect l="0" t="0" r="0" b="0"/>
              <a:pathLst>
                <a:path w="140537" h="407004">
                  <a:moveTo>
                    <a:pt x="3658" y="143688"/>
                  </a:moveTo>
                  <a:lnTo>
                    <a:pt x="3658" y="143688"/>
                  </a:lnTo>
                  <a:lnTo>
                    <a:pt x="0" y="143688"/>
                  </a:lnTo>
                  <a:lnTo>
                    <a:pt x="10252" y="141806"/>
                  </a:lnTo>
                  <a:lnTo>
                    <a:pt x="56999" y="126376"/>
                  </a:lnTo>
                  <a:lnTo>
                    <a:pt x="103878" y="96027"/>
                  </a:lnTo>
                  <a:lnTo>
                    <a:pt x="114922" y="86514"/>
                  </a:lnTo>
                  <a:lnTo>
                    <a:pt x="129073" y="62774"/>
                  </a:lnTo>
                  <a:lnTo>
                    <a:pt x="140536" y="17403"/>
                  </a:lnTo>
                  <a:lnTo>
                    <a:pt x="137949" y="10109"/>
                  </a:lnTo>
                  <a:lnTo>
                    <a:pt x="132696" y="4541"/>
                  </a:lnTo>
                  <a:lnTo>
                    <a:pt x="125667" y="123"/>
                  </a:lnTo>
                  <a:lnTo>
                    <a:pt x="116042" y="0"/>
                  </a:lnTo>
                  <a:lnTo>
                    <a:pt x="92177" y="7389"/>
                  </a:lnTo>
                  <a:lnTo>
                    <a:pt x="57716" y="34159"/>
                  </a:lnTo>
                  <a:lnTo>
                    <a:pt x="28534" y="75643"/>
                  </a:lnTo>
                  <a:lnTo>
                    <a:pt x="20123" y="105450"/>
                  </a:lnTo>
                  <a:lnTo>
                    <a:pt x="20148" y="135159"/>
                  </a:lnTo>
                  <a:lnTo>
                    <a:pt x="32062" y="178947"/>
                  </a:lnTo>
                  <a:lnTo>
                    <a:pt x="49704" y="217635"/>
                  </a:lnTo>
                  <a:lnTo>
                    <a:pt x="84354" y="262351"/>
                  </a:lnTo>
                  <a:lnTo>
                    <a:pt x="113646" y="301849"/>
                  </a:lnTo>
                  <a:lnTo>
                    <a:pt x="126625" y="326871"/>
                  </a:lnTo>
                  <a:lnTo>
                    <a:pt x="132393" y="349751"/>
                  </a:lnTo>
                  <a:lnTo>
                    <a:pt x="131815" y="359379"/>
                  </a:lnTo>
                  <a:lnTo>
                    <a:pt x="125528" y="375723"/>
                  </a:lnTo>
                  <a:lnTo>
                    <a:pt x="106717" y="396824"/>
                  </a:lnTo>
                  <a:lnTo>
                    <a:pt x="91325" y="404360"/>
                  </a:lnTo>
                  <a:lnTo>
                    <a:pt x="76488" y="407003"/>
                  </a:lnTo>
                  <a:lnTo>
                    <a:pt x="65190" y="405826"/>
                  </a:lnTo>
                  <a:lnTo>
                    <a:pt x="62318" y="403819"/>
                  </a:lnTo>
                  <a:lnTo>
                    <a:pt x="61109" y="401070"/>
                  </a:lnTo>
                  <a:lnTo>
                    <a:pt x="60808" y="39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615">
              <a:extLst>
                <a:ext uri="{FF2B5EF4-FFF2-40B4-BE49-F238E27FC236}">
                  <a16:creationId xmlns:a16="http://schemas.microsoft.com/office/drawing/2014/main" xmlns="" id="{FA357FA1-9F01-474E-9F6C-52DE6ADDBE8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57450" y="3594983"/>
              <a:ext cx="120651" cy="151518"/>
            </a:xfrm>
            <a:custGeom>
              <a:avLst/>
              <a:gdLst/>
              <a:ahLst/>
              <a:cxnLst/>
              <a:rect l="0" t="0" r="0" b="0"/>
              <a:pathLst>
                <a:path w="120651" h="151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5696" y="16811"/>
                  </a:lnTo>
                  <a:lnTo>
                    <a:pt x="49914" y="59172"/>
                  </a:lnTo>
                  <a:lnTo>
                    <a:pt x="87808" y="106029"/>
                  </a:lnTo>
                  <a:lnTo>
                    <a:pt x="111717" y="143576"/>
                  </a:lnTo>
                  <a:lnTo>
                    <a:pt x="12065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616">
              <a:extLst>
                <a:ext uri="{FF2B5EF4-FFF2-40B4-BE49-F238E27FC236}">
                  <a16:creationId xmlns:a16="http://schemas.microsoft.com/office/drawing/2014/main" xmlns="" id="{48D18BA1-40A1-4B9C-9901-6B415198D09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482850" y="3602215"/>
              <a:ext cx="107951" cy="176036"/>
            </a:xfrm>
            <a:custGeom>
              <a:avLst/>
              <a:gdLst/>
              <a:ahLst/>
              <a:cxnLst/>
              <a:rect l="0" t="0" r="0" b="0"/>
              <a:pathLst>
                <a:path w="107951" h="176036">
                  <a:moveTo>
                    <a:pt x="107950" y="10935"/>
                  </a:moveTo>
                  <a:lnTo>
                    <a:pt x="107950" y="10935"/>
                  </a:lnTo>
                  <a:lnTo>
                    <a:pt x="104579" y="4193"/>
                  </a:lnTo>
                  <a:lnTo>
                    <a:pt x="102175" y="2207"/>
                  </a:lnTo>
                  <a:lnTo>
                    <a:pt x="95741" y="0"/>
                  </a:lnTo>
                  <a:lnTo>
                    <a:pt x="92049" y="1528"/>
                  </a:lnTo>
                  <a:lnTo>
                    <a:pt x="65082" y="31647"/>
                  </a:lnTo>
                  <a:lnTo>
                    <a:pt x="38412" y="71654"/>
                  </a:lnTo>
                  <a:lnTo>
                    <a:pt x="12762" y="117708"/>
                  </a:lnTo>
                  <a:lnTo>
                    <a:pt x="2850" y="138823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617">
              <a:extLst>
                <a:ext uri="{FF2B5EF4-FFF2-40B4-BE49-F238E27FC236}">
                  <a16:creationId xmlns:a16="http://schemas.microsoft.com/office/drawing/2014/main" xmlns="" id="{78EEB0A3-530E-4990-8A7C-C230C64CF98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578100" y="37274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34194" y="22381"/>
                  </a:lnTo>
                  <a:lnTo>
                    <a:pt x="9207" y="6535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618">
              <a:extLst>
                <a:ext uri="{FF2B5EF4-FFF2-40B4-BE49-F238E27FC236}">
                  <a16:creationId xmlns:a16="http://schemas.microsoft.com/office/drawing/2014/main" xmlns="" id="{A4DB77D3-D336-490B-B104-8A936CBA27D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737733" y="3562350"/>
              <a:ext cx="107068" cy="120651"/>
            </a:xfrm>
            <a:custGeom>
              <a:avLst/>
              <a:gdLst/>
              <a:ahLst/>
              <a:cxnLst/>
              <a:rect l="0" t="0" r="0" b="0"/>
              <a:pathLst>
                <a:path w="107068" h="1206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6120" y="21668"/>
                  </a:lnTo>
                  <a:lnTo>
                    <a:pt x="50041" y="66218"/>
                  </a:lnTo>
                  <a:lnTo>
                    <a:pt x="95917" y="107631"/>
                  </a:lnTo>
                  <a:lnTo>
                    <a:pt x="10706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619">
              <a:extLst>
                <a:ext uri="{FF2B5EF4-FFF2-40B4-BE49-F238E27FC236}">
                  <a16:creationId xmlns:a16="http://schemas.microsoft.com/office/drawing/2014/main" xmlns="" id="{BD141BC8-06DE-4759-A7E9-7CFA2293083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092450" y="3247829"/>
              <a:ext cx="46635" cy="447872"/>
            </a:xfrm>
            <a:custGeom>
              <a:avLst/>
              <a:gdLst/>
              <a:ahLst/>
              <a:cxnLst/>
              <a:rect l="0" t="0" r="0" b="0"/>
              <a:pathLst>
                <a:path w="46635" h="4478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70" y="418"/>
                  </a:lnTo>
                  <a:lnTo>
                    <a:pt x="8838" y="4646"/>
                  </a:lnTo>
                  <a:lnTo>
                    <a:pt x="21371" y="51391"/>
                  </a:lnTo>
                  <a:lnTo>
                    <a:pt x="26666" y="90095"/>
                  </a:lnTo>
                  <a:lnTo>
                    <a:pt x="29772" y="113398"/>
                  </a:lnTo>
                  <a:lnTo>
                    <a:pt x="33253" y="138812"/>
                  </a:lnTo>
                  <a:lnTo>
                    <a:pt x="36986" y="165631"/>
                  </a:lnTo>
                  <a:lnTo>
                    <a:pt x="40180" y="194093"/>
                  </a:lnTo>
                  <a:lnTo>
                    <a:pt x="43014" y="223653"/>
                  </a:lnTo>
                  <a:lnTo>
                    <a:pt x="45610" y="253943"/>
                  </a:lnTo>
                  <a:lnTo>
                    <a:pt x="46634" y="281896"/>
                  </a:lnTo>
                  <a:lnTo>
                    <a:pt x="46611" y="308293"/>
                  </a:lnTo>
                  <a:lnTo>
                    <a:pt x="43999" y="355498"/>
                  </a:lnTo>
                  <a:lnTo>
                    <a:pt x="38135" y="392940"/>
                  </a:lnTo>
                  <a:lnTo>
                    <a:pt x="33717" y="434825"/>
                  </a:lnTo>
                  <a:lnTo>
                    <a:pt x="38100" y="447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620">
              <a:extLst>
                <a:ext uri="{FF2B5EF4-FFF2-40B4-BE49-F238E27FC236}">
                  <a16:creationId xmlns:a16="http://schemas.microsoft.com/office/drawing/2014/main" xmlns="" id="{A789A935-F5D7-4775-AD2D-98F2990B3C4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839624" y="3558691"/>
              <a:ext cx="81377" cy="181460"/>
            </a:xfrm>
            <a:custGeom>
              <a:avLst/>
              <a:gdLst/>
              <a:ahLst/>
              <a:cxnLst/>
              <a:rect l="0" t="0" r="0" b="0"/>
              <a:pathLst>
                <a:path w="81377" h="181460">
                  <a:moveTo>
                    <a:pt x="81376" y="3659"/>
                  </a:moveTo>
                  <a:lnTo>
                    <a:pt x="81376" y="3659"/>
                  </a:lnTo>
                  <a:lnTo>
                    <a:pt x="81376" y="288"/>
                  </a:lnTo>
                  <a:lnTo>
                    <a:pt x="79259" y="0"/>
                  </a:lnTo>
                  <a:lnTo>
                    <a:pt x="65462" y="3673"/>
                  </a:lnTo>
                  <a:lnTo>
                    <a:pt x="51490" y="9780"/>
                  </a:lnTo>
                  <a:lnTo>
                    <a:pt x="31128" y="31264"/>
                  </a:lnTo>
                  <a:lnTo>
                    <a:pt x="14719" y="70835"/>
                  </a:lnTo>
                  <a:lnTo>
                    <a:pt x="2383" y="114922"/>
                  </a:lnTo>
                  <a:lnTo>
                    <a:pt x="0" y="154823"/>
                  </a:lnTo>
                  <a:lnTo>
                    <a:pt x="2405" y="168209"/>
                  </a:lnTo>
                  <a:lnTo>
                    <a:pt x="5446" y="172626"/>
                  </a:lnTo>
                  <a:lnTo>
                    <a:pt x="9589" y="175571"/>
                  </a:lnTo>
                  <a:lnTo>
                    <a:pt x="24226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504">
            <a:extLst>
              <a:ext uri="{FF2B5EF4-FFF2-40B4-BE49-F238E27FC236}">
                <a16:creationId xmlns:a16="http://schemas.microsoft.com/office/drawing/2014/main" xmlns="" id="{5446BCA3-7689-4744-99A3-EF87A45AF4F1}"/>
              </a:ext>
            </a:extLst>
          </p:cNvPr>
          <p:cNvGrpSpPr/>
          <p:nvPr/>
        </p:nvGrpSpPr>
        <p:grpSpPr>
          <a:xfrm>
            <a:off x="4095750" y="2372389"/>
            <a:ext cx="3371851" cy="682147"/>
            <a:chOff x="4095750" y="2372389"/>
            <a:chExt cx="3371851" cy="682147"/>
          </a:xfrm>
        </p:grpSpPr>
        <p:sp>
          <p:nvSpPr>
            <p:cNvPr id="383" name="SMARTInkShape-2621">
              <a:extLst>
                <a:ext uri="{FF2B5EF4-FFF2-40B4-BE49-F238E27FC236}">
                  <a16:creationId xmlns:a16="http://schemas.microsoft.com/office/drawing/2014/main" xmlns="" id="{11F04AD8-BFFF-439B-9952-CC5E444764C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095750" y="2372389"/>
              <a:ext cx="3371851" cy="74182"/>
            </a:xfrm>
            <a:custGeom>
              <a:avLst/>
              <a:gdLst/>
              <a:ahLst/>
              <a:cxnLst/>
              <a:rect l="0" t="0" r="0" b="0"/>
              <a:pathLst>
                <a:path w="3371851" h="74182">
                  <a:moveTo>
                    <a:pt x="0" y="66011"/>
                  </a:moveTo>
                  <a:lnTo>
                    <a:pt x="0" y="66011"/>
                  </a:lnTo>
                  <a:lnTo>
                    <a:pt x="38919" y="69774"/>
                  </a:lnTo>
                  <a:lnTo>
                    <a:pt x="79386" y="74033"/>
                  </a:lnTo>
                  <a:lnTo>
                    <a:pt x="107957" y="74181"/>
                  </a:lnTo>
                  <a:lnTo>
                    <a:pt x="139705" y="73575"/>
                  </a:lnTo>
                  <a:lnTo>
                    <a:pt x="179920" y="71759"/>
                  </a:lnTo>
                  <a:lnTo>
                    <a:pt x="225780" y="69138"/>
                  </a:lnTo>
                  <a:lnTo>
                    <a:pt x="275403" y="65978"/>
                  </a:lnTo>
                  <a:lnTo>
                    <a:pt x="333180" y="61756"/>
                  </a:lnTo>
                  <a:lnTo>
                    <a:pt x="396392" y="56824"/>
                  </a:lnTo>
                  <a:lnTo>
                    <a:pt x="463228" y="51420"/>
                  </a:lnTo>
                  <a:lnTo>
                    <a:pt x="537420" y="45700"/>
                  </a:lnTo>
                  <a:lnTo>
                    <a:pt x="616512" y="39770"/>
                  </a:lnTo>
                  <a:lnTo>
                    <a:pt x="698875" y="33701"/>
                  </a:lnTo>
                  <a:lnTo>
                    <a:pt x="786238" y="28243"/>
                  </a:lnTo>
                  <a:lnTo>
                    <a:pt x="876937" y="23193"/>
                  </a:lnTo>
                  <a:lnTo>
                    <a:pt x="969858" y="18416"/>
                  </a:lnTo>
                  <a:lnTo>
                    <a:pt x="1067083" y="14525"/>
                  </a:lnTo>
                  <a:lnTo>
                    <a:pt x="1167178" y="11226"/>
                  </a:lnTo>
                  <a:lnTo>
                    <a:pt x="1269185" y="8321"/>
                  </a:lnTo>
                  <a:lnTo>
                    <a:pt x="1379523" y="5679"/>
                  </a:lnTo>
                  <a:lnTo>
                    <a:pt x="1495415" y="3212"/>
                  </a:lnTo>
                  <a:lnTo>
                    <a:pt x="1615010" y="861"/>
                  </a:lnTo>
                  <a:lnTo>
                    <a:pt x="1734252" y="0"/>
                  </a:lnTo>
                  <a:lnTo>
                    <a:pt x="1853257" y="131"/>
                  </a:lnTo>
                  <a:lnTo>
                    <a:pt x="1972104" y="925"/>
                  </a:lnTo>
                  <a:lnTo>
                    <a:pt x="2089437" y="1454"/>
                  </a:lnTo>
                  <a:lnTo>
                    <a:pt x="2205758" y="1806"/>
                  </a:lnTo>
                  <a:lnTo>
                    <a:pt x="2321404" y="2041"/>
                  </a:lnTo>
                  <a:lnTo>
                    <a:pt x="2435192" y="2198"/>
                  </a:lnTo>
                  <a:lnTo>
                    <a:pt x="2547739" y="2302"/>
                  </a:lnTo>
                  <a:lnTo>
                    <a:pt x="2659459" y="2372"/>
                  </a:lnTo>
                  <a:lnTo>
                    <a:pt x="2764984" y="2418"/>
                  </a:lnTo>
                  <a:lnTo>
                    <a:pt x="2866378" y="2449"/>
                  </a:lnTo>
                  <a:lnTo>
                    <a:pt x="2965018" y="2470"/>
                  </a:lnTo>
                  <a:lnTo>
                    <a:pt x="3054062" y="2483"/>
                  </a:lnTo>
                  <a:lnTo>
                    <a:pt x="3136709" y="2493"/>
                  </a:lnTo>
                  <a:lnTo>
                    <a:pt x="3215088" y="2499"/>
                  </a:lnTo>
                  <a:lnTo>
                    <a:pt x="3267342" y="2503"/>
                  </a:lnTo>
                  <a:lnTo>
                    <a:pt x="3371850" y="2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622">
              <a:extLst>
                <a:ext uri="{FF2B5EF4-FFF2-40B4-BE49-F238E27FC236}">
                  <a16:creationId xmlns:a16="http://schemas.microsoft.com/office/drawing/2014/main" xmlns="" id="{769CF8EE-8442-4DC6-9133-F4A0B3131F0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009978" y="2651900"/>
              <a:ext cx="431973" cy="194548"/>
            </a:xfrm>
            <a:custGeom>
              <a:avLst/>
              <a:gdLst/>
              <a:ahLst/>
              <a:cxnLst/>
              <a:rect l="0" t="0" r="0" b="0"/>
              <a:pathLst>
                <a:path w="431973" h="194548">
                  <a:moveTo>
                    <a:pt x="63672" y="84950"/>
                  </a:moveTo>
                  <a:lnTo>
                    <a:pt x="63672" y="84950"/>
                  </a:lnTo>
                  <a:lnTo>
                    <a:pt x="58205" y="79483"/>
                  </a:lnTo>
                  <a:lnTo>
                    <a:pt x="60954" y="82233"/>
                  </a:lnTo>
                  <a:lnTo>
                    <a:pt x="69608" y="97629"/>
                  </a:lnTo>
                  <a:lnTo>
                    <a:pt x="74368" y="123435"/>
                  </a:lnTo>
                  <a:lnTo>
                    <a:pt x="69036" y="156796"/>
                  </a:lnTo>
                  <a:lnTo>
                    <a:pt x="55148" y="183378"/>
                  </a:lnTo>
                  <a:lnTo>
                    <a:pt x="43656" y="192196"/>
                  </a:lnTo>
                  <a:lnTo>
                    <a:pt x="37628" y="194547"/>
                  </a:lnTo>
                  <a:lnTo>
                    <a:pt x="31493" y="193998"/>
                  </a:lnTo>
                  <a:lnTo>
                    <a:pt x="19031" y="187744"/>
                  </a:lnTo>
                  <a:lnTo>
                    <a:pt x="8318" y="174145"/>
                  </a:lnTo>
                  <a:lnTo>
                    <a:pt x="3486" y="165580"/>
                  </a:lnTo>
                  <a:lnTo>
                    <a:pt x="0" y="144775"/>
                  </a:lnTo>
                  <a:lnTo>
                    <a:pt x="56" y="133300"/>
                  </a:lnTo>
                  <a:lnTo>
                    <a:pt x="9528" y="113024"/>
                  </a:lnTo>
                  <a:lnTo>
                    <a:pt x="51095" y="73640"/>
                  </a:lnTo>
                  <a:lnTo>
                    <a:pt x="85834" y="56640"/>
                  </a:lnTo>
                  <a:lnTo>
                    <a:pt x="128555" y="42734"/>
                  </a:lnTo>
                  <a:lnTo>
                    <a:pt x="152789" y="37051"/>
                  </a:lnTo>
                  <a:lnTo>
                    <a:pt x="178117" y="31850"/>
                  </a:lnTo>
                  <a:lnTo>
                    <a:pt x="202763" y="26973"/>
                  </a:lnTo>
                  <a:lnTo>
                    <a:pt x="226955" y="22309"/>
                  </a:lnTo>
                  <a:lnTo>
                    <a:pt x="273120" y="14071"/>
                  </a:lnTo>
                  <a:lnTo>
                    <a:pt x="314804" y="8057"/>
                  </a:lnTo>
                  <a:lnTo>
                    <a:pt x="352616" y="3033"/>
                  </a:lnTo>
                  <a:lnTo>
                    <a:pt x="394348" y="0"/>
                  </a:lnTo>
                  <a:lnTo>
                    <a:pt x="431972" y="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623">
              <a:extLst>
                <a:ext uri="{FF2B5EF4-FFF2-40B4-BE49-F238E27FC236}">
                  <a16:creationId xmlns:a16="http://schemas.microsoft.com/office/drawing/2014/main" xmlns="" id="{8D80C9A2-1A08-45CA-ACCA-E2E6A4E8511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403850" y="2819400"/>
              <a:ext cx="120651" cy="107951"/>
            </a:xfrm>
            <a:custGeom>
              <a:avLst/>
              <a:gdLst/>
              <a:ahLst/>
              <a:cxnLst/>
              <a:rect l="0" t="0" r="0" b="0"/>
              <a:pathLst>
                <a:path w="120651" h="10795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53894" y="43898"/>
                  </a:lnTo>
                  <a:lnTo>
                    <a:pt x="97642" y="76833"/>
                  </a:lnTo>
                  <a:lnTo>
                    <a:pt x="1206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624">
              <a:extLst>
                <a:ext uri="{FF2B5EF4-FFF2-40B4-BE49-F238E27FC236}">
                  <a16:creationId xmlns:a16="http://schemas.microsoft.com/office/drawing/2014/main" xmlns="" id="{9253D7ED-9986-43BA-8DDA-C5E4A2CDF4D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428956" y="2800350"/>
              <a:ext cx="114595" cy="165101"/>
            </a:xfrm>
            <a:custGeom>
              <a:avLst/>
              <a:gdLst/>
              <a:ahLst/>
              <a:cxnLst/>
              <a:rect l="0" t="0" r="0" b="0"/>
              <a:pathLst>
                <a:path w="114595" h="165101">
                  <a:moveTo>
                    <a:pt x="114594" y="0"/>
                  </a:moveTo>
                  <a:lnTo>
                    <a:pt x="114594" y="0"/>
                  </a:lnTo>
                  <a:lnTo>
                    <a:pt x="103749" y="705"/>
                  </a:lnTo>
                  <a:lnTo>
                    <a:pt x="93546" y="3371"/>
                  </a:lnTo>
                  <a:lnTo>
                    <a:pt x="69160" y="18951"/>
                  </a:lnTo>
                  <a:lnTo>
                    <a:pt x="34384" y="59639"/>
                  </a:lnTo>
                  <a:lnTo>
                    <a:pt x="10943" y="95988"/>
                  </a:lnTo>
                  <a:lnTo>
                    <a:pt x="0" y="131452"/>
                  </a:lnTo>
                  <a:lnTo>
                    <a:pt x="29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625">
              <a:extLst>
                <a:ext uri="{FF2B5EF4-FFF2-40B4-BE49-F238E27FC236}">
                  <a16:creationId xmlns:a16="http://schemas.microsoft.com/office/drawing/2014/main" xmlns="" id="{A09749C3-1C29-4AF0-82BE-8570DEA9FFD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978294" y="2705100"/>
              <a:ext cx="371707" cy="158359"/>
            </a:xfrm>
            <a:custGeom>
              <a:avLst/>
              <a:gdLst/>
              <a:ahLst/>
              <a:cxnLst/>
              <a:rect l="0" t="0" r="0" b="0"/>
              <a:pathLst>
                <a:path w="371707" h="158359">
                  <a:moveTo>
                    <a:pt x="92306" y="57150"/>
                  </a:moveTo>
                  <a:lnTo>
                    <a:pt x="92306" y="57150"/>
                  </a:lnTo>
                  <a:lnTo>
                    <a:pt x="88935" y="91028"/>
                  </a:lnTo>
                  <a:lnTo>
                    <a:pt x="75701" y="124886"/>
                  </a:lnTo>
                  <a:lnTo>
                    <a:pt x="65170" y="141818"/>
                  </a:lnTo>
                  <a:lnTo>
                    <a:pt x="51553" y="153106"/>
                  </a:lnTo>
                  <a:lnTo>
                    <a:pt x="43970" y="157104"/>
                  </a:lnTo>
                  <a:lnTo>
                    <a:pt x="36799" y="158358"/>
                  </a:lnTo>
                  <a:lnTo>
                    <a:pt x="23186" y="155989"/>
                  </a:lnTo>
                  <a:lnTo>
                    <a:pt x="11962" y="146469"/>
                  </a:lnTo>
                  <a:lnTo>
                    <a:pt x="3680" y="132830"/>
                  </a:lnTo>
                  <a:lnTo>
                    <a:pt x="0" y="117362"/>
                  </a:lnTo>
                  <a:lnTo>
                    <a:pt x="4008" y="101079"/>
                  </a:lnTo>
                  <a:lnTo>
                    <a:pt x="8041" y="92786"/>
                  </a:lnTo>
                  <a:lnTo>
                    <a:pt x="25691" y="77927"/>
                  </a:lnTo>
                  <a:lnTo>
                    <a:pt x="72804" y="55780"/>
                  </a:lnTo>
                  <a:lnTo>
                    <a:pt x="117505" y="41019"/>
                  </a:lnTo>
                  <a:lnTo>
                    <a:pt x="142266" y="35107"/>
                  </a:lnTo>
                  <a:lnTo>
                    <a:pt x="167946" y="29755"/>
                  </a:lnTo>
                  <a:lnTo>
                    <a:pt x="193532" y="24775"/>
                  </a:lnTo>
                  <a:lnTo>
                    <a:pt x="219056" y="20044"/>
                  </a:lnTo>
                  <a:lnTo>
                    <a:pt x="244541" y="15479"/>
                  </a:lnTo>
                  <a:lnTo>
                    <a:pt x="289788" y="8526"/>
                  </a:lnTo>
                  <a:lnTo>
                    <a:pt x="326832" y="3789"/>
                  </a:lnTo>
                  <a:lnTo>
                    <a:pt x="371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626">
              <a:extLst>
                <a:ext uri="{FF2B5EF4-FFF2-40B4-BE49-F238E27FC236}">
                  <a16:creationId xmlns:a16="http://schemas.microsoft.com/office/drawing/2014/main" xmlns="" id="{5ACCDBCB-DDE9-44BA-950E-22EDDF7615A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299200" y="2822211"/>
              <a:ext cx="95251" cy="117840"/>
            </a:xfrm>
            <a:custGeom>
              <a:avLst/>
              <a:gdLst/>
              <a:ahLst/>
              <a:cxnLst/>
              <a:rect l="0" t="0" r="0" b="0"/>
              <a:pathLst>
                <a:path w="95251" h="117840">
                  <a:moveTo>
                    <a:pt x="0" y="35289"/>
                  </a:moveTo>
                  <a:lnTo>
                    <a:pt x="0" y="35289"/>
                  </a:lnTo>
                  <a:lnTo>
                    <a:pt x="8839" y="6678"/>
                  </a:lnTo>
                  <a:lnTo>
                    <a:pt x="12243" y="3515"/>
                  </a:lnTo>
                  <a:lnTo>
                    <a:pt x="21669" y="0"/>
                  </a:lnTo>
                  <a:lnTo>
                    <a:pt x="32914" y="2201"/>
                  </a:lnTo>
                  <a:lnTo>
                    <a:pt x="38876" y="4764"/>
                  </a:lnTo>
                  <a:lnTo>
                    <a:pt x="57380" y="21855"/>
                  </a:lnTo>
                  <a:lnTo>
                    <a:pt x="81184" y="57983"/>
                  </a:lnTo>
                  <a:lnTo>
                    <a:pt x="92263" y="95328"/>
                  </a:lnTo>
                  <a:lnTo>
                    <a:pt x="95250" y="11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627">
              <a:extLst>
                <a:ext uri="{FF2B5EF4-FFF2-40B4-BE49-F238E27FC236}">
                  <a16:creationId xmlns:a16="http://schemas.microsoft.com/office/drawing/2014/main" xmlns="" id="{02DD84A8-D585-4D11-8808-0076E68F1D2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398077" y="2826535"/>
              <a:ext cx="91624" cy="228001"/>
            </a:xfrm>
            <a:custGeom>
              <a:avLst/>
              <a:gdLst/>
              <a:ahLst/>
              <a:cxnLst/>
              <a:rect l="0" t="0" r="0" b="0"/>
              <a:pathLst>
                <a:path w="91624" h="228001">
                  <a:moveTo>
                    <a:pt x="91623" y="18265"/>
                  </a:moveTo>
                  <a:lnTo>
                    <a:pt x="91623" y="18265"/>
                  </a:lnTo>
                  <a:lnTo>
                    <a:pt x="86554" y="5173"/>
                  </a:lnTo>
                  <a:lnTo>
                    <a:pt x="82784" y="1863"/>
                  </a:lnTo>
                  <a:lnTo>
                    <a:pt x="78758" y="392"/>
                  </a:lnTo>
                  <a:lnTo>
                    <a:pt x="76695" y="0"/>
                  </a:lnTo>
                  <a:lnTo>
                    <a:pt x="63682" y="6189"/>
                  </a:lnTo>
                  <a:lnTo>
                    <a:pt x="56157" y="16896"/>
                  </a:lnTo>
                  <a:lnTo>
                    <a:pt x="38834" y="53507"/>
                  </a:lnTo>
                  <a:lnTo>
                    <a:pt x="27926" y="92521"/>
                  </a:lnTo>
                  <a:lnTo>
                    <a:pt x="20225" y="131989"/>
                  </a:lnTo>
                  <a:lnTo>
                    <a:pt x="10104" y="170494"/>
                  </a:lnTo>
                  <a:lnTo>
                    <a:pt x="3475" y="213539"/>
                  </a:lnTo>
                  <a:lnTo>
                    <a:pt x="0" y="224528"/>
                  </a:lnTo>
                  <a:lnTo>
                    <a:pt x="908" y="227034"/>
                  </a:lnTo>
                  <a:lnTo>
                    <a:pt x="3630" y="228000"/>
                  </a:lnTo>
                  <a:lnTo>
                    <a:pt x="7561" y="227938"/>
                  </a:lnTo>
                  <a:lnTo>
                    <a:pt x="15690" y="224107"/>
                  </a:lnTo>
                  <a:lnTo>
                    <a:pt x="28123" y="215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505">
            <a:extLst>
              <a:ext uri="{FF2B5EF4-FFF2-40B4-BE49-F238E27FC236}">
                <a16:creationId xmlns:a16="http://schemas.microsoft.com/office/drawing/2014/main" xmlns="" id="{ACE55D55-7A04-4793-A32D-0C9610FBF4A5}"/>
              </a:ext>
            </a:extLst>
          </p:cNvPr>
          <p:cNvGrpSpPr/>
          <p:nvPr/>
        </p:nvGrpSpPr>
        <p:grpSpPr>
          <a:xfrm>
            <a:off x="6365350" y="1718283"/>
            <a:ext cx="2079810" cy="387069"/>
            <a:chOff x="6365350" y="1718283"/>
            <a:chExt cx="2079810" cy="387069"/>
          </a:xfrm>
        </p:grpSpPr>
        <p:sp>
          <p:nvSpPr>
            <p:cNvPr id="391" name="SMARTInkShape-2628">
              <a:extLst>
                <a:ext uri="{FF2B5EF4-FFF2-40B4-BE49-F238E27FC236}">
                  <a16:creationId xmlns:a16="http://schemas.microsoft.com/office/drawing/2014/main" xmlns="" id="{3829ACB5-A258-40E7-9D71-222C14C2B87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365350" y="1760479"/>
              <a:ext cx="219601" cy="338121"/>
            </a:xfrm>
            <a:custGeom>
              <a:avLst/>
              <a:gdLst/>
              <a:ahLst/>
              <a:cxnLst/>
              <a:rect l="0" t="0" r="0" b="0"/>
              <a:pathLst>
                <a:path w="219601" h="338121">
                  <a:moveTo>
                    <a:pt x="187850" y="36571"/>
                  </a:moveTo>
                  <a:lnTo>
                    <a:pt x="187850" y="36571"/>
                  </a:lnTo>
                  <a:lnTo>
                    <a:pt x="202155" y="22265"/>
                  </a:lnTo>
                  <a:lnTo>
                    <a:pt x="203032" y="19273"/>
                  </a:lnTo>
                  <a:lnTo>
                    <a:pt x="202124" y="12185"/>
                  </a:lnTo>
                  <a:lnTo>
                    <a:pt x="197487" y="6212"/>
                  </a:lnTo>
                  <a:lnTo>
                    <a:pt x="194273" y="3632"/>
                  </a:lnTo>
                  <a:lnTo>
                    <a:pt x="172897" y="0"/>
                  </a:lnTo>
                  <a:lnTo>
                    <a:pt x="134071" y="3842"/>
                  </a:lnTo>
                  <a:lnTo>
                    <a:pt x="96192" y="13277"/>
                  </a:lnTo>
                  <a:lnTo>
                    <a:pt x="71280" y="28521"/>
                  </a:lnTo>
                  <a:lnTo>
                    <a:pt x="65487" y="40519"/>
                  </a:lnTo>
                  <a:lnTo>
                    <a:pt x="63616" y="55965"/>
                  </a:lnTo>
                  <a:lnTo>
                    <a:pt x="66284" y="94625"/>
                  </a:lnTo>
                  <a:lnTo>
                    <a:pt x="65046" y="131383"/>
                  </a:lnTo>
                  <a:lnTo>
                    <a:pt x="58330" y="178023"/>
                  </a:lnTo>
                  <a:lnTo>
                    <a:pt x="49853" y="210211"/>
                  </a:lnTo>
                  <a:lnTo>
                    <a:pt x="30624" y="255393"/>
                  </a:lnTo>
                  <a:lnTo>
                    <a:pt x="15362" y="293789"/>
                  </a:lnTo>
                  <a:lnTo>
                    <a:pt x="0" y="330401"/>
                  </a:lnTo>
                  <a:lnTo>
                    <a:pt x="1233" y="334058"/>
                  </a:lnTo>
                  <a:lnTo>
                    <a:pt x="4173" y="336495"/>
                  </a:lnTo>
                  <a:lnTo>
                    <a:pt x="8249" y="338120"/>
                  </a:lnTo>
                  <a:lnTo>
                    <a:pt x="27468" y="337037"/>
                  </a:lnTo>
                  <a:lnTo>
                    <a:pt x="61150" y="328876"/>
                  </a:lnTo>
                  <a:lnTo>
                    <a:pt x="92028" y="323353"/>
                  </a:lnTo>
                  <a:lnTo>
                    <a:pt x="125506" y="317841"/>
                  </a:lnTo>
                  <a:lnTo>
                    <a:pt x="170712" y="306804"/>
                  </a:lnTo>
                  <a:lnTo>
                    <a:pt x="219600" y="29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629">
              <a:extLst>
                <a:ext uri="{FF2B5EF4-FFF2-40B4-BE49-F238E27FC236}">
                  <a16:creationId xmlns:a16="http://schemas.microsoft.com/office/drawing/2014/main" xmlns="" id="{7A79E162-2ED2-4076-876D-14DB5D4ADCC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394450" y="19367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35156" y="18492"/>
                  </a:lnTo>
                  <a:lnTo>
                    <a:pt x="79091" y="12535"/>
                  </a:lnTo>
                  <a:lnTo>
                    <a:pt x="111351" y="8393"/>
                  </a:lnTo>
                  <a:lnTo>
                    <a:pt x="155602" y="280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630">
              <a:extLst>
                <a:ext uri="{FF2B5EF4-FFF2-40B4-BE49-F238E27FC236}">
                  <a16:creationId xmlns:a16="http://schemas.microsoft.com/office/drawing/2014/main" xmlns="" id="{2BE23C19-FD1E-47D9-B512-2F004430E7B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671715" y="1734753"/>
              <a:ext cx="218036" cy="361104"/>
            </a:xfrm>
            <a:custGeom>
              <a:avLst/>
              <a:gdLst/>
              <a:ahLst/>
              <a:cxnLst/>
              <a:rect l="0" t="0" r="0" b="0"/>
              <a:pathLst>
                <a:path w="218036" h="361104">
                  <a:moveTo>
                    <a:pt x="218035" y="43247"/>
                  </a:moveTo>
                  <a:lnTo>
                    <a:pt x="218035" y="43247"/>
                  </a:lnTo>
                  <a:lnTo>
                    <a:pt x="212260" y="28744"/>
                  </a:lnTo>
                  <a:lnTo>
                    <a:pt x="205826" y="20103"/>
                  </a:lnTo>
                  <a:lnTo>
                    <a:pt x="184157" y="7305"/>
                  </a:lnTo>
                  <a:lnTo>
                    <a:pt x="144525" y="478"/>
                  </a:lnTo>
                  <a:lnTo>
                    <a:pt x="109001" y="0"/>
                  </a:lnTo>
                  <a:lnTo>
                    <a:pt x="73780" y="4720"/>
                  </a:lnTo>
                  <a:lnTo>
                    <a:pt x="34957" y="22582"/>
                  </a:lnTo>
                  <a:lnTo>
                    <a:pt x="25424" y="34533"/>
                  </a:lnTo>
                  <a:lnTo>
                    <a:pt x="21894" y="41671"/>
                  </a:lnTo>
                  <a:lnTo>
                    <a:pt x="21735" y="57128"/>
                  </a:lnTo>
                  <a:lnTo>
                    <a:pt x="33131" y="96789"/>
                  </a:lnTo>
                  <a:lnTo>
                    <a:pt x="41502" y="136330"/>
                  </a:lnTo>
                  <a:lnTo>
                    <a:pt x="48449" y="182697"/>
                  </a:lnTo>
                  <a:lnTo>
                    <a:pt x="47178" y="217408"/>
                  </a:lnTo>
                  <a:lnTo>
                    <a:pt x="41909" y="252591"/>
                  </a:lnTo>
                  <a:lnTo>
                    <a:pt x="29599" y="298754"/>
                  </a:lnTo>
                  <a:lnTo>
                    <a:pt x="8396" y="341028"/>
                  </a:lnTo>
                  <a:lnTo>
                    <a:pt x="2108" y="356786"/>
                  </a:lnTo>
                  <a:lnTo>
                    <a:pt x="0" y="360223"/>
                  </a:lnTo>
                  <a:lnTo>
                    <a:pt x="2828" y="361103"/>
                  </a:lnTo>
                  <a:lnTo>
                    <a:pt x="39666" y="354258"/>
                  </a:lnTo>
                  <a:lnTo>
                    <a:pt x="81929" y="346124"/>
                  </a:lnTo>
                  <a:lnTo>
                    <a:pt x="126437" y="334777"/>
                  </a:lnTo>
                  <a:lnTo>
                    <a:pt x="167235" y="322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631">
              <a:extLst>
                <a:ext uri="{FF2B5EF4-FFF2-40B4-BE49-F238E27FC236}">
                  <a16:creationId xmlns:a16="http://schemas.microsoft.com/office/drawing/2014/main" xmlns="" id="{77BD04FE-AFD0-4649-905F-2FDF8CDF68F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927850" y="1841500"/>
              <a:ext cx="171451" cy="222251"/>
            </a:xfrm>
            <a:custGeom>
              <a:avLst/>
              <a:gdLst/>
              <a:ahLst/>
              <a:cxnLst/>
              <a:rect l="0" t="0" r="0" b="0"/>
              <a:pathLst>
                <a:path w="171451" h="222251">
                  <a:moveTo>
                    <a:pt x="0" y="0"/>
                  </a:moveTo>
                  <a:lnTo>
                    <a:pt x="0" y="0"/>
                  </a:lnTo>
                  <a:lnTo>
                    <a:pt x="36871" y="38282"/>
                  </a:lnTo>
                  <a:lnTo>
                    <a:pt x="67918" y="76646"/>
                  </a:lnTo>
                  <a:lnTo>
                    <a:pt x="105652" y="119998"/>
                  </a:lnTo>
                  <a:lnTo>
                    <a:pt x="134942" y="166161"/>
                  </a:lnTo>
                  <a:lnTo>
                    <a:pt x="1714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632">
              <a:extLst>
                <a:ext uri="{FF2B5EF4-FFF2-40B4-BE49-F238E27FC236}">
                  <a16:creationId xmlns:a16="http://schemas.microsoft.com/office/drawing/2014/main" xmlns="" id="{0860C612-3AAB-44F8-9F3D-43151C7B573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956626" y="1835150"/>
              <a:ext cx="155375" cy="247651"/>
            </a:xfrm>
            <a:custGeom>
              <a:avLst/>
              <a:gdLst/>
              <a:ahLst/>
              <a:cxnLst/>
              <a:rect l="0" t="0" r="0" b="0"/>
              <a:pathLst>
                <a:path w="155375" h="247651">
                  <a:moveTo>
                    <a:pt x="155374" y="0"/>
                  </a:moveTo>
                  <a:lnTo>
                    <a:pt x="155374" y="0"/>
                  </a:lnTo>
                  <a:lnTo>
                    <a:pt x="145261" y="3371"/>
                  </a:lnTo>
                  <a:lnTo>
                    <a:pt x="122116" y="22322"/>
                  </a:lnTo>
                  <a:lnTo>
                    <a:pt x="89545" y="63764"/>
                  </a:lnTo>
                  <a:lnTo>
                    <a:pt x="67320" y="96308"/>
                  </a:lnTo>
                  <a:lnTo>
                    <a:pt x="46388" y="129587"/>
                  </a:lnTo>
                  <a:lnTo>
                    <a:pt x="27678" y="163192"/>
                  </a:lnTo>
                  <a:lnTo>
                    <a:pt x="8020" y="207103"/>
                  </a:lnTo>
                  <a:lnTo>
                    <a:pt x="0" y="236812"/>
                  </a:lnTo>
                  <a:lnTo>
                    <a:pt x="1698" y="241836"/>
                  </a:lnTo>
                  <a:lnTo>
                    <a:pt x="5650" y="244479"/>
                  </a:lnTo>
                  <a:lnTo>
                    <a:pt x="2202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633">
              <a:extLst>
                <a:ext uri="{FF2B5EF4-FFF2-40B4-BE49-F238E27FC236}">
                  <a16:creationId xmlns:a16="http://schemas.microsoft.com/office/drawing/2014/main" xmlns="" id="{22E3B48D-BE96-4699-A0F3-1D68310176D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140379" y="1736007"/>
              <a:ext cx="170551" cy="361711"/>
            </a:xfrm>
            <a:custGeom>
              <a:avLst/>
              <a:gdLst/>
              <a:ahLst/>
              <a:cxnLst/>
              <a:rect l="0" t="0" r="0" b="0"/>
              <a:pathLst>
                <a:path w="170551" h="361711">
                  <a:moveTo>
                    <a:pt x="3371" y="35643"/>
                  </a:moveTo>
                  <a:lnTo>
                    <a:pt x="3371" y="35643"/>
                  </a:lnTo>
                  <a:lnTo>
                    <a:pt x="0" y="25530"/>
                  </a:lnTo>
                  <a:lnTo>
                    <a:pt x="418" y="21140"/>
                  </a:lnTo>
                  <a:lnTo>
                    <a:pt x="4645" y="12499"/>
                  </a:lnTo>
                  <a:lnTo>
                    <a:pt x="16873" y="5836"/>
                  </a:lnTo>
                  <a:lnTo>
                    <a:pt x="47353" y="0"/>
                  </a:lnTo>
                  <a:lnTo>
                    <a:pt x="85782" y="2034"/>
                  </a:lnTo>
                  <a:lnTo>
                    <a:pt x="129952" y="11992"/>
                  </a:lnTo>
                  <a:lnTo>
                    <a:pt x="153765" y="18601"/>
                  </a:lnTo>
                  <a:lnTo>
                    <a:pt x="158667" y="22165"/>
                  </a:lnTo>
                  <a:lnTo>
                    <a:pt x="161935" y="26658"/>
                  </a:lnTo>
                  <a:lnTo>
                    <a:pt x="170550" y="45706"/>
                  </a:lnTo>
                  <a:lnTo>
                    <a:pt x="167278" y="61987"/>
                  </a:lnTo>
                  <a:lnTo>
                    <a:pt x="154673" y="106934"/>
                  </a:lnTo>
                  <a:lnTo>
                    <a:pt x="147606" y="150762"/>
                  </a:lnTo>
                  <a:lnTo>
                    <a:pt x="145086" y="182998"/>
                  </a:lnTo>
                  <a:lnTo>
                    <a:pt x="143966" y="215434"/>
                  </a:lnTo>
                  <a:lnTo>
                    <a:pt x="143336" y="260051"/>
                  </a:lnTo>
                  <a:lnTo>
                    <a:pt x="143123" y="305565"/>
                  </a:lnTo>
                  <a:lnTo>
                    <a:pt x="143073" y="352196"/>
                  </a:lnTo>
                  <a:lnTo>
                    <a:pt x="141662" y="355334"/>
                  </a:lnTo>
                  <a:lnTo>
                    <a:pt x="136330" y="360702"/>
                  </a:lnTo>
                  <a:lnTo>
                    <a:pt x="132226" y="361710"/>
                  </a:lnTo>
                  <a:lnTo>
                    <a:pt x="122023" y="360949"/>
                  </a:lnTo>
                  <a:lnTo>
                    <a:pt x="94568" y="349641"/>
                  </a:lnTo>
                  <a:lnTo>
                    <a:pt x="79467" y="337916"/>
                  </a:lnTo>
                  <a:lnTo>
                    <a:pt x="66871" y="321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634">
              <a:extLst>
                <a:ext uri="{FF2B5EF4-FFF2-40B4-BE49-F238E27FC236}">
                  <a16:creationId xmlns:a16="http://schemas.microsoft.com/office/drawing/2014/main" xmlns="" id="{0D5282BF-1396-458D-BE46-6A70BB6D01A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378700" y="2019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635">
              <a:extLst>
                <a:ext uri="{FF2B5EF4-FFF2-40B4-BE49-F238E27FC236}">
                  <a16:creationId xmlns:a16="http://schemas.microsoft.com/office/drawing/2014/main" xmlns="" id="{EE2BAFC1-01EE-469B-97DA-E664C6F4EAE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551351" y="1767482"/>
              <a:ext cx="168484" cy="337870"/>
            </a:xfrm>
            <a:custGeom>
              <a:avLst/>
              <a:gdLst/>
              <a:ahLst/>
              <a:cxnLst/>
              <a:rect l="0" t="0" r="0" b="0"/>
              <a:pathLst>
                <a:path w="168484" h="337870">
                  <a:moveTo>
                    <a:pt x="157549" y="29568"/>
                  </a:moveTo>
                  <a:lnTo>
                    <a:pt x="157549" y="29568"/>
                  </a:lnTo>
                  <a:lnTo>
                    <a:pt x="166276" y="20134"/>
                  </a:lnTo>
                  <a:lnTo>
                    <a:pt x="168483" y="15262"/>
                  </a:lnTo>
                  <a:lnTo>
                    <a:pt x="167581" y="8864"/>
                  </a:lnTo>
                  <a:lnTo>
                    <a:pt x="166355" y="5182"/>
                  </a:lnTo>
                  <a:lnTo>
                    <a:pt x="162713" y="2727"/>
                  </a:lnTo>
                  <a:lnTo>
                    <a:pt x="151142" y="0"/>
                  </a:lnTo>
                  <a:lnTo>
                    <a:pt x="125390" y="5206"/>
                  </a:lnTo>
                  <a:lnTo>
                    <a:pt x="81425" y="25383"/>
                  </a:lnTo>
                  <a:lnTo>
                    <a:pt x="53698" y="49181"/>
                  </a:lnTo>
                  <a:lnTo>
                    <a:pt x="32469" y="83122"/>
                  </a:lnTo>
                  <a:lnTo>
                    <a:pt x="18340" y="123439"/>
                  </a:lnTo>
                  <a:lnTo>
                    <a:pt x="13525" y="162509"/>
                  </a:lnTo>
                  <a:lnTo>
                    <a:pt x="12805" y="200897"/>
                  </a:lnTo>
                  <a:lnTo>
                    <a:pt x="15335" y="238377"/>
                  </a:lnTo>
                  <a:lnTo>
                    <a:pt x="10585" y="283003"/>
                  </a:lnTo>
                  <a:lnTo>
                    <a:pt x="600" y="326296"/>
                  </a:lnTo>
                  <a:lnTo>
                    <a:pt x="0" y="331103"/>
                  </a:lnTo>
                  <a:lnTo>
                    <a:pt x="1010" y="334308"/>
                  </a:lnTo>
                  <a:lnTo>
                    <a:pt x="3096" y="336445"/>
                  </a:lnTo>
                  <a:lnTo>
                    <a:pt x="5897" y="337869"/>
                  </a:lnTo>
                  <a:lnTo>
                    <a:pt x="14654" y="337570"/>
                  </a:lnTo>
                  <a:lnTo>
                    <a:pt x="54376" y="328258"/>
                  </a:lnTo>
                  <a:lnTo>
                    <a:pt x="93582" y="320250"/>
                  </a:lnTo>
                  <a:lnTo>
                    <a:pt x="151199" y="296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636">
              <a:extLst>
                <a:ext uri="{FF2B5EF4-FFF2-40B4-BE49-F238E27FC236}">
                  <a16:creationId xmlns:a16="http://schemas.microsoft.com/office/drawing/2014/main" xmlns="" id="{BC9F3CDC-4709-43C1-8627-20772653847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71891" y="1936750"/>
              <a:ext cx="105260" cy="25401"/>
            </a:xfrm>
            <a:custGeom>
              <a:avLst/>
              <a:gdLst/>
              <a:ahLst/>
              <a:cxnLst/>
              <a:rect l="0" t="0" r="0" b="0"/>
              <a:pathLst>
                <a:path w="1052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3" y="25400"/>
                  </a:lnTo>
                  <a:lnTo>
                    <a:pt x="40143" y="15261"/>
                  </a:lnTo>
                  <a:lnTo>
                    <a:pt x="83143" y="5149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637">
              <a:extLst>
                <a:ext uri="{FF2B5EF4-FFF2-40B4-BE49-F238E27FC236}">
                  <a16:creationId xmlns:a16="http://schemas.microsoft.com/office/drawing/2014/main" xmlns="" id="{D74C0B0A-3DB2-4305-B9C1-EAAAC41940E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805254" y="1718283"/>
              <a:ext cx="202097" cy="386750"/>
            </a:xfrm>
            <a:custGeom>
              <a:avLst/>
              <a:gdLst/>
              <a:ahLst/>
              <a:cxnLst/>
              <a:rect l="0" t="0" r="0" b="0"/>
              <a:pathLst>
                <a:path w="202097" h="386750">
                  <a:moveTo>
                    <a:pt x="202096" y="40667"/>
                  </a:moveTo>
                  <a:lnTo>
                    <a:pt x="202096" y="40667"/>
                  </a:lnTo>
                  <a:lnTo>
                    <a:pt x="198725" y="30554"/>
                  </a:lnTo>
                  <a:lnTo>
                    <a:pt x="191425" y="21826"/>
                  </a:lnTo>
                  <a:lnTo>
                    <a:pt x="186516" y="17523"/>
                  </a:lnTo>
                  <a:lnTo>
                    <a:pt x="153287" y="5547"/>
                  </a:lnTo>
                  <a:lnTo>
                    <a:pt x="123115" y="0"/>
                  </a:lnTo>
                  <a:lnTo>
                    <a:pt x="83196" y="3732"/>
                  </a:lnTo>
                  <a:lnTo>
                    <a:pt x="74146" y="5461"/>
                  </a:lnTo>
                  <a:lnTo>
                    <a:pt x="67408" y="8729"/>
                  </a:lnTo>
                  <a:lnTo>
                    <a:pt x="58038" y="18006"/>
                  </a:lnTo>
                  <a:lnTo>
                    <a:pt x="53404" y="32947"/>
                  </a:lnTo>
                  <a:lnTo>
                    <a:pt x="52676" y="61193"/>
                  </a:lnTo>
                  <a:lnTo>
                    <a:pt x="60691" y="95667"/>
                  </a:lnTo>
                  <a:lnTo>
                    <a:pt x="70828" y="139043"/>
                  </a:lnTo>
                  <a:lnTo>
                    <a:pt x="71083" y="171173"/>
                  </a:lnTo>
                  <a:lnTo>
                    <a:pt x="64140" y="204268"/>
                  </a:lnTo>
                  <a:lnTo>
                    <a:pt x="48332" y="251262"/>
                  </a:lnTo>
                  <a:lnTo>
                    <a:pt x="30242" y="296466"/>
                  </a:lnTo>
                  <a:lnTo>
                    <a:pt x="11476" y="334398"/>
                  </a:lnTo>
                  <a:lnTo>
                    <a:pt x="1381" y="367975"/>
                  </a:lnTo>
                  <a:lnTo>
                    <a:pt x="0" y="379224"/>
                  </a:lnTo>
                  <a:lnTo>
                    <a:pt x="338" y="382788"/>
                  </a:lnTo>
                  <a:lnTo>
                    <a:pt x="1268" y="385165"/>
                  </a:lnTo>
                  <a:lnTo>
                    <a:pt x="2594" y="386749"/>
                  </a:lnTo>
                  <a:lnTo>
                    <a:pt x="44460" y="384474"/>
                  </a:lnTo>
                  <a:lnTo>
                    <a:pt x="79189" y="381954"/>
                  </a:lnTo>
                  <a:lnTo>
                    <a:pt x="116995" y="376739"/>
                  </a:lnTo>
                  <a:lnTo>
                    <a:pt x="151296" y="37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638">
              <a:extLst>
                <a:ext uri="{FF2B5EF4-FFF2-40B4-BE49-F238E27FC236}">
                  <a16:creationId xmlns:a16="http://schemas.microsoft.com/office/drawing/2014/main" xmlns="" id="{91D4F8AA-9C53-4DCB-81B4-C0619700142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064500" y="180975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951" y="6742"/>
                  </a:lnTo>
                  <a:lnTo>
                    <a:pt x="41442" y="27790"/>
                  </a:lnTo>
                  <a:lnTo>
                    <a:pt x="69960" y="75235"/>
                  </a:lnTo>
                  <a:lnTo>
                    <a:pt x="100157" y="118160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639">
              <a:extLst>
                <a:ext uri="{FF2B5EF4-FFF2-40B4-BE49-F238E27FC236}">
                  <a16:creationId xmlns:a16="http://schemas.microsoft.com/office/drawing/2014/main" xmlns="" id="{B3786278-109F-4BDD-A21E-80B6FBE74D8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164242" y="1810633"/>
              <a:ext cx="97109" cy="253118"/>
            </a:xfrm>
            <a:custGeom>
              <a:avLst/>
              <a:gdLst/>
              <a:ahLst/>
              <a:cxnLst/>
              <a:rect l="0" t="0" r="0" b="0"/>
              <a:pathLst>
                <a:path w="97109" h="253118">
                  <a:moveTo>
                    <a:pt x="97108" y="5467"/>
                  </a:moveTo>
                  <a:lnTo>
                    <a:pt x="97108" y="5467"/>
                  </a:lnTo>
                  <a:lnTo>
                    <a:pt x="97106" y="2096"/>
                  </a:lnTo>
                  <a:lnTo>
                    <a:pt x="96403" y="1103"/>
                  </a:lnTo>
                  <a:lnTo>
                    <a:pt x="95226" y="441"/>
                  </a:lnTo>
                  <a:lnTo>
                    <a:pt x="93737" y="0"/>
                  </a:lnTo>
                  <a:lnTo>
                    <a:pt x="81528" y="2749"/>
                  </a:lnTo>
                  <a:lnTo>
                    <a:pt x="64505" y="14775"/>
                  </a:lnTo>
                  <a:lnTo>
                    <a:pt x="49426" y="35114"/>
                  </a:lnTo>
                  <a:lnTo>
                    <a:pt x="35348" y="78116"/>
                  </a:lnTo>
                  <a:lnTo>
                    <a:pt x="20247" y="118401"/>
                  </a:lnTo>
                  <a:lnTo>
                    <a:pt x="7228" y="156051"/>
                  </a:lnTo>
                  <a:lnTo>
                    <a:pt x="0" y="185708"/>
                  </a:lnTo>
                  <a:lnTo>
                    <a:pt x="562" y="203637"/>
                  </a:lnTo>
                  <a:lnTo>
                    <a:pt x="6927" y="217250"/>
                  </a:lnTo>
                  <a:lnTo>
                    <a:pt x="28470" y="244524"/>
                  </a:lnTo>
                  <a:lnTo>
                    <a:pt x="39958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640">
              <a:extLst>
                <a:ext uri="{FF2B5EF4-FFF2-40B4-BE49-F238E27FC236}">
                  <a16:creationId xmlns:a16="http://schemas.microsoft.com/office/drawing/2014/main" xmlns="" id="{651AEAAF-ACAC-4186-AC3C-2B3C3CBBE25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261350" y="1736198"/>
              <a:ext cx="183810" cy="351823"/>
            </a:xfrm>
            <a:custGeom>
              <a:avLst/>
              <a:gdLst/>
              <a:ahLst/>
              <a:cxnLst/>
              <a:rect l="0" t="0" r="0" b="0"/>
              <a:pathLst>
                <a:path w="183810" h="351823">
                  <a:moveTo>
                    <a:pt x="69850" y="10052"/>
                  </a:moveTo>
                  <a:lnTo>
                    <a:pt x="69850" y="10052"/>
                  </a:lnTo>
                  <a:lnTo>
                    <a:pt x="76592" y="3310"/>
                  </a:lnTo>
                  <a:lnTo>
                    <a:pt x="89309" y="0"/>
                  </a:lnTo>
                  <a:lnTo>
                    <a:pt x="116303" y="18"/>
                  </a:lnTo>
                  <a:lnTo>
                    <a:pt x="163771" y="6345"/>
                  </a:lnTo>
                  <a:lnTo>
                    <a:pt x="172681" y="9697"/>
                  </a:lnTo>
                  <a:lnTo>
                    <a:pt x="178621" y="14049"/>
                  </a:lnTo>
                  <a:lnTo>
                    <a:pt x="182580" y="19067"/>
                  </a:lnTo>
                  <a:lnTo>
                    <a:pt x="183809" y="25234"/>
                  </a:lnTo>
                  <a:lnTo>
                    <a:pt x="172128" y="70316"/>
                  </a:lnTo>
                  <a:lnTo>
                    <a:pt x="157069" y="112966"/>
                  </a:lnTo>
                  <a:lnTo>
                    <a:pt x="139202" y="157981"/>
                  </a:lnTo>
                  <a:lnTo>
                    <a:pt x="120503" y="202598"/>
                  </a:lnTo>
                  <a:lnTo>
                    <a:pt x="101556" y="240356"/>
                  </a:lnTo>
                  <a:lnTo>
                    <a:pt x="92649" y="270515"/>
                  </a:lnTo>
                  <a:lnTo>
                    <a:pt x="93382" y="300696"/>
                  </a:lnTo>
                  <a:lnTo>
                    <a:pt x="98182" y="315851"/>
                  </a:lnTo>
                  <a:lnTo>
                    <a:pt x="101439" y="321868"/>
                  </a:lnTo>
                  <a:lnTo>
                    <a:pt x="103174" y="332317"/>
                  </a:lnTo>
                  <a:lnTo>
                    <a:pt x="102650" y="337078"/>
                  </a:lnTo>
                  <a:lnTo>
                    <a:pt x="100888" y="340253"/>
                  </a:lnTo>
                  <a:lnTo>
                    <a:pt x="98303" y="342369"/>
                  </a:lnTo>
                  <a:lnTo>
                    <a:pt x="80644" y="349137"/>
                  </a:lnTo>
                  <a:lnTo>
                    <a:pt x="52823" y="351822"/>
                  </a:lnTo>
                  <a:lnTo>
                    <a:pt x="0" y="333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5" name="SMARTInkShape-2641">
            <a:extLst>
              <a:ext uri="{FF2B5EF4-FFF2-40B4-BE49-F238E27FC236}">
                <a16:creationId xmlns:a16="http://schemas.microsoft.com/office/drawing/2014/main" xmlns="" id="{83708145-056C-437F-BDCD-3D5113FC3C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41283" y="1974850"/>
            <a:ext cx="284868" cy="19051"/>
          </a:xfrm>
          <a:custGeom>
            <a:avLst/>
            <a:gdLst/>
            <a:ahLst/>
            <a:cxnLst/>
            <a:rect l="0" t="0" r="0" b="0"/>
            <a:pathLst>
              <a:path w="284868" h="19051">
                <a:moveTo>
                  <a:pt x="5467" y="19050"/>
                </a:moveTo>
                <a:lnTo>
                  <a:pt x="5467" y="19050"/>
                </a:lnTo>
                <a:lnTo>
                  <a:pt x="0" y="19050"/>
                </a:lnTo>
                <a:lnTo>
                  <a:pt x="33727" y="15679"/>
                </a:lnTo>
                <a:lnTo>
                  <a:pt x="66945" y="12142"/>
                </a:lnTo>
                <a:lnTo>
                  <a:pt x="110402" y="8219"/>
                </a:lnTo>
                <a:lnTo>
                  <a:pt x="136806" y="6185"/>
                </a:lnTo>
                <a:lnTo>
                  <a:pt x="164994" y="4123"/>
                </a:lnTo>
                <a:lnTo>
                  <a:pt x="190840" y="2749"/>
                </a:lnTo>
                <a:lnTo>
                  <a:pt x="238373" y="1222"/>
                </a:lnTo>
                <a:lnTo>
                  <a:pt x="2848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5" name="SMARTInkShape-Group507">
            <a:extLst>
              <a:ext uri="{FF2B5EF4-FFF2-40B4-BE49-F238E27FC236}">
                <a16:creationId xmlns:a16="http://schemas.microsoft.com/office/drawing/2014/main" xmlns="" id="{30BAB5D2-2DA6-41CB-B039-DAF5CFDE3D05}"/>
              </a:ext>
            </a:extLst>
          </p:cNvPr>
          <p:cNvGrpSpPr/>
          <p:nvPr/>
        </p:nvGrpSpPr>
        <p:grpSpPr>
          <a:xfrm>
            <a:off x="3721100" y="1729701"/>
            <a:ext cx="1613334" cy="443239"/>
            <a:chOff x="3721100" y="1729701"/>
            <a:chExt cx="1613334" cy="443239"/>
          </a:xfrm>
        </p:grpSpPr>
        <p:sp>
          <p:nvSpPr>
            <p:cNvPr id="406" name="SMARTInkShape-2642">
              <a:extLst>
                <a:ext uri="{FF2B5EF4-FFF2-40B4-BE49-F238E27FC236}">
                  <a16:creationId xmlns:a16="http://schemas.microsoft.com/office/drawing/2014/main" xmlns="" id="{0CCAADE5-00E6-4464-9EB6-D64047BF883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40762" y="1774915"/>
              <a:ext cx="176927" cy="398025"/>
            </a:xfrm>
            <a:custGeom>
              <a:avLst/>
              <a:gdLst/>
              <a:ahLst/>
              <a:cxnLst/>
              <a:rect l="0" t="0" r="0" b="0"/>
              <a:pathLst>
                <a:path w="176927" h="398025">
                  <a:moveTo>
                    <a:pt x="170838" y="22135"/>
                  </a:moveTo>
                  <a:lnTo>
                    <a:pt x="170838" y="22135"/>
                  </a:lnTo>
                  <a:lnTo>
                    <a:pt x="176305" y="16668"/>
                  </a:lnTo>
                  <a:lnTo>
                    <a:pt x="176926" y="12675"/>
                  </a:lnTo>
                  <a:lnTo>
                    <a:pt x="176308" y="11595"/>
                  </a:lnTo>
                  <a:lnTo>
                    <a:pt x="175190" y="10875"/>
                  </a:lnTo>
                  <a:lnTo>
                    <a:pt x="173739" y="10395"/>
                  </a:lnTo>
                  <a:lnTo>
                    <a:pt x="168326" y="6348"/>
                  </a:lnTo>
                  <a:lnTo>
                    <a:pt x="131568" y="0"/>
                  </a:lnTo>
                  <a:lnTo>
                    <a:pt x="97647" y="2450"/>
                  </a:lnTo>
                  <a:lnTo>
                    <a:pt x="59913" y="15118"/>
                  </a:lnTo>
                  <a:lnTo>
                    <a:pt x="47220" y="26542"/>
                  </a:lnTo>
                  <a:lnTo>
                    <a:pt x="37579" y="42438"/>
                  </a:lnTo>
                  <a:lnTo>
                    <a:pt x="25642" y="89018"/>
                  </a:lnTo>
                  <a:lnTo>
                    <a:pt x="20572" y="134850"/>
                  </a:lnTo>
                  <a:lnTo>
                    <a:pt x="18681" y="169598"/>
                  </a:lnTo>
                  <a:lnTo>
                    <a:pt x="15489" y="203855"/>
                  </a:lnTo>
                  <a:lnTo>
                    <a:pt x="9837" y="237896"/>
                  </a:lnTo>
                  <a:lnTo>
                    <a:pt x="4032" y="271840"/>
                  </a:lnTo>
                  <a:lnTo>
                    <a:pt x="1452" y="305741"/>
                  </a:lnTo>
                  <a:lnTo>
                    <a:pt x="0" y="349818"/>
                  </a:lnTo>
                  <a:lnTo>
                    <a:pt x="2940" y="376205"/>
                  </a:lnTo>
                  <a:lnTo>
                    <a:pt x="8258" y="385992"/>
                  </a:lnTo>
                  <a:lnTo>
                    <a:pt x="16030" y="392694"/>
                  </a:lnTo>
                  <a:lnTo>
                    <a:pt x="26540" y="398024"/>
                  </a:lnTo>
                  <a:lnTo>
                    <a:pt x="42029" y="397100"/>
                  </a:lnTo>
                  <a:lnTo>
                    <a:pt x="87460" y="385010"/>
                  </a:lnTo>
                  <a:lnTo>
                    <a:pt x="130327" y="370444"/>
                  </a:lnTo>
                  <a:lnTo>
                    <a:pt x="145438" y="365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643">
              <a:extLst>
                <a:ext uri="{FF2B5EF4-FFF2-40B4-BE49-F238E27FC236}">
                  <a16:creationId xmlns:a16="http://schemas.microsoft.com/office/drawing/2014/main" xmlns="" id="{C7263C41-7660-45AB-9BD9-DE1B4991B17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21100" y="1993900"/>
              <a:ext cx="184151" cy="57151"/>
            </a:xfrm>
            <a:custGeom>
              <a:avLst/>
              <a:gdLst/>
              <a:ahLst/>
              <a:cxnLst/>
              <a:rect l="0" t="0" r="0" b="0"/>
              <a:pathLst>
                <a:path w="184151" h="57151">
                  <a:moveTo>
                    <a:pt x="0" y="57150"/>
                  </a:moveTo>
                  <a:lnTo>
                    <a:pt x="0" y="57150"/>
                  </a:lnTo>
                  <a:lnTo>
                    <a:pt x="40163" y="42403"/>
                  </a:lnTo>
                  <a:lnTo>
                    <a:pt x="82456" y="29262"/>
                  </a:lnTo>
                  <a:lnTo>
                    <a:pt x="116375" y="18650"/>
                  </a:lnTo>
                  <a:lnTo>
                    <a:pt x="161560" y="615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644">
              <a:extLst>
                <a:ext uri="{FF2B5EF4-FFF2-40B4-BE49-F238E27FC236}">
                  <a16:creationId xmlns:a16="http://schemas.microsoft.com/office/drawing/2014/main" xmlns="" id="{0467A1BC-4A0D-44B9-B0E1-133E135D911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69732" y="1748358"/>
              <a:ext cx="220177" cy="398154"/>
            </a:xfrm>
            <a:custGeom>
              <a:avLst/>
              <a:gdLst/>
              <a:ahLst/>
              <a:cxnLst/>
              <a:rect l="0" t="0" r="0" b="0"/>
              <a:pathLst>
                <a:path w="220177" h="398154">
                  <a:moveTo>
                    <a:pt x="216518" y="16942"/>
                  </a:moveTo>
                  <a:lnTo>
                    <a:pt x="216518" y="16942"/>
                  </a:lnTo>
                  <a:lnTo>
                    <a:pt x="219889" y="10200"/>
                  </a:lnTo>
                  <a:lnTo>
                    <a:pt x="220176" y="7508"/>
                  </a:lnTo>
                  <a:lnTo>
                    <a:pt x="218614" y="2636"/>
                  </a:lnTo>
                  <a:lnTo>
                    <a:pt x="209923" y="0"/>
                  </a:lnTo>
                  <a:lnTo>
                    <a:pt x="171235" y="1679"/>
                  </a:lnTo>
                  <a:lnTo>
                    <a:pt x="125467" y="5147"/>
                  </a:lnTo>
                  <a:lnTo>
                    <a:pt x="90292" y="14937"/>
                  </a:lnTo>
                  <a:lnTo>
                    <a:pt x="54288" y="36850"/>
                  </a:lnTo>
                  <a:lnTo>
                    <a:pt x="46982" y="42914"/>
                  </a:lnTo>
                  <a:lnTo>
                    <a:pt x="38863" y="59059"/>
                  </a:lnTo>
                  <a:lnTo>
                    <a:pt x="35960" y="79405"/>
                  </a:lnTo>
                  <a:lnTo>
                    <a:pt x="38292" y="119332"/>
                  </a:lnTo>
                  <a:lnTo>
                    <a:pt x="42747" y="166597"/>
                  </a:lnTo>
                  <a:lnTo>
                    <a:pt x="44037" y="199637"/>
                  </a:lnTo>
                  <a:lnTo>
                    <a:pt x="42728" y="233136"/>
                  </a:lnTo>
                  <a:lnTo>
                    <a:pt x="38384" y="266839"/>
                  </a:lnTo>
                  <a:lnTo>
                    <a:pt x="29397" y="300633"/>
                  </a:lnTo>
                  <a:lnTo>
                    <a:pt x="12437" y="341279"/>
                  </a:lnTo>
                  <a:lnTo>
                    <a:pt x="749" y="375665"/>
                  </a:lnTo>
                  <a:lnTo>
                    <a:pt x="0" y="383796"/>
                  </a:lnTo>
                  <a:lnTo>
                    <a:pt x="911" y="389923"/>
                  </a:lnTo>
                  <a:lnTo>
                    <a:pt x="2930" y="394712"/>
                  </a:lnTo>
                  <a:lnTo>
                    <a:pt x="23988" y="398153"/>
                  </a:lnTo>
                  <a:lnTo>
                    <a:pt x="69866" y="398005"/>
                  </a:lnTo>
                  <a:lnTo>
                    <a:pt x="112858" y="397960"/>
                  </a:lnTo>
                  <a:lnTo>
                    <a:pt x="153018" y="397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645">
              <a:extLst>
                <a:ext uri="{FF2B5EF4-FFF2-40B4-BE49-F238E27FC236}">
                  <a16:creationId xmlns:a16="http://schemas.microsoft.com/office/drawing/2014/main" xmlns="" id="{A54868F4-A920-47FF-BADC-B7FF15BFE60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365142" y="1860550"/>
              <a:ext cx="187809" cy="222251"/>
            </a:xfrm>
            <a:custGeom>
              <a:avLst/>
              <a:gdLst/>
              <a:ahLst/>
              <a:cxnLst/>
              <a:rect l="0" t="0" r="0" b="0"/>
              <a:pathLst>
                <a:path w="187809" h="2222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27892" y="42716"/>
                  </a:lnTo>
                  <a:lnTo>
                    <a:pt x="65778" y="84742"/>
                  </a:lnTo>
                  <a:lnTo>
                    <a:pt x="105241" y="116439"/>
                  </a:lnTo>
                  <a:lnTo>
                    <a:pt x="145391" y="147468"/>
                  </a:lnTo>
                  <a:lnTo>
                    <a:pt x="170537" y="174849"/>
                  </a:lnTo>
                  <a:lnTo>
                    <a:pt x="182377" y="199425"/>
                  </a:lnTo>
                  <a:lnTo>
                    <a:pt x="18780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646">
              <a:extLst>
                <a:ext uri="{FF2B5EF4-FFF2-40B4-BE49-F238E27FC236}">
                  <a16:creationId xmlns:a16="http://schemas.microsoft.com/office/drawing/2014/main" xmlns="" id="{C62B6E45-5A5D-4900-8B8D-27A5B659765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379311" y="1844479"/>
              <a:ext cx="186340" cy="257372"/>
            </a:xfrm>
            <a:custGeom>
              <a:avLst/>
              <a:gdLst/>
              <a:ahLst/>
              <a:cxnLst/>
              <a:rect l="0" t="0" r="0" b="0"/>
              <a:pathLst>
                <a:path w="186340" h="257372">
                  <a:moveTo>
                    <a:pt x="186339" y="3371"/>
                  </a:moveTo>
                  <a:lnTo>
                    <a:pt x="186339" y="3371"/>
                  </a:lnTo>
                  <a:lnTo>
                    <a:pt x="176226" y="0"/>
                  </a:lnTo>
                  <a:lnTo>
                    <a:pt x="165616" y="226"/>
                  </a:lnTo>
                  <a:lnTo>
                    <a:pt x="159824" y="1275"/>
                  </a:lnTo>
                  <a:lnTo>
                    <a:pt x="141558" y="12863"/>
                  </a:lnTo>
                  <a:lnTo>
                    <a:pt x="106285" y="51656"/>
                  </a:lnTo>
                  <a:lnTo>
                    <a:pt x="76463" y="92623"/>
                  </a:lnTo>
                  <a:lnTo>
                    <a:pt x="49439" y="139491"/>
                  </a:lnTo>
                  <a:lnTo>
                    <a:pt x="24264" y="183559"/>
                  </a:lnTo>
                  <a:lnTo>
                    <a:pt x="2081" y="227007"/>
                  </a:lnTo>
                  <a:lnTo>
                    <a:pt x="0" y="235012"/>
                  </a:lnTo>
                  <a:lnTo>
                    <a:pt x="24" y="241054"/>
                  </a:lnTo>
                  <a:lnTo>
                    <a:pt x="1451" y="245787"/>
                  </a:lnTo>
                  <a:lnTo>
                    <a:pt x="8539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647">
              <a:extLst>
                <a:ext uri="{FF2B5EF4-FFF2-40B4-BE49-F238E27FC236}">
                  <a16:creationId xmlns:a16="http://schemas.microsoft.com/office/drawing/2014/main" xmlns="" id="{114AFF00-FE55-4AFC-9651-0714C55CA90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724400" y="1981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648">
              <a:extLst>
                <a:ext uri="{FF2B5EF4-FFF2-40B4-BE49-F238E27FC236}">
                  <a16:creationId xmlns:a16="http://schemas.microsoft.com/office/drawing/2014/main" xmlns="" id="{16A6FF1B-68EF-454A-AAAF-B35373873AF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921250" y="1803400"/>
              <a:ext cx="107951" cy="107951"/>
            </a:xfrm>
            <a:custGeom>
              <a:avLst/>
              <a:gdLst/>
              <a:ahLst/>
              <a:cxnLst/>
              <a:rect l="0" t="0" r="0" b="0"/>
              <a:pathLst>
                <a:path w="107951" h="107951">
                  <a:moveTo>
                    <a:pt x="0" y="0"/>
                  </a:moveTo>
                  <a:lnTo>
                    <a:pt x="0" y="0"/>
                  </a:lnTo>
                  <a:lnTo>
                    <a:pt x="40080" y="37977"/>
                  </a:lnTo>
                  <a:lnTo>
                    <a:pt x="87067" y="81889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649">
              <a:extLst>
                <a:ext uri="{FF2B5EF4-FFF2-40B4-BE49-F238E27FC236}">
                  <a16:creationId xmlns:a16="http://schemas.microsoft.com/office/drawing/2014/main" xmlns="" id="{B1B6BD65-8667-458A-97EB-F4B23C1500C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29200" y="1804544"/>
              <a:ext cx="82551" cy="233807"/>
            </a:xfrm>
            <a:custGeom>
              <a:avLst/>
              <a:gdLst/>
              <a:ahLst/>
              <a:cxnLst/>
              <a:rect l="0" t="0" r="0" b="0"/>
              <a:pathLst>
                <a:path w="82551" h="233807">
                  <a:moveTo>
                    <a:pt x="82550" y="11556"/>
                  </a:moveTo>
                  <a:lnTo>
                    <a:pt x="82550" y="11556"/>
                  </a:lnTo>
                  <a:lnTo>
                    <a:pt x="71718" y="1430"/>
                  </a:lnTo>
                  <a:lnTo>
                    <a:pt x="67623" y="0"/>
                  </a:lnTo>
                  <a:lnTo>
                    <a:pt x="61569" y="3127"/>
                  </a:lnTo>
                  <a:lnTo>
                    <a:pt x="50228" y="14703"/>
                  </a:lnTo>
                  <a:lnTo>
                    <a:pt x="42785" y="26360"/>
                  </a:lnTo>
                  <a:lnTo>
                    <a:pt x="26600" y="71770"/>
                  </a:lnTo>
                  <a:lnTo>
                    <a:pt x="17916" y="111085"/>
                  </a:lnTo>
                  <a:lnTo>
                    <a:pt x="10874" y="150642"/>
                  </a:lnTo>
                  <a:lnTo>
                    <a:pt x="2879" y="196160"/>
                  </a:lnTo>
                  <a:lnTo>
                    <a:pt x="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650">
              <a:extLst>
                <a:ext uri="{FF2B5EF4-FFF2-40B4-BE49-F238E27FC236}">
                  <a16:creationId xmlns:a16="http://schemas.microsoft.com/office/drawing/2014/main" xmlns="" id="{61F6EE13-4C79-425A-94E2-DAFF1E04AC3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143500" y="1729701"/>
              <a:ext cx="190934" cy="382115"/>
            </a:xfrm>
            <a:custGeom>
              <a:avLst/>
              <a:gdLst/>
              <a:ahLst/>
              <a:cxnLst/>
              <a:rect l="0" t="0" r="0" b="0"/>
              <a:pathLst>
                <a:path w="190934" h="382115">
                  <a:moveTo>
                    <a:pt x="50800" y="22899"/>
                  </a:moveTo>
                  <a:lnTo>
                    <a:pt x="50800" y="22899"/>
                  </a:lnTo>
                  <a:lnTo>
                    <a:pt x="57542" y="12786"/>
                  </a:lnTo>
                  <a:lnTo>
                    <a:pt x="70259" y="5939"/>
                  </a:lnTo>
                  <a:lnTo>
                    <a:pt x="97253" y="0"/>
                  </a:lnTo>
                  <a:lnTo>
                    <a:pt x="141350" y="1364"/>
                  </a:lnTo>
                  <a:lnTo>
                    <a:pt x="171547" y="6484"/>
                  </a:lnTo>
                  <a:lnTo>
                    <a:pt x="178570" y="9839"/>
                  </a:lnTo>
                  <a:lnTo>
                    <a:pt x="188255" y="19211"/>
                  </a:lnTo>
                  <a:lnTo>
                    <a:pt x="190414" y="25379"/>
                  </a:lnTo>
                  <a:lnTo>
                    <a:pt x="190933" y="39759"/>
                  </a:lnTo>
                  <a:lnTo>
                    <a:pt x="180515" y="73834"/>
                  </a:lnTo>
                  <a:lnTo>
                    <a:pt x="164023" y="118581"/>
                  </a:lnTo>
                  <a:lnTo>
                    <a:pt x="153802" y="152913"/>
                  </a:lnTo>
                  <a:lnTo>
                    <a:pt x="144557" y="187927"/>
                  </a:lnTo>
                  <a:lnTo>
                    <a:pt x="135742" y="219952"/>
                  </a:lnTo>
                  <a:lnTo>
                    <a:pt x="132767" y="252530"/>
                  </a:lnTo>
                  <a:lnTo>
                    <a:pt x="136940" y="298841"/>
                  </a:lnTo>
                  <a:lnTo>
                    <a:pt x="150992" y="342303"/>
                  </a:lnTo>
                  <a:lnTo>
                    <a:pt x="159822" y="361111"/>
                  </a:lnTo>
                  <a:lnTo>
                    <a:pt x="160170" y="366201"/>
                  </a:lnTo>
                  <a:lnTo>
                    <a:pt x="156794" y="375620"/>
                  </a:lnTo>
                  <a:lnTo>
                    <a:pt x="151802" y="378696"/>
                  </a:lnTo>
                  <a:lnTo>
                    <a:pt x="136847" y="382114"/>
                  </a:lnTo>
                  <a:lnTo>
                    <a:pt x="98482" y="380668"/>
                  </a:lnTo>
                  <a:lnTo>
                    <a:pt x="61880" y="377581"/>
                  </a:lnTo>
                  <a:lnTo>
                    <a:pt x="0" y="372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508">
            <a:extLst>
              <a:ext uri="{FF2B5EF4-FFF2-40B4-BE49-F238E27FC236}">
                <a16:creationId xmlns:a16="http://schemas.microsoft.com/office/drawing/2014/main" xmlns="" id="{3B5C5EF7-708B-44C8-B831-910D0A9AEC75}"/>
              </a:ext>
            </a:extLst>
          </p:cNvPr>
          <p:cNvGrpSpPr/>
          <p:nvPr/>
        </p:nvGrpSpPr>
        <p:grpSpPr>
          <a:xfrm>
            <a:off x="2705100" y="2209800"/>
            <a:ext cx="171451" cy="119768"/>
            <a:chOff x="2705100" y="2209800"/>
            <a:chExt cx="171451" cy="119768"/>
          </a:xfrm>
        </p:grpSpPr>
        <p:sp>
          <p:nvSpPr>
            <p:cNvPr id="416" name="SMARTInkShape-2651">
              <a:extLst>
                <a:ext uri="{FF2B5EF4-FFF2-40B4-BE49-F238E27FC236}">
                  <a16:creationId xmlns:a16="http://schemas.microsoft.com/office/drawing/2014/main" xmlns="" id="{8DD38993-FD05-4FC8-B657-F8C9CDFA25A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705100" y="22098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6453" y="10819"/>
                  </a:lnTo>
                  <a:lnTo>
                    <a:pt x="87179" y="38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652">
              <a:extLst>
                <a:ext uri="{FF2B5EF4-FFF2-40B4-BE49-F238E27FC236}">
                  <a16:creationId xmlns:a16="http://schemas.microsoft.com/office/drawing/2014/main" xmlns="" id="{8D292F50-3D9D-467D-8E2C-7F1502C7620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711450" y="2305050"/>
              <a:ext cx="165101" cy="24518"/>
            </a:xfrm>
            <a:custGeom>
              <a:avLst/>
              <a:gdLst/>
              <a:ahLst/>
              <a:cxnLst/>
              <a:rect l="0" t="0" r="0" b="0"/>
              <a:pathLst>
                <a:path w="1651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3414"/>
                  </a:lnTo>
                  <a:lnTo>
                    <a:pt x="6742" y="24517"/>
                  </a:lnTo>
                  <a:lnTo>
                    <a:pt x="47715" y="20156"/>
                  </a:lnTo>
                  <a:lnTo>
                    <a:pt x="93944" y="13812"/>
                  </a:lnTo>
                  <a:lnTo>
                    <a:pt x="141195" y="471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509">
            <a:extLst>
              <a:ext uri="{FF2B5EF4-FFF2-40B4-BE49-F238E27FC236}">
                <a16:creationId xmlns:a16="http://schemas.microsoft.com/office/drawing/2014/main" xmlns="" id="{8E36C953-1CB3-4F13-BBFA-81DC4FAD378C}"/>
              </a:ext>
            </a:extLst>
          </p:cNvPr>
          <p:cNvGrpSpPr/>
          <p:nvPr/>
        </p:nvGrpSpPr>
        <p:grpSpPr>
          <a:xfrm>
            <a:off x="1594733" y="1949438"/>
            <a:ext cx="672218" cy="501663"/>
            <a:chOff x="1594733" y="1949438"/>
            <a:chExt cx="672218" cy="501663"/>
          </a:xfrm>
        </p:grpSpPr>
        <p:sp>
          <p:nvSpPr>
            <p:cNvPr id="419" name="SMARTInkShape-2653">
              <a:extLst>
                <a:ext uri="{FF2B5EF4-FFF2-40B4-BE49-F238E27FC236}">
                  <a16:creationId xmlns:a16="http://schemas.microsoft.com/office/drawing/2014/main" xmlns="" id="{EDEE3A37-3808-4AD9-AD4C-19315984A17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594733" y="1949438"/>
              <a:ext cx="116509" cy="426198"/>
            </a:xfrm>
            <a:custGeom>
              <a:avLst/>
              <a:gdLst/>
              <a:ahLst/>
              <a:cxnLst/>
              <a:rect l="0" t="0" r="0" b="0"/>
              <a:pathLst>
                <a:path w="116509" h="426198">
                  <a:moveTo>
                    <a:pt x="5467" y="88912"/>
                  </a:moveTo>
                  <a:lnTo>
                    <a:pt x="5467" y="88912"/>
                  </a:lnTo>
                  <a:lnTo>
                    <a:pt x="0" y="88912"/>
                  </a:lnTo>
                  <a:lnTo>
                    <a:pt x="2750" y="88912"/>
                  </a:lnTo>
                  <a:lnTo>
                    <a:pt x="21550" y="92570"/>
                  </a:lnTo>
                  <a:lnTo>
                    <a:pt x="47235" y="88898"/>
                  </a:lnTo>
                  <a:lnTo>
                    <a:pt x="73033" y="77776"/>
                  </a:lnTo>
                  <a:lnTo>
                    <a:pt x="97140" y="57233"/>
                  </a:lnTo>
                  <a:lnTo>
                    <a:pt x="112435" y="33978"/>
                  </a:lnTo>
                  <a:lnTo>
                    <a:pt x="116508" y="20047"/>
                  </a:lnTo>
                  <a:lnTo>
                    <a:pt x="115478" y="14074"/>
                  </a:lnTo>
                  <a:lnTo>
                    <a:pt x="108689" y="3675"/>
                  </a:lnTo>
                  <a:lnTo>
                    <a:pt x="102504" y="1043"/>
                  </a:lnTo>
                  <a:lnTo>
                    <a:pt x="86224" y="0"/>
                  </a:lnTo>
                  <a:lnTo>
                    <a:pt x="61585" y="16940"/>
                  </a:lnTo>
                  <a:lnTo>
                    <a:pt x="36053" y="44224"/>
                  </a:lnTo>
                  <a:lnTo>
                    <a:pt x="20001" y="72814"/>
                  </a:lnTo>
                  <a:lnTo>
                    <a:pt x="13808" y="101983"/>
                  </a:lnTo>
                  <a:lnTo>
                    <a:pt x="16170" y="144290"/>
                  </a:lnTo>
                  <a:lnTo>
                    <a:pt x="29570" y="185519"/>
                  </a:lnTo>
                  <a:lnTo>
                    <a:pt x="51414" y="227132"/>
                  </a:lnTo>
                  <a:lnTo>
                    <a:pt x="73879" y="266273"/>
                  </a:lnTo>
                  <a:lnTo>
                    <a:pt x="92059" y="302801"/>
                  </a:lnTo>
                  <a:lnTo>
                    <a:pt x="107474" y="350119"/>
                  </a:lnTo>
                  <a:lnTo>
                    <a:pt x="105131" y="373162"/>
                  </a:lnTo>
                  <a:lnTo>
                    <a:pt x="96329" y="393750"/>
                  </a:lnTo>
                  <a:lnTo>
                    <a:pt x="83009" y="409957"/>
                  </a:lnTo>
                  <a:lnTo>
                    <a:pt x="63919" y="420452"/>
                  </a:lnTo>
                  <a:lnTo>
                    <a:pt x="44146" y="426058"/>
                  </a:lnTo>
                  <a:lnTo>
                    <a:pt x="30654" y="426197"/>
                  </a:lnTo>
                  <a:lnTo>
                    <a:pt x="26491" y="423835"/>
                  </a:lnTo>
                  <a:lnTo>
                    <a:pt x="23717" y="420144"/>
                  </a:lnTo>
                  <a:lnTo>
                    <a:pt x="18167" y="406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654">
              <a:extLst>
                <a:ext uri="{FF2B5EF4-FFF2-40B4-BE49-F238E27FC236}">
                  <a16:creationId xmlns:a16="http://schemas.microsoft.com/office/drawing/2014/main" xmlns="" id="{ADF6D911-F10E-4C09-921F-4F047D4FFFE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778000" y="227965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0" y="0"/>
                  </a:moveTo>
                  <a:lnTo>
                    <a:pt x="0" y="0"/>
                  </a:lnTo>
                  <a:lnTo>
                    <a:pt x="40477" y="40477"/>
                  </a:lnTo>
                  <a:lnTo>
                    <a:pt x="71313" y="80746"/>
                  </a:lnTo>
                  <a:lnTo>
                    <a:pt x="93657" y="108717"/>
                  </a:lnTo>
                  <a:lnTo>
                    <a:pt x="1079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655">
              <a:extLst>
                <a:ext uri="{FF2B5EF4-FFF2-40B4-BE49-F238E27FC236}">
                  <a16:creationId xmlns:a16="http://schemas.microsoft.com/office/drawing/2014/main" xmlns="" id="{B0DCEFD6-2567-40EA-BFA8-7D5BC304DA1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211050" y="2216542"/>
              <a:ext cx="55901" cy="202809"/>
            </a:xfrm>
            <a:custGeom>
              <a:avLst/>
              <a:gdLst/>
              <a:ahLst/>
              <a:cxnLst/>
              <a:rect l="0" t="0" r="0" b="0"/>
              <a:pathLst>
                <a:path w="55901" h="202809">
                  <a:moveTo>
                    <a:pt x="55900" y="5958"/>
                  </a:moveTo>
                  <a:lnTo>
                    <a:pt x="55900" y="5958"/>
                  </a:lnTo>
                  <a:lnTo>
                    <a:pt x="55900" y="2587"/>
                  </a:lnTo>
                  <a:lnTo>
                    <a:pt x="55194" y="1594"/>
                  </a:lnTo>
                  <a:lnTo>
                    <a:pt x="54018" y="932"/>
                  </a:lnTo>
                  <a:lnTo>
                    <a:pt x="47111" y="0"/>
                  </a:lnTo>
                  <a:lnTo>
                    <a:pt x="39999" y="488"/>
                  </a:lnTo>
                  <a:lnTo>
                    <a:pt x="32135" y="3056"/>
                  </a:lnTo>
                  <a:lnTo>
                    <a:pt x="16403" y="18582"/>
                  </a:lnTo>
                  <a:lnTo>
                    <a:pt x="5078" y="44428"/>
                  </a:lnTo>
                  <a:lnTo>
                    <a:pt x="0" y="84766"/>
                  </a:lnTo>
                  <a:lnTo>
                    <a:pt x="878" y="124824"/>
                  </a:lnTo>
                  <a:lnTo>
                    <a:pt x="5250" y="168001"/>
                  </a:lnTo>
                  <a:lnTo>
                    <a:pt x="11450" y="20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656">
              <a:extLst>
                <a:ext uri="{FF2B5EF4-FFF2-40B4-BE49-F238E27FC236}">
                  <a16:creationId xmlns:a16="http://schemas.microsoft.com/office/drawing/2014/main" xmlns="" id="{8A61887D-A70E-4315-8FC3-6C32D3D7220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117242" y="2216150"/>
              <a:ext cx="92559" cy="101601"/>
            </a:xfrm>
            <a:custGeom>
              <a:avLst/>
              <a:gdLst/>
              <a:ahLst/>
              <a:cxnLst/>
              <a:rect l="0" t="0" r="0" b="0"/>
              <a:pathLst>
                <a:path w="92559" h="1016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1881"/>
                  </a:lnTo>
                  <a:lnTo>
                    <a:pt x="46655" y="33613"/>
                  </a:lnTo>
                  <a:lnTo>
                    <a:pt x="83684" y="80344"/>
                  </a:lnTo>
                  <a:lnTo>
                    <a:pt x="89929" y="92715"/>
                  </a:lnTo>
                  <a:lnTo>
                    <a:pt x="9255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657">
              <a:extLst>
                <a:ext uri="{FF2B5EF4-FFF2-40B4-BE49-F238E27FC236}">
                  <a16:creationId xmlns:a16="http://schemas.microsoft.com/office/drawing/2014/main" xmlns="" id="{40A9E20B-AD5A-46CF-969D-9F876046E3D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905000" y="23749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2080" y="5775"/>
                  </a:lnTo>
                  <a:lnTo>
                    <a:pt x="18274" y="5043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658">
              <a:extLst>
                <a:ext uri="{FF2B5EF4-FFF2-40B4-BE49-F238E27FC236}">
                  <a16:creationId xmlns:a16="http://schemas.microsoft.com/office/drawing/2014/main" xmlns="" id="{1F2FD566-9B67-4B1B-BB6D-32C11082908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803400" y="2254773"/>
              <a:ext cx="114301" cy="183628"/>
            </a:xfrm>
            <a:custGeom>
              <a:avLst/>
              <a:gdLst/>
              <a:ahLst/>
              <a:cxnLst/>
              <a:rect l="0" t="0" r="0" b="0"/>
              <a:pathLst>
                <a:path w="114301" h="183628">
                  <a:moveTo>
                    <a:pt x="114300" y="12177"/>
                  </a:moveTo>
                  <a:lnTo>
                    <a:pt x="114300" y="12177"/>
                  </a:lnTo>
                  <a:lnTo>
                    <a:pt x="114300" y="5435"/>
                  </a:lnTo>
                  <a:lnTo>
                    <a:pt x="113594" y="3449"/>
                  </a:lnTo>
                  <a:lnTo>
                    <a:pt x="112419" y="2125"/>
                  </a:lnTo>
                  <a:lnTo>
                    <a:pt x="109230" y="654"/>
                  </a:lnTo>
                  <a:lnTo>
                    <a:pt x="105461" y="0"/>
                  </a:lnTo>
                  <a:lnTo>
                    <a:pt x="92631" y="6374"/>
                  </a:lnTo>
                  <a:lnTo>
                    <a:pt x="64969" y="36378"/>
                  </a:lnTo>
                  <a:lnTo>
                    <a:pt x="38390" y="78158"/>
                  </a:lnTo>
                  <a:lnTo>
                    <a:pt x="16128" y="123596"/>
                  </a:lnTo>
                  <a:lnTo>
                    <a:pt x="2612" y="166506"/>
                  </a:lnTo>
                  <a:lnTo>
                    <a:pt x="0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510">
            <a:extLst>
              <a:ext uri="{FF2B5EF4-FFF2-40B4-BE49-F238E27FC236}">
                <a16:creationId xmlns:a16="http://schemas.microsoft.com/office/drawing/2014/main" xmlns="" id="{FC30A807-1AFB-471C-8ADE-7F7018D4A2F0}"/>
              </a:ext>
            </a:extLst>
          </p:cNvPr>
          <p:cNvGrpSpPr/>
          <p:nvPr/>
        </p:nvGrpSpPr>
        <p:grpSpPr>
          <a:xfrm>
            <a:off x="6673850" y="349250"/>
            <a:ext cx="2376801" cy="500066"/>
            <a:chOff x="6673850" y="349250"/>
            <a:chExt cx="2376801" cy="500066"/>
          </a:xfrm>
        </p:grpSpPr>
        <p:sp>
          <p:nvSpPr>
            <p:cNvPr id="426" name="SMARTInkShape-2659">
              <a:extLst>
                <a:ext uri="{FF2B5EF4-FFF2-40B4-BE49-F238E27FC236}">
                  <a16:creationId xmlns:a16="http://schemas.microsoft.com/office/drawing/2014/main" xmlns="" id="{36FA3001-79E7-4715-BFA2-F5E06CD7B75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686788" y="483868"/>
              <a:ext cx="212970" cy="347051"/>
            </a:xfrm>
            <a:custGeom>
              <a:avLst/>
              <a:gdLst/>
              <a:ahLst/>
              <a:cxnLst/>
              <a:rect l="0" t="0" r="0" b="0"/>
              <a:pathLst>
                <a:path w="212970" h="347051">
                  <a:moveTo>
                    <a:pt x="209312" y="30482"/>
                  </a:moveTo>
                  <a:lnTo>
                    <a:pt x="209312" y="30482"/>
                  </a:lnTo>
                  <a:lnTo>
                    <a:pt x="212682" y="23740"/>
                  </a:lnTo>
                  <a:lnTo>
                    <a:pt x="212969" y="21048"/>
                  </a:lnTo>
                  <a:lnTo>
                    <a:pt x="211406" y="16176"/>
                  </a:lnTo>
                  <a:lnTo>
                    <a:pt x="206480" y="11659"/>
                  </a:lnTo>
                  <a:lnTo>
                    <a:pt x="191819" y="3010"/>
                  </a:lnTo>
                  <a:lnTo>
                    <a:pt x="166029" y="0"/>
                  </a:lnTo>
                  <a:lnTo>
                    <a:pt x="128205" y="5850"/>
                  </a:lnTo>
                  <a:lnTo>
                    <a:pt x="82022" y="16104"/>
                  </a:lnTo>
                  <a:lnTo>
                    <a:pt x="54552" y="27711"/>
                  </a:lnTo>
                  <a:lnTo>
                    <a:pt x="34106" y="44243"/>
                  </a:lnTo>
                  <a:lnTo>
                    <a:pt x="26078" y="56353"/>
                  </a:lnTo>
                  <a:lnTo>
                    <a:pt x="20965" y="85185"/>
                  </a:lnTo>
                  <a:lnTo>
                    <a:pt x="22820" y="123909"/>
                  </a:lnTo>
                  <a:lnTo>
                    <a:pt x="24466" y="170034"/>
                  </a:lnTo>
                  <a:lnTo>
                    <a:pt x="21585" y="216078"/>
                  </a:lnTo>
                  <a:lnTo>
                    <a:pt x="19633" y="257629"/>
                  </a:lnTo>
                  <a:lnTo>
                    <a:pt x="5883" y="303114"/>
                  </a:lnTo>
                  <a:lnTo>
                    <a:pt x="0" y="344838"/>
                  </a:lnTo>
                  <a:lnTo>
                    <a:pt x="2037" y="345886"/>
                  </a:lnTo>
                  <a:lnTo>
                    <a:pt x="9946" y="347050"/>
                  </a:lnTo>
                  <a:lnTo>
                    <a:pt x="53253" y="338364"/>
                  </a:lnTo>
                  <a:lnTo>
                    <a:pt x="97768" y="330629"/>
                  </a:lnTo>
                  <a:lnTo>
                    <a:pt x="152162" y="316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660">
              <a:extLst>
                <a:ext uri="{FF2B5EF4-FFF2-40B4-BE49-F238E27FC236}">
                  <a16:creationId xmlns:a16="http://schemas.microsoft.com/office/drawing/2014/main" xmlns="" id="{5CCC30AF-AE53-45D7-9470-DA5A1D97AA7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73850" y="666750"/>
              <a:ext cx="241301" cy="63501"/>
            </a:xfrm>
            <a:custGeom>
              <a:avLst/>
              <a:gdLst/>
              <a:ahLst/>
              <a:cxnLst/>
              <a:rect l="0" t="0" r="0" b="0"/>
              <a:pathLst>
                <a:path w="2413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3484" y="51291"/>
                  </a:lnTo>
                  <a:lnTo>
                    <a:pt x="55579" y="39735"/>
                  </a:lnTo>
                  <a:lnTo>
                    <a:pt x="98551" y="29654"/>
                  </a:lnTo>
                  <a:lnTo>
                    <a:pt x="122850" y="24003"/>
                  </a:lnTo>
                  <a:lnTo>
                    <a:pt x="146810" y="18824"/>
                  </a:lnTo>
                  <a:lnTo>
                    <a:pt x="194131" y="9307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661">
              <a:extLst>
                <a:ext uri="{FF2B5EF4-FFF2-40B4-BE49-F238E27FC236}">
                  <a16:creationId xmlns:a16="http://schemas.microsoft.com/office/drawing/2014/main" xmlns="" id="{755A305D-BD4A-42DC-8A4F-65FBAFE59AF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98272" y="453438"/>
              <a:ext cx="240729" cy="395878"/>
            </a:xfrm>
            <a:custGeom>
              <a:avLst/>
              <a:gdLst/>
              <a:ahLst/>
              <a:cxnLst/>
              <a:rect l="0" t="0" r="0" b="0"/>
              <a:pathLst>
                <a:path w="240729" h="395878">
                  <a:moveTo>
                    <a:pt x="240728" y="10112"/>
                  </a:moveTo>
                  <a:lnTo>
                    <a:pt x="240728" y="10112"/>
                  </a:lnTo>
                  <a:lnTo>
                    <a:pt x="197924" y="1384"/>
                  </a:lnTo>
                  <a:lnTo>
                    <a:pt x="162821" y="0"/>
                  </a:lnTo>
                  <a:lnTo>
                    <a:pt x="117154" y="11459"/>
                  </a:lnTo>
                  <a:lnTo>
                    <a:pt x="83909" y="27311"/>
                  </a:lnTo>
                  <a:lnTo>
                    <a:pt x="63500" y="43195"/>
                  </a:lnTo>
                  <a:lnTo>
                    <a:pt x="56128" y="55155"/>
                  </a:lnTo>
                  <a:lnTo>
                    <a:pt x="51975" y="75669"/>
                  </a:lnTo>
                  <a:lnTo>
                    <a:pt x="53944" y="111256"/>
                  </a:lnTo>
                  <a:lnTo>
                    <a:pt x="55797" y="151950"/>
                  </a:lnTo>
                  <a:lnTo>
                    <a:pt x="54349" y="183453"/>
                  </a:lnTo>
                  <a:lnTo>
                    <a:pt x="51354" y="216269"/>
                  </a:lnTo>
                  <a:lnTo>
                    <a:pt x="47671" y="249669"/>
                  </a:lnTo>
                  <a:lnTo>
                    <a:pt x="34889" y="296835"/>
                  </a:lnTo>
                  <a:lnTo>
                    <a:pt x="17695" y="338719"/>
                  </a:lnTo>
                  <a:lnTo>
                    <a:pt x="1357" y="383115"/>
                  </a:lnTo>
                  <a:lnTo>
                    <a:pt x="0" y="392114"/>
                  </a:lnTo>
                  <a:lnTo>
                    <a:pt x="1926" y="393896"/>
                  </a:lnTo>
                  <a:lnTo>
                    <a:pt x="9711" y="395877"/>
                  </a:lnTo>
                  <a:lnTo>
                    <a:pt x="55623" y="390346"/>
                  </a:lnTo>
                  <a:lnTo>
                    <a:pt x="96276" y="384535"/>
                  </a:lnTo>
                  <a:lnTo>
                    <a:pt x="139128" y="378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662">
              <a:extLst>
                <a:ext uri="{FF2B5EF4-FFF2-40B4-BE49-F238E27FC236}">
                  <a16:creationId xmlns:a16="http://schemas.microsoft.com/office/drawing/2014/main" xmlns="" id="{075AB35D-D3B6-4420-8CCD-0A3887BFB1F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39000" y="555429"/>
              <a:ext cx="171451" cy="251022"/>
            </a:xfrm>
            <a:custGeom>
              <a:avLst/>
              <a:gdLst/>
              <a:ahLst/>
              <a:cxnLst/>
              <a:rect l="0" t="0" r="0" b="0"/>
              <a:pathLst>
                <a:path w="171451" h="2510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6"/>
                  </a:lnTo>
                  <a:lnTo>
                    <a:pt x="39562" y="49234"/>
                  </a:lnTo>
                  <a:lnTo>
                    <a:pt x="68402" y="94571"/>
                  </a:lnTo>
                  <a:lnTo>
                    <a:pt x="87550" y="127160"/>
                  </a:lnTo>
                  <a:lnTo>
                    <a:pt x="110172" y="160459"/>
                  </a:lnTo>
                  <a:lnTo>
                    <a:pt x="136595" y="204197"/>
                  </a:lnTo>
                  <a:lnTo>
                    <a:pt x="17145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663">
              <a:extLst>
                <a:ext uri="{FF2B5EF4-FFF2-40B4-BE49-F238E27FC236}">
                  <a16:creationId xmlns:a16="http://schemas.microsoft.com/office/drawing/2014/main" xmlns="" id="{FFB6B2AE-99A0-4952-AF24-5BF87D1A97A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58050" y="577850"/>
              <a:ext cx="196851" cy="241301"/>
            </a:xfrm>
            <a:custGeom>
              <a:avLst/>
              <a:gdLst/>
              <a:ahLst/>
              <a:cxnLst/>
              <a:rect l="0" t="0" r="0" b="0"/>
              <a:pathLst>
                <a:path w="196851" h="241301">
                  <a:moveTo>
                    <a:pt x="196850" y="0"/>
                  </a:moveTo>
                  <a:lnTo>
                    <a:pt x="196850" y="0"/>
                  </a:lnTo>
                  <a:lnTo>
                    <a:pt x="175867" y="12256"/>
                  </a:lnTo>
                  <a:lnTo>
                    <a:pt x="136601" y="50216"/>
                  </a:lnTo>
                  <a:lnTo>
                    <a:pt x="100681" y="92490"/>
                  </a:lnTo>
                  <a:lnTo>
                    <a:pt x="75791" y="124362"/>
                  </a:lnTo>
                  <a:lnTo>
                    <a:pt x="50619" y="157343"/>
                  </a:lnTo>
                  <a:lnTo>
                    <a:pt x="22760" y="200901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664">
              <a:extLst>
                <a:ext uri="{FF2B5EF4-FFF2-40B4-BE49-F238E27FC236}">
                  <a16:creationId xmlns:a16="http://schemas.microsoft.com/office/drawing/2014/main" xmlns="" id="{477FDF58-7504-46E4-901C-EBFEAE9F139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86650" y="445194"/>
              <a:ext cx="141245" cy="360682"/>
            </a:xfrm>
            <a:custGeom>
              <a:avLst/>
              <a:gdLst/>
              <a:ahLst/>
              <a:cxnLst/>
              <a:rect l="0" t="0" r="0" b="0"/>
              <a:pathLst>
                <a:path w="141245" h="360682">
                  <a:moveTo>
                    <a:pt x="0" y="31056"/>
                  </a:moveTo>
                  <a:lnTo>
                    <a:pt x="0" y="31056"/>
                  </a:lnTo>
                  <a:lnTo>
                    <a:pt x="3370" y="24314"/>
                  </a:lnTo>
                  <a:lnTo>
                    <a:pt x="15580" y="13379"/>
                  </a:lnTo>
                  <a:lnTo>
                    <a:pt x="32603" y="4573"/>
                  </a:lnTo>
                  <a:lnTo>
                    <a:pt x="73664" y="0"/>
                  </a:lnTo>
                  <a:lnTo>
                    <a:pt x="104470" y="2814"/>
                  </a:lnTo>
                  <a:lnTo>
                    <a:pt x="117222" y="8156"/>
                  </a:lnTo>
                  <a:lnTo>
                    <a:pt x="122599" y="11556"/>
                  </a:lnTo>
                  <a:lnTo>
                    <a:pt x="130453" y="22860"/>
                  </a:lnTo>
                  <a:lnTo>
                    <a:pt x="141244" y="59854"/>
                  </a:lnTo>
                  <a:lnTo>
                    <a:pt x="140031" y="104269"/>
                  </a:lnTo>
                  <a:lnTo>
                    <a:pt x="134939" y="144157"/>
                  </a:lnTo>
                  <a:lnTo>
                    <a:pt x="129665" y="183101"/>
                  </a:lnTo>
                  <a:lnTo>
                    <a:pt x="127084" y="221451"/>
                  </a:lnTo>
                  <a:lnTo>
                    <a:pt x="122165" y="258919"/>
                  </a:lnTo>
                  <a:lnTo>
                    <a:pt x="114181" y="299779"/>
                  </a:lnTo>
                  <a:lnTo>
                    <a:pt x="109180" y="325280"/>
                  </a:lnTo>
                  <a:lnTo>
                    <a:pt x="114233" y="360681"/>
                  </a:lnTo>
                  <a:lnTo>
                    <a:pt x="69701" y="354273"/>
                  </a:lnTo>
                  <a:lnTo>
                    <a:pt x="51439" y="349686"/>
                  </a:lnTo>
                  <a:lnTo>
                    <a:pt x="31750" y="33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665">
              <a:extLst>
                <a:ext uri="{FF2B5EF4-FFF2-40B4-BE49-F238E27FC236}">
                  <a16:creationId xmlns:a16="http://schemas.microsoft.com/office/drawing/2014/main" xmlns="" id="{8FFEE323-681D-4394-AF52-FF2D7F7D0F8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32479" y="723900"/>
              <a:ext cx="8172" cy="19051"/>
            </a:xfrm>
            <a:custGeom>
              <a:avLst/>
              <a:gdLst/>
              <a:ahLst/>
              <a:cxnLst/>
              <a:rect l="0" t="0" r="0" b="0"/>
              <a:pathLst>
                <a:path w="817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29" y="15679"/>
                  </a:lnTo>
                  <a:lnTo>
                    <a:pt x="149" y="13275"/>
                  </a:lnTo>
                  <a:lnTo>
                    <a:pt x="0" y="10261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666">
              <a:extLst>
                <a:ext uri="{FF2B5EF4-FFF2-40B4-BE49-F238E27FC236}">
                  <a16:creationId xmlns:a16="http://schemas.microsoft.com/office/drawing/2014/main" xmlns="" id="{90EC453C-C982-4D28-981E-7F17CEEDBF9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52503" y="426979"/>
              <a:ext cx="238998" cy="397362"/>
            </a:xfrm>
            <a:custGeom>
              <a:avLst/>
              <a:gdLst/>
              <a:ahLst/>
              <a:cxnLst/>
              <a:rect l="0" t="0" r="0" b="0"/>
              <a:pathLst>
                <a:path w="238998" h="397362">
                  <a:moveTo>
                    <a:pt x="238997" y="36571"/>
                  </a:moveTo>
                  <a:lnTo>
                    <a:pt x="238997" y="36571"/>
                  </a:lnTo>
                  <a:lnTo>
                    <a:pt x="238997" y="22265"/>
                  </a:lnTo>
                  <a:lnTo>
                    <a:pt x="235626" y="12185"/>
                  </a:lnTo>
                  <a:lnTo>
                    <a:pt x="230208" y="6212"/>
                  </a:lnTo>
                  <a:lnTo>
                    <a:pt x="226788" y="3632"/>
                  </a:lnTo>
                  <a:lnTo>
                    <a:pt x="208490" y="0"/>
                  </a:lnTo>
                  <a:lnTo>
                    <a:pt x="166177" y="4548"/>
                  </a:lnTo>
                  <a:lnTo>
                    <a:pt x="127423" y="13756"/>
                  </a:lnTo>
                  <a:lnTo>
                    <a:pt x="87971" y="25427"/>
                  </a:lnTo>
                  <a:lnTo>
                    <a:pt x="71686" y="33735"/>
                  </a:lnTo>
                  <a:lnTo>
                    <a:pt x="59744" y="44483"/>
                  </a:lnTo>
                  <a:lnTo>
                    <a:pt x="48458" y="65805"/>
                  </a:lnTo>
                  <a:lnTo>
                    <a:pt x="40646" y="93367"/>
                  </a:lnTo>
                  <a:lnTo>
                    <a:pt x="41826" y="135697"/>
                  </a:lnTo>
                  <a:lnTo>
                    <a:pt x="46206" y="176635"/>
                  </a:lnTo>
                  <a:lnTo>
                    <a:pt x="47478" y="207948"/>
                  </a:lnTo>
                  <a:lnTo>
                    <a:pt x="44282" y="242561"/>
                  </a:lnTo>
                  <a:lnTo>
                    <a:pt x="37450" y="277700"/>
                  </a:lnTo>
                  <a:lnTo>
                    <a:pt x="23116" y="323838"/>
                  </a:lnTo>
                  <a:lnTo>
                    <a:pt x="9355" y="367985"/>
                  </a:lnTo>
                  <a:lnTo>
                    <a:pt x="0" y="390764"/>
                  </a:lnTo>
                  <a:lnTo>
                    <a:pt x="643" y="393350"/>
                  </a:lnTo>
                  <a:lnTo>
                    <a:pt x="2484" y="395074"/>
                  </a:lnTo>
                  <a:lnTo>
                    <a:pt x="5121" y="396223"/>
                  </a:lnTo>
                  <a:lnTo>
                    <a:pt x="32455" y="397361"/>
                  </a:lnTo>
                  <a:lnTo>
                    <a:pt x="74396" y="393317"/>
                  </a:lnTo>
                  <a:lnTo>
                    <a:pt x="108691" y="389623"/>
                  </a:lnTo>
                  <a:lnTo>
                    <a:pt x="145100" y="383748"/>
                  </a:lnTo>
                  <a:lnTo>
                    <a:pt x="190009" y="374388"/>
                  </a:lnTo>
                  <a:lnTo>
                    <a:pt x="219947" y="36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667">
              <a:extLst>
                <a:ext uri="{FF2B5EF4-FFF2-40B4-BE49-F238E27FC236}">
                  <a16:creationId xmlns:a16="http://schemas.microsoft.com/office/drawing/2014/main" xmlns="" id="{7B5C5A6F-32CD-4D02-9A17-FC6F6ED286C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955583" y="628650"/>
              <a:ext cx="235918" cy="57151"/>
            </a:xfrm>
            <a:custGeom>
              <a:avLst/>
              <a:gdLst/>
              <a:ahLst/>
              <a:cxnLst/>
              <a:rect l="0" t="0" r="0" b="0"/>
              <a:pathLst>
                <a:path w="235918" h="57151">
                  <a:moveTo>
                    <a:pt x="7317" y="57150"/>
                  </a:moveTo>
                  <a:lnTo>
                    <a:pt x="7317" y="57150"/>
                  </a:lnTo>
                  <a:lnTo>
                    <a:pt x="575" y="53779"/>
                  </a:lnTo>
                  <a:lnTo>
                    <a:pt x="0" y="51375"/>
                  </a:lnTo>
                  <a:lnTo>
                    <a:pt x="3123" y="44941"/>
                  </a:lnTo>
                  <a:lnTo>
                    <a:pt x="14861" y="39259"/>
                  </a:lnTo>
                  <a:lnTo>
                    <a:pt x="61253" y="26491"/>
                  </a:lnTo>
                  <a:lnTo>
                    <a:pt x="95965" y="18594"/>
                  </a:lnTo>
                  <a:lnTo>
                    <a:pt x="137027" y="11086"/>
                  </a:lnTo>
                  <a:lnTo>
                    <a:pt x="160818" y="8096"/>
                  </a:lnTo>
                  <a:lnTo>
                    <a:pt x="202540" y="3598"/>
                  </a:lnTo>
                  <a:lnTo>
                    <a:pt x="235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668">
              <a:extLst>
                <a:ext uri="{FF2B5EF4-FFF2-40B4-BE49-F238E27FC236}">
                  <a16:creationId xmlns:a16="http://schemas.microsoft.com/office/drawing/2014/main" xmlns="" id="{40958D23-D4F3-4769-96BA-1A7A1C46239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276458" y="407761"/>
              <a:ext cx="245243" cy="407186"/>
            </a:xfrm>
            <a:custGeom>
              <a:avLst/>
              <a:gdLst/>
              <a:ahLst/>
              <a:cxnLst/>
              <a:rect l="0" t="0" r="0" b="0"/>
              <a:pathLst>
                <a:path w="245243" h="407186">
                  <a:moveTo>
                    <a:pt x="245242" y="17689"/>
                  </a:moveTo>
                  <a:lnTo>
                    <a:pt x="245242" y="17689"/>
                  </a:lnTo>
                  <a:lnTo>
                    <a:pt x="245242" y="6133"/>
                  </a:lnTo>
                  <a:lnTo>
                    <a:pt x="238500" y="1957"/>
                  </a:lnTo>
                  <a:lnTo>
                    <a:pt x="203301" y="0"/>
                  </a:lnTo>
                  <a:lnTo>
                    <a:pt x="167904" y="3903"/>
                  </a:lnTo>
                  <a:lnTo>
                    <a:pt x="131310" y="10233"/>
                  </a:lnTo>
                  <a:lnTo>
                    <a:pt x="90744" y="24657"/>
                  </a:lnTo>
                  <a:lnTo>
                    <a:pt x="76388" y="33486"/>
                  </a:lnTo>
                  <a:lnTo>
                    <a:pt x="65303" y="44465"/>
                  </a:lnTo>
                  <a:lnTo>
                    <a:pt x="62488" y="51768"/>
                  </a:lnTo>
                  <a:lnTo>
                    <a:pt x="61242" y="69289"/>
                  </a:lnTo>
                  <a:lnTo>
                    <a:pt x="70555" y="110693"/>
                  </a:lnTo>
                  <a:lnTo>
                    <a:pt x="76988" y="150765"/>
                  </a:lnTo>
                  <a:lnTo>
                    <a:pt x="77089" y="194624"/>
                  </a:lnTo>
                  <a:lnTo>
                    <a:pt x="69614" y="226619"/>
                  </a:lnTo>
                  <a:lnTo>
                    <a:pt x="57353" y="259654"/>
                  </a:lnTo>
                  <a:lnTo>
                    <a:pt x="38348" y="306223"/>
                  </a:lnTo>
                  <a:lnTo>
                    <a:pt x="23779" y="344951"/>
                  </a:lnTo>
                  <a:lnTo>
                    <a:pt x="3340" y="388868"/>
                  </a:lnTo>
                  <a:lnTo>
                    <a:pt x="145" y="397382"/>
                  </a:lnTo>
                  <a:lnTo>
                    <a:pt x="0" y="400640"/>
                  </a:lnTo>
                  <a:lnTo>
                    <a:pt x="1720" y="406141"/>
                  </a:lnTo>
                  <a:lnTo>
                    <a:pt x="5988" y="407185"/>
                  </a:lnTo>
                  <a:lnTo>
                    <a:pt x="41950" y="403790"/>
                  </a:lnTo>
                  <a:lnTo>
                    <a:pt x="87641" y="398319"/>
                  </a:lnTo>
                  <a:lnTo>
                    <a:pt x="124397" y="393586"/>
                  </a:lnTo>
                  <a:lnTo>
                    <a:pt x="159548" y="386778"/>
                  </a:lnTo>
                  <a:lnTo>
                    <a:pt x="204329" y="378383"/>
                  </a:lnTo>
                  <a:lnTo>
                    <a:pt x="232542" y="373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669">
              <a:extLst>
                <a:ext uri="{FF2B5EF4-FFF2-40B4-BE49-F238E27FC236}">
                  <a16:creationId xmlns:a16="http://schemas.microsoft.com/office/drawing/2014/main" xmlns="" id="{8AF0B942-2A2C-4395-A0D2-8DC4419E26C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585200" y="4508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39374" y="52771"/>
                  </a:lnTo>
                  <a:lnTo>
                    <a:pt x="61682" y="93639"/>
                  </a:lnTo>
                  <a:lnTo>
                    <a:pt x="80601" y="131462"/>
                  </a:lnTo>
                  <a:lnTo>
                    <a:pt x="97790" y="168359"/>
                  </a:lnTo>
                  <a:lnTo>
                    <a:pt x="1143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670">
              <a:extLst>
                <a:ext uri="{FF2B5EF4-FFF2-40B4-BE49-F238E27FC236}">
                  <a16:creationId xmlns:a16="http://schemas.microsoft.com/office/drawing/2014/main" xmlns="" id="{454CB1AE-E0A4-497B-828D-89727C30D09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71078" y="470783"/>
              <a:ext cx="187173" cy="335668"/>
            </a:xfrm>
            <a:custGeom>
              <a:avLst/>
              <a:gdLst/>
              <a:ahLst/>
              <a:cxnLst/>
              <a:rect l="0" t="0" r="0" b="0"/>
              <a:pathLst>
                <a:path w="187173" h="335668">
                  <a:moveTo>
                    <a:pt x="187172" y="5467"/>
                  </a:moveTo>
                  <a:lnTo>
                    <a:pt x="187172" y="5467"/>
                  </a:lnTo>
                  <a:lnTo>
                    <a:pt x="187172" y="2096"/>
                  </a:lnTo>
                  <a:lnTo>
                    <a:pt x="185760" y="1103"/>
                  </a:lnTo>
                  <a:lnTo>
                    <a:pt x="180429" y="0"/>
                  </a:lnTo>
                  <a:lnTo>
                    <a:pt x="159382" y="6120"/>
                  </a:lnTo>
                  <a:lnTo>
                    <a:pt x="134174" y="20242"/>
                  </a:lnTo>
                  <a:lnTo>
                    <a:pt x="112202" y="41203"/>
                  </a:lnTo>
                  <a:lnTo>
                    <a:pt x="82528" y="81913"/>
                  </a:lnTo>
                  <a:lnTo>
                    <a:pt x="48613" y="123327"/>
                  </a:lnTo>
                  <a:lnTo>
                    <a:pt x="17795" y="170404"/>
                  </a:lnTo>
                  <a:lnTo>
                    <a:pt x="13114" y="183900"/>
                  </a:lnTo>
                  <a:lnTo>
                    <a:pt x="9864" y="223846"/>
                  </a:lnTo>
                  <a:lnTo>
                    <a:pt x="4411" y="270891"/>
                  </a:lnTo>
                  <a:lnTo>
                    <a:pt x="0" y="314066"/>
                  </a:lnTo>
                  <a:lnTo>
                    <a:pt x="2424" y="329675"/>
                  </a:lnTo>
                  <a:lnTo>
                    <a:pt x="3330" y="331673"/>
                  </a:lnTo>
                  <a:lnTo>
                    <a:pt x="4638" y="333004"/>
                  </a:lnTo>
                  <a:lnTo>
                    <a:pt x="9372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671">
              <a:extLst>
                <a:ext uri="{FF2B5EF4-FFF2-40B4-BE49-F238E27FC236}">
                  <a16:creationId xmlns:a16="http://schemas.microsoft.com/office/drawing/2014/main" xmlns="" id="{A8566BA0-7524-4D24-A1DF-9DF11049B17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32850" y="349250"/>
              <a:ext cx="217801" cy="443366"/>
            </a:xfrm>
            <a:custGeom>
              <a:avLst/>
              <a:gdLst/>
              <a:ahLst/>
              <a:cxnLst/>
              <a:rect l="0" t="0" r="0" b="0"/>
              <a:pathLst>
                <a:path w="217801" h="443366">
                  <a:moveTo>
                    <a:pt x="76200" y="0"/>
                  </a:moveTo>
                  <a:lnTo>
                    <a:pt x="76200" y="0"/>
                  </a:lnTo>
                  <a:lnTo>
                    <a:pt x="79570" y="0"/>
                  </a:lnTo>
                  <a:lnTo>
                    <a:pt x="121012" y="14306"/>
                  </a:lnTo>
                  <a:lnTo>
                    <a:pt x="165722" y="18818"/>
                  </a:lnTo>
                  <a:lnTo>
                    <a:pt x="201728" y="25772"/>
                  </a:lnTo>
                  <a:lnTo>
                    <a:pt x="210308" y="30504"/>
                  </a:lnTo>
                  <a:lnTo>
                    <a:pt x="216473" y="37311"/>
                  </a:lnTo>
                  <a:lnTo>
                    <a:pt x="217800" y="50685"/>
                  </a:lnTo>
                  <a:lnTo>
                    <a:pt x="216275" y="91386"/>
                  </a:lnTo>
                  <a:lnTo>
                    <a:pt x="202526" y="131107"/>
                  </a:lnTo>
                  <a:lnTo>
                    <a:pt x="187321" y="177528"/>
                  </a:lnTo>
                  <a:lnTo>
                    <a:pt x="174505" y="210370"/>
                  </a:lnTo>
                  <a:lnTo>
                    <a:pt x="160813" y="243075"/>
                  </a:lnTo>
                  <a:lnTo>
                    <a:pt x="145172" y="288549"/>
                  </a:lnTo>
                  <a:lnTo>
                    <a:pt x="133012" y="329148"/>
                  </a:lnTo>
                  <a:lnTo>
                    <a:pt x="128782" y="367283"/>
                  </a:lnTo>
                  <a:lnTo>
                    <a:pt x="127233" y="412808"/>
                  </a:lnTo>
                  <a:lnTo>
                    <a:pt x="123698" y="428446"/>
                  </a:lnTo>
                  <a:lnTo>
                    <a:pt x="120122" y="433837"/>
                  </a:lnTo>
                  <a:lnTo>
                    <a:pt x="108708" y="440669"/>
                  </a:lnTo>
                  <a:lnTo>
                    <a:pt x="90222" y="443365"/>
                  </a:lnTo>
                  <a:lnTo>
                    <a:pt x="48536" y="437443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0" name="SMARTInkShape-2672">
            <a:extLst>
              <a:ext uri="{FF2B5EF4-FFF2-40B4-BE49-F238E27FC236}">
                <a16:creationId xmlns:a16="http://schemas.microsoft.com/office/drawing/2014/main" xmlns="" id="{341F3264-67A5-4F39-A389-611ED6199A3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73420" y="736600"/>
            <a:ext cx="251181" cy="18542"/>
          </a:xfrm>
          <a:custGeom>
            <a:avLst/>
            <a:gdLst/>
            <a:ahLst/>
            <a:cxnLst/>
            <a:rect l="0" t="0" r="0" b="0"/>
            <a:pathLst>
              <a:path w="251181" h="18542">
                <a:moveTo>
                  <a:pt x="28930" y="6350"/>
                </a:moveTo>
                <a:lnTo>
                  <a:pt x="28930" y="6350"/>
                </a:lnTo>
                <a:lnTo>
                  <a:pt x="351" y="17906"/>
                </a:lnTo>
                <a:lnTo>
                  <a:pt x="0" y="18287"/>
                </a:lnTo>
                <a:lnTo>
                  <a:pt x="471" y="18541"/>
                </a:lnTo>
                <a:lnTo>
                  <a:pt x="32003" y="18277"/>
                </a:lnTo>
                <a:lnTo>
                  <a:pt x="64396" y="15649"/>
                </a:lnTo>
                <a:lnTo>
                  <a:pt x="100431" y="12129"/>
                </a:lnTo>
                <a:lnTo>
                  <a:pt x="136203" y="8919"/>
                </a:lnTo>
                <a:lnTo>
                  <a:pt x="168565" y="7492"/>
                </a:lnTo>
                <a:lnTo>
                  <a:pt x="201292" y="4976"/>
                </a:lnTo>
                <a:lnTo>
                  <a:pt x="2511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4" name="SMARTInkShape-Group512">
            <a:extLst>
              <a:ext uri="{FF2B5EF4-FFF2-40B4-BE49-F238E27FC236}">
                <a16:creationId xmlns:a16="http://schemas.microsoft.com/office/drawing/2014/main" xmlns="" id="{727662AF-2D2A-44F6-B369-3F5D31567879}"/>
              </a:ext>
            </a:extLst>
          </p:cNvPr>
          <p:cNvGrpSpPr/>
          <p:nvPr/>
        </p:nvGrpSpPr>
        <p:grpSpPr>
          <a:xfrm>
            <a:off x="5073650" y="419688"/>
            <a:ext cx="470603" cy="472847"/>
            <a:chOff x="5073650" y="419688"/>
            <a:chExt cx="470603" cy="472847"/>
          </a:xfrm>
        </p:grpSpPr>
        <p:sp>
          <p:nvSpPr>
            <p:cNvPr id="441" name="SMARTInkShape-2673">
              <a:extLst>
                <a:ext uri="{FF2B5EF4-FFF2-40B4-BE49-F238E27FC236}">
                  <a16:creationId xmlns:a16="http://schemas.microsoft.com/office/drawing/2014/main" xmlns="" id="{12E12166-D48D-4BB5-82CC-A707335A92B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73650" y="513553"/>
              <a:ext cx="139701" cy="178598"/>
            </a:xfrm>
            <a:custGeom>
              <a:avLst/>
              <a:gdLst/>
              <a:ahLst/>
              <a:cxnLst/>
              <a:rect l="0" t="0" r="0" b="0"/>
              <a:pathLst>
                <a:path w="139701" h="178598">
                  <a:moveTo>
                    <a:pt x="0" y="26197"/>
                  </a:moveTo>
                  <a:lnTo>
                    <a:pt x="0" y="26197"/>
                  </a:lnTo>
                  <a:lnTo>
                    <a:pt x="0" y="19455"/>
                  </a:lnTo>
                  <a:lnTo>
                    <a:pt x="1881" y="14263"/>
                  </a:lnTo>
                  <a:lnTo>
                    <a:pt x="8839" y="1811"/>
                  </a:lnTo>
                  <a:lnTo>
                    <a:pt x="12242" y="62"/>
                  </a:lnTo>
                  <a:lnTo>
                    <a:pt x="21669" y="0"/>
                  </a:lnTo>
                  <a:lnTo>
                    <a:pt x="32914" y="7969"/>
                  </a:lnTo>
                  <a:lnTo>
                    <a:pt x="44967" y="23034"/>
                  </a:lnTo>
                  <a:lnTo>
                    <a:pt x="62948" y="59283"/>
                  </a:lnTo>
                  <a:lnTo>
                    <a:pt x="77526" y="99892"/>
                  </a:lnTo>
                  <a:lnTo>
                    <a:pt x="96975" y="144053"/>
                  </a:lnTo>
                  <a:lnTo>
                    <a:pt x="109422" y="160422"/>
                  </a:lnTo>
                  <a:lnTo>
                    <a:pt x="139700" y="17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674">
              <a:extLst>
                <a:ext uri="{FF2B5EF4-FFF2-40B4-BE49-F238E27FC236}">
                  <a16:creationId xmlns:a16="http://schemas.microsoft.com/office/drawing/2014/main" xmlns="" id="{4FD2618C-0BA9-4FA2-8A9A-825C7C9E70E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71336" y="528456"/>
              <a:ext cx="130915" cy="284345"/>
            </a:xfrm>
            <a:custGeom>
              <a:avLst/>
              <a:gdLst/>
              <a:ahLst/>
              <a:cxnLst/>
              <a:rect l="0" t="0" r="0" b="0"/>
              <a:pathLst>
                <a:path w="130915" h="284345">
                  <a:moveTo>
                    <a:pt x="130914" y="17644"/>
                  </a:moveTo>
                  <a:lnTo>
                    <a:pt x="130914" y="17644"/>
                  </a:lnTo>
                  <a:lnTo>
                    <a:pt x="130914" y="10902"/>
                  </a:lnTo>
                  <a:lnTo>
                    <a:pt x="129502" y="8210"/>
                  </a:lnTo>
                  <a:lnTo>
                    <a:pt x="124172" y="3338"/>
                  </a:lnTo>
                  <a:lnTo>
                    <a:pt x="118981" y="703"/>
                  </a:lnTo>
                  <a:lnTo>
                    <a:pt x="116609" y="0"/>
                  </a:lnTo>
                  <a:lnTo>
                    <a:pt x="108328" y="2982"/>
                  </a:lnTo>
                  <a:lnTo>
                    <a:pt x="97592" y="10422"/>
                  </a:lnTo>
                  <a:lnTo>
                    <a:pt x="67207" y="49532"/>
                  </a:lnTo>
                  <a:lnTo>
                    <a:pt x="46337" y="95126"/>
                  </a:lnTo>
                  <a:lnTo>
                    <a:pt x="29419" y="132324"/>
                  </a:lnTo>
                  <a:lnTo>
                    <a:pt x="15156" y="170156"/>
                  </a:lnTo>
                  <a:lnTo>
                    <a:pt x="3404" y="207472"/>
                  </a:lnTo>
                  <a:lnTo>
                    <a:pt x="0" y="239773"/>
                  </a:lnTo>
                  <a:lnTo>
                    <a:pt x="1704" y="256068"/>
                  </a:lnTo>
                  <a:lnTo>
                    <a:pt x="6694" y="266603"/>
                  </a:lnTo>
                  <a:lnTo>
                    <a:pt x="14322" y="273637"/>
                  </a:lnTo>
                  <a:lnTo>
                    <a:pt x="35664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675">
              <a:extLst>
                <a:ext uri="{FF2B5EF4-FFF2-40B4-BE49-F238E27FC236}">
                  <a16:creationId xmlns:a16="http://schemas.microsoft.com/office/drawing/2014/main" xmlns="" id="{102A4B1D-6F32-49F2-874F-72B97FC503A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397500" y="419688"/>
              <a:ext cx="146753" cy="472847"/>
            </a:xfrm>
            <a:custGeom>
              <a:avLst/>
              <a:gdLst/>
              <a:ahLst/>
              <a:cxnLst/>
              <a:rect l="0" t="0" r="0" b="0"/>
              <a:pathLst>
                <a:path w="146753" h="472847">
                  <a:moveTo>
                    <a:pt x="12700" y="5762"/>
                  </a:moveTo>
                  <a:lnTo>
                    <a:pt x="12700" y="5762"/>
                  </a:lnTo>
                  <a:lnTo>
                    <a:pt x="12700" y="2391"/>
                  </a:lnTo>
                  <a:lnTo>
                    <a:pt x="13406" y="1398"/>
                  </a:lnTo>
                  <a:lnTo>
                    <a:pt x="14581" y="736"/>
                  </a:lnTo>
                  <a:lnTo>
                    <a:pt x="19886" y="0"/>
                  </a:lnTo>
                  <a:lnTo>
                    <a:pt x="57512" y="2860"/>
                  </a:lnTo>
                  <a:lnTo>
                    <a:pt x="100809" y="10964"/>
                  </a:lnTo>
                  <a:lnTo>
                    <a:pt x="117476" y="17717"/>
                  </a:lnTo>
                  <a:lnTo>
                    <a:pt x="130058" y="29184"/>
                  </a:lnTo>
                  <a:lnTo>
                    <a:pt x="135389" y="36194"/>
                  </a:lnTo>
                  <a:lnTo>
                    <a:pt x="141312" y="57152"/>
                  </a:lnTo>
                  <a:lnTo>
                    <a:pt x="144647" y="98600"/>
                  </a:lnTo>
                  <a:lnTo>
                    <a:pt x="144015" y="132395"/>
                  </a:lnTo>
                  <a:lnTo>
                    <a:pt x="139031" y="173286"/>
                  </a:lnTo>
                  <a:lnTo>
                    <a:pt x="133993" y="217330"/>
                  </a:lnTo>
                  <a:lnTo>
                    <a:pt x="130108" y="260659"/>
                  </a:lnTo>
                  <a:lnTo>
                    <a:pt x="128381" y="298731"/>
                  </a:lnTo>
                  <a:lnTo>
                    <a:pt x="127614" y="334467"/>
                  </a:lnTo>
                  <a:lnTo>
                    <a:pt x="128684" y="367753"/>
                  </a:lnTo>
                  <a:lnTo>
                    <a:pt x="137220" y="408881"/>
                  </a:lnTo>
                  <a:lnTo>
                    <a:pt x="146569" y="438158"/>
                  </a:lnTo>
                  <a:lnTo>
                    <a:pt x="146752" y="450997"/>
                  </a:lnTo>
                  <a:lnTo>
                    <a:pt x="142887" y="466159"/>
                  </a:lnTo>
                  <a:lnTo>
                    <a:pt x="140413" y="469327"/>
                  </a:lnTo>
                  <a:lnTo>
                    <a:pt x="133902" y="472846"/>
                  </a:lnTo>
                  <a:lnTo>
                    <a:pt x="92171" y="469331"/>
                  </a:lnTo>
                  <a:lnTo>
                    <a:pt x="48633" y="459597"/>
                  </a:lnTo>
                  <a:lnTo>
                    <a:pt x="0" y="44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513">
            <a:extLst>
              <a:ext uri="{FF2B5EF4-FFF2-40B4-BE49-F238E27FC236}">
                <a16:creationId xmlns:a16="http://schemas.microsoft.com/office/drawing/2014/main" xmlns="" id="{90D6E896-36DF-47A1-8240-36CC3CDF6BB2}"/>
              </a:ext>
            </a:extLst>
          </p:cNvPr>
          <p:cNvGrpSpPr/>
          <p:nvPr/>
        </p:nvGrpSpPr>
        <p:grpSpPr>
          <a:xfrm>
            <a:off x="3887744" y="482295"/>
            <a:ext cx="925557" cy="424284"/>
            <a:chOff x="3887744" y="482295"/>
            <a:chExt cx="925557" cy="424284"/>
          </a:xfrm>
        </p:grpSpPr>
        <p:sp>
          <p:nvSpPr>
            <p:cNvPr id="445" name="SMARTInkShape-2676">
              <a:extLst>
                <a:ext uri="{FF2B5EF4-FFF2-40B4-BE49-F238E27FC236}">
                  <a16:creationId xmlns:a16="http://schemas.microsoft.com/office/drawing/2014/main" xmlns="" id="{E63DA55A-875B-45B4-ADDE-796A2EBF366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87744" y="527822"/>
              <a:ext cx="256115" cy="345737"/>
            </a:xfrm>
            <a:custGeom>
              <a:avLst/>
              <a:gdLst/>
              <a:ahLst/>
              <a:cxnLst/>
              <a:rect l="0" t="0" r="0" b="0"/>
              <a:pathLst>
                <a:path w="256115" h="345737">
                  <a:moveTo>
                    <a:pt x="252456" y="11928"/>
                  </a:moveTo>
                  <a:lnTo>
                    <a:pt x="252456" y="11928"/>
                  </a:lnTo>
                  <a:lnTo>
                    <a:pt x="255827" y="8557"/>
                  </a:lnTo>
                  <a:lnTo>
                    <a:pt x="256114" y="6858"/>
                  </a:lnTo>
                  <a:lnTo>
                    <a:pt x="255600" y="5020"/>
                  </a:lnTo>
                  <a:lnTo>
                    <a:pt x="254552" y="3090"/>
                  </a:lnTo>
                  <a:lnTo>
                    <a:pt x="253147" y="1802"/>
                  </a:lnTo>
                  <a:lnTo>
                    <a:pt x="249706" y="372"/>
                  </a:lnTo>
                  <a:lnTo>
                    <a:pt x="207342" y="0"/>
                  </a:lnTo>
                  <a:lnTo>
                    <a:pt x="162170" y="8030"/>
                  </a:lnTo>
                  <a:lnTo>
                    <a:pt x="125046" y="19005"/>
                  </a:lnTo>
                  <a:lnTo>
                    <a:pt x="81316" y="35355"/>
                  </a:lnTo>
                  <a:lnTo>
                    <a:pt x="57579" y="51325"/>
                  </a:lnTo>
                  <a:lnTo>
                    <a:pt x="40512" y="72833"/>
                  </a:lnTo>
                  <a:lnTo>
                    <a:pt x="29888" y="107193"/>
                  </a:lnTo>
                  <a:lnTo>
                    <a:pt x="22272" y="148653"/>
                  </a:lnTo>
                  <a:lnTo>
                    <a:pt x="15547" y="192218"/>
                  </a:lnTo>
                  <a:lnTo>
                    <a:pt x="9086" y="233034"/>
                  </a:lnTo>
                  <a:lnTo>
                    <a:pt x="2703" y="275310"/>
                  </a:lnTo>
                  <a:lnTo>
                    <a:pt x="0" y="317222"/>
                  </a:lnTo>
                  <a:lnTo>
                    <a:pt x="2200" y="330118"/>
                  </a:lnTo>
                  <a:lnTo>
                    <a:pt x="7410" y="338672"/>
                  </a:lnTo>
                  <a:lnTo>
                    <a:pt x="10775" y="341941"/>
                  </a:lnTo>
                  <a:lnTo>
                    <a:pt x="22041" y="345572"/>
                  </a:lnTo>
                  <a:lnTo>
                    <a:pt x="48012" y="345736"/>
                  </a:lnTo>
                  <a:lnTo>
                    <a:pt x="84401" y="339434"/>
                  </a:lnTo>
                  <a:lnTo>
                    <a:pt x="126461" y="330511"/>
                  </a:lnTo>
                  <a:lnTo>
                    <a:pt x="166441" y="323399"/>
                  </a:lnTo>
                  <a:lnTo>
                    <a:pt x="201656" y="31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677">
              <a:extLst>
                <a:ext uri="{FF2B5EF4-FFF2-40B4-BE49-F238E27FC236}">
                  <a16:creationId xmlns:a16="http://schemas.microsoft.com/office/drawing/2014/main" xmlns="" id="{A701B4C1-9D10-425A-8D7A-BC4E18695A7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16130" y="711200"/>
              <a:ext cx="179621" cy="57151"/>
            </a:xfrm>
            <a:custGeom>
              <a:avLst/>
              <a:gdLst/>
              <a:ahLst/>
              <a:cxnLst/>
              <a:rect l="0" t="0" r="0" b="0"/>
              <a:pathLst>
                <a:path w="179621" h="57151">
                  <a:moveTo>
                    <a:pt x="8170" y="57150"/>
                  </a:moveTo>
                  <a:lnTo>
                    <a:pt x="8170" y="57150"/>
                  </a:lnTo>
                  <a:lnTo>
                    <a:pt x="1428" y="57150"/>
                  </a:lnTo>
                  <a:lnTo>
                    <a:pt x="147" y="56444"/>
                  </a:lnTo>
                  <a:lnTo>
                    <a:pt x="0" y="55269"/>
                  </a:lnTo>
                  <a:lnTo>
                    <a:pt x="606" y="53779"/>
                  </a:lnTo>
                  <a:lnTo>
                    <a:pt x="43809" y="38852"/>
                  </a:lnTo>
                  <a:lnTo>
                    <a:pt x="85914" y="23741"/>
                  </a:lnTo>
                  <a:lnTo>
                    <a:pt x="121510" y="13844"/>
                  </a:lnTo>
                  <a:lnTo>
                    <a:pt x="179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678">
              <a:extLst>
                <a:ext uri="{FF2B5EF4-FFF2-40B4-BE49-F238E27FC236}">
                  <a16:creationId xmlns:a16="http://schemas.microsoft.com/office/drawing/2014/main" xmlns="" id="{D550706F-A2BB-430C-82C3-5B086C747DA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12417" y="482295"/>
              <a:ext cx="334184" cy="424284"/>
            </a:xfrm>
            <a:custGeom>
              <a:avLst/>
              <a:gdLst/>
              <a:ahLst/>
              <a:cxnLst/>
              <a:rect l="0" t="0" r="0" b="0"/>
              <a:pathLst>
                <a:path w="334184" h="424284">
                  <a:moveTo>
                    <a:pt x="334183" y="38405"/>
                  </a:moveTo>
                  <a:lnTo>
                    <a:pt x="334183" y="38405"/>
                  </a:lnTo>
                  <a:lnTo>
                    <a:pt x="307668" y="15261"/>
                  </a:lnTo>
                  <a:lnTo>
                    <a:pt x="282661" y="2463"/>
                  </a:lnTo>
                  <a:lnTo>
                    <a:pt x="236830" y="0"/>
                  </a:lnTo>
                  <a:lnTo>
                    <a:pt x="195349" y="1626"/>
                  </a:lnTo>
                  <a:lnTo>
                    <a:pt x="153191" y="11123"/>
                  </a:lnTo>
                  <a:lnTo>
                    <a:pt x="108506" y="32938"/>
                  </a:lnTo>
                  <a:lnTo>
                    <a:pt x="90654" y="47264"/>
                  </a:lnTo>
                  <a:lnTo>
                    <a:pt x="75664" y="67742"/>
                  </a:lnTo>
                  <a:lnTo>
                    <a:pt x="62067" y="106443"/>
                  </a:lnTo>
                  <a:lnTo>
                    <a:pt x="53570" y="149189"/>
                  </a:lnTo>
                  <a:lnTo>
                    <a:pt x="49955" y="196505"/>
                  </a:lnTo>
                  <a:lnTo>
                    <a:pt x="45346" y="231438"/>
                  </a:lnTo>
                  <a:lnTo>
                    <a:pt x="38594" y="267425"/>
                  </a:lnTo>
                  <a:lnTo>
                    <a:pt x="30890" y="302234"/>
                  </a:lnTo>
                  <a:lnTo>
                    <a:pt x="22762" y="334639"/>
                  </a:lnTo>
                  <a:lnTo>
                    <a:pt x="10252" y="376885"/>
                  </a:lnTo>
                  <a:lnTo>
                    <a:pt x="126" y="412652"/>
                  </a:lnTo>
                  <a:lnTo>
                    <a:pt x="0" y="417020"/>
                  </a:lnTo>
                  <a:lnTo>
                    <a:pt x="622" y="419932"/>
                  </a:lnTo>
                  <a:lnTo>
                    <a:pt x="1742" y="421873"/>
                  </a:lnTo>
                  <a:lnTo>
                    <a:pt x="8631" y="424030"/>
                  </a:lnTo>
                  <a:lnTo>
                    <a:pt x="20160" y="424283"/>
                  </a:lnTo>
                  <a:lnTo>
                    <a:pt x="60069" y="418696"/>
                  </a:lnTo>
                  <a:lnTo>
                    <a:pt x="102681" y="410963"/>
                  </a:lnTo>
                  <a:lnTo>
                    <a:pt x="149173" y="399735"/>
                  </a:lnTo>
                  <a:lnTo>
                    <a:pt x="194483" y="387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679">
              <a:extLst>
                <a:ext uri="{FF2B5EF4-FFF2-40B4-BE49-F238E27FC236}">
                  <a16:creationId xmlns:a16="http://schemas.microsoft.com/office/drawing/2014/main" xmlns="" id="{DD25A9E4-E8CC-44A5-8827-145E00EA75F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489450" y="590550"/>
              <a:ext cx="241301" cy="222251"/>
            </a:xfrm>
            <a:custGeom>
              <a:avLst/>
              <a:gdLst/>
              <a:ahLst/>
              <a:cxnLst/>
              <a:rect l="0" t="0" r="0" b="0"/>
              <a:pathLst>
                <a:path w="241301" h="222251">
                  <a:moveTo>
                    <a:pt x="0" y="0"/>
                  </a:moveTo>
                  <a:lnTo>
                    <a:pt x="0" y="0"/>
                  </a:lnTo>
                  <a:lnTo>
                    <a:pt x="7891" y="12256"/>
                  </a:lnTo>
                  <a:lnTo>
                    <a:pt x="48021" y="52097"/>
                  </a:lnTo>
                  <a:lnTo>
                    <a:pt x="79904" y="81010"/>
                  </a:lnTo>
                  <a:lnTo>
                    <a:pt x="112888" y="110323"/>
                  </a:lnTo>
                  <a:lnTo>
                    <a:pt x="146364" y="139814"/>
                  </a:lnTo>
                  <a:lnTo>
                    <a:pt x="189417" y="178539"/>
                  </a:lnTo>
                  <a:lnTo>
                    <a:pt x="227361" y="217853"/>
                  </a:lnTo>
                  <a:lnTo>
                    <a:pt x="231301" y="220024"/>
                  </a:lnTo>
                  <a:lnTo>
                    <a:pt x="2413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680">
              <a:extLst>
                <a:ext uri="{FF2B5EF4-FFF2-40B4-BE49-F238E27FC236}">
                  <a16:creationId xmlns:a16="http://schemas.microsoft.com/office/drawing/2014/main" xmlns="" id="{4D04EAA4-9E94-4E29-90B3-C01E3687D49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08500" y="552450"/>
              <a:ext cx="254001" cy="292101"/>
            </a:xfrm>
            <a:custGeom>
              <a:avLst/>
              <a:gdLst/>
              <a:ahLst/>
              <a:cxnLst/>
              <a:rect l="0" t="0" r="0" b="0"/>
              <a:pathLst>
                <a:path w="254001" h="292101">
                  <a:moveTo>
                    <a:pt x="254000" y="0"/>
                  </a:moveTo>
                  <a:lnTo>
                    <a:pt x="254000" y="0"/>
                  </a:lnTo>
                  <a:lnTo>
                    <a:pt x="226210" y="18951"/>
                  </a:lnTo>
                  <a:lnTo>
                    <a:pt x="181718" y="66120"/>
                  </a:lnTo>
                  <a:lnTo>
                    <a:pt x="154612" y="99237"/>
                  </a:lnTo>
                  <a:lnTo>
                    <a:pt x="126101" y="135122"/>
                  </a:lnTo>
                  <a:lnTo>
                    <a:pt x="96967" y="170826"/>
                  </a:lnTo>
                  <a:lnTo>
                    <a:pt x="54914" y="217283"/>
                  </a:lnTo>
                  <a:lnTo>
                    <a:pt x="18112" y="261538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681">
              <a:extLst>
                <a:ext uri="{FF2B5EF4-FFF2-40B4-BE49-F238E27FC236}">
                  <a16:creationId xmlns:a16="http://schemas.microsoft.com/office/drawing/2014/main" xmlns="" id="{4F0FD929-236C-4B80-AD58-89648A75F87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794250" y="742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6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514">
            <a:extLst>
              <a:ext uri="{FF2B5EF4-FFF2-40B4-BE49-F238E27FC236}">
                <a16:creationId xmlns:a16="http://schemas.microsoft.com/office/drawing/2014/main" xmlns="" id="{A64080DE-C4DA-4C0E-9AB0-E2209F163D6A}"/>
              </a:ext>
            </a:extLst>
          </p:cNvPr>
          <p:cNvGrpSpPr/>
          <p:nvPr/>
        </p:nvGrpSpPr>
        <p:grpSpPr>
          <a:xfrm>
            <a:off x="3092450" y="736600"/>
            <a:ext cx="171451" cy="101601"/>
            <a:chOff x="3092450" y="736600"/>
            <a:chExt cx="171451" cy="101601"/>
          </a:xfrm>
        </p:grpSpPr>
        <p:sp>
          <p:nvSpPr>
            <p:cNvPr id="452" name="SMARTInkShape-2682">
              <a:extLst>
                <a:ext uri="{FF2B5EF4-FFF2-40B4-BE49-F238E27FC236}">
                  <a16:creationId xmlns:a16="http://schemas.microsoft.com/office/drawing/2014/main" xmlns="" id="{6CE458AA-3D5A-40B1-9BBC-73C963CDCCE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92450" y="7366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6854" y="883"/>
                  </a:lnTo>
                  <a:lnTo>
                    <a:pt x="50934" y="261"/>
                  </a:lnTo>
                  <a:lnTo>
                    <a:pt x="95681" y="7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683">
              <a:extLst>
                <a:ext uri="{FF2B5EF4-FFF2-40B4-BE49-F238E27FC236}">
                  <a16:creationId xmlns:a16="http://schemas.microsoft.com/office/drawing/2014/main" xmlns="" id="{1C72229C-8314-48B7-8FD3-ADC0F3C174C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33529" y="806450"/>
              <a:ext cx="130372" cy="31751"/>
            </a:xfrm>
            <a:custGeom>
              <a:avLst/>
              <a:gdLst/>
              <a:ahLst/>
              <a:cxnLst/>
              <a:rect l="0" t="0" r="0" b="0"/>
              <a:pathLst>
                <a:path w="1303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8017" y="28379"/>
                  </a:lnTo>
                  <a:lnTo>
                    <a:pt x="40652" y="19541"/>
                  </a:lnTo>
                  <a:lnTo>
                    <a:pt x="74033" y="11977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515">
            <a:extLst>
              <a:ext uri="{FF2B5EF4-FFF2-40B4-BE49-F238E27FC236}">
                <a16:creationId xmlns:a16="http://schemas.microsoft.com/office/drawing/2014/main" xmlns="" id="{C106A12F-7831-4B98-9908-B127446689DA}"/>
              </a:ext>
            </a:extLst>
          </p:cNvPr>
          <p:cNvGrpSpPr/>
          <p:nvPr/>
        </p:nvGrpSpPr>
        <p:grpSpPr>
          <a:xfrm>
            <a:off x="900866" y="520700"/>
            <a:ext cx="1776515" cy="502924"/>
            <a:chOff x="900866" y="520700"/>
            <a:chExt cx="1776515" cy="502924"/>
          </a:xfrm>
        </p:grpSpPr>
        <p:sp>
          <p:nvSpPr>
            <p:cNvPr id="455" name="SMARTInkShape-2684">
              <a:extLst>
                <a:ext uri="{FF2B5EF4-FFF2-40B4-BE49-F238E27FC236}">
                  <a16:creationId xmlns:a16="http://schemas.microsoft.com/office/drawing/2014/main" xmlns="" id="{DCBA4658-5B0D-4A6C-A37E-7E52FD7FC19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00866" y="611220"/>
              <a:ext cx="286585" cy="412404"/>
            </a:xfrm>
            <a:custGeom>
              <a:avLst/>
              <a:gdLst/>
              <a:ahLst/>
              <a:cxnLst/>
              <a:rect l="0" t="0" r="0" b="0"/>
              <a:pathLst>
                <a:path w="286585" h="412404">
                  <a:moveTo>
                    <a:pt x="242134" y="55530"/>
                  </a:moveTo>
                  <a:lnTo>
                    <a:pt x="242134" y="55530"/>
                  </a:lnTo>
                  <a:lnTo>
                    <a:pt x="241428" y="33868"/>
                  </a:lnTo>
                  <a:lnTo>
                    <a:pt x="238763" y="25676"/>
                  </a:lnTo>
                  <a:lnTo>
                    <a:pt x="229925" y="13131"/>
                  </a:lnTo>
                  <a:lnTo>
                    <a:pt x="218598" y="6582"/>
                  </a:lnTo>
                  <a:lnTo>
                    <a:pt x="196355" y="810"/>
                  </a:lnTo>
                  <a:lnTo>
                    <a:pt x="188331" y="0"/>
                  </a:lnTo>
                  <a:lnTo>
                    <a:pt x="156813" y="8973"/>
                  </a:lnTo>
                  <a:lnTo>
                    <a:pt x="117292" y="35150"/>
                  </a:lnTo>
                  <a:lnTo>
                    <a:pt x="77673" y="79830"/>
                  </a:lnTo>
                  <a:lnTo>
                    <a:pt x="53800" y="118776"/>
                  </a:lnTo>
                  <a:lnTo>
                    <a:pt x="32135" y="162662"/>
                  </a:lnTo>
                  <a:lnTo>
                    <a:pt x="22407" y="186218"/>
                  </a:lnTo>
                  <a:lnTo>
                    <a:pt x="6894" y="232852"/>
                  </a:lnTo>
                  <a:lnTo>
                    <a:pt x="0" y="274745"/>
                  </a:lnTo>
                  <a:lnTo>
                    <a:pt x="2580" y="310768"/>
                  </a:lnTo>
                  <a:lnTo>
                    <a:pt x="12193" y="342536"/>
                  </a:lnTo>
                  <a:lnTo>
                    <a:pt x="28225" y="370766"/>
                  </a:lnTo>
                  <a:lnTo>
                    <a:pt x="52754" y="391779"/>
                  </a:lnTo>
                  <a:lnTo>
                    <a:pt x="82471" y="406057"/>
                  </a:lnTo>
                  <a:lnTo>
                    <a:pt x="114493" y="412403"/>
                  </a:lnTo>
                  <a:lnTo>
                    <a:pt x="153184" y="409579"/>
                  </a:lnTo>
                  <a:lnTo>
                    <a:pt x="196251" y="399152"/>
                  </a:lnTo>
                  <a:lnTo>
                    <a:pt x="241262" y="380406"/>
                  </a:lnTo>
                  <a:lnTo>
                    <a:pt x="286584" y="36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685">
              <a:extLst>
                <a:ext uri="{FF2B5EF4-FFF2-40B4-BE49-F238E27FC236}">
                  <a16:creationId xmlns:a16="http://schemas.microsoft.com/office/drawing/2014/main" xmlns="" id="{F6B7688C-823D-4F1B-B5FC-9A6442D90B4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88088" y="831159"/>
              <a:ext cx="125606" cy="164477"/>
            </a:xfrm>
            <a:custGeom>
              <a:avLst/>
              <a:gdLst/>
              <a:ahLst/>
              <a:cxnLst/>
              <a:rect l="0" t="0" r="0" b="0"/>
              <a:pathLst>
                <a:path w="125606" h="164477">
                  <a:moveTo>
                    <a:pt x="94612" y="19741"/>
                  </a:moveTo>
                  <a:lnTo>
                    <a:pt x="94612" y="19741"/>
                  </a:lnTo>
                  <a:lnTo>
                    <a:pt x="73564" y="2064"/>
                  </a:lnTo>
                  <a:lnTo>
                    <a:pt x="67880" y="195"/>
                  </a:lnTo>
                  <a:lnTo>
                    <a:pt x="55920" y="0"/>
                  </a:lnTo>
                  <a:lnTo>
                    <a:pt x="33916" y="10599"/>
                  </a:lnTo>
                  <a:lnTo>
                    <a:pt x="12893" y="37258"/>
                  </a:lnTo>
                  <a:lnTo>
                    <a:pt x="0" y="75339"/>
                  </a:lnTo>
                  <a:lnTo>
                    <a:pt x="1824" y="114531"/>
                  </a:lnTo>
                  <a:lnTo>
                    <a:pt x="13392" y="136424"/>
                  </a:lnTo>
                  <a:lnTo>
                    <a:pt x="21415" y="146213"/>
                  </a:lnTo>
                  <a:lnTo>
                    <a:pt x="41619" y="158971"/>
                  </a:lnTo>
                  <a:lnTo>
                    <a:pt x="52933" y="163361"/>
                  </a:lnTo>
                  <a:lnTo>
                    <a:pt x="74912" y="164476"/>
                  </a:lnTo>
                  <a:lnTo>
                    <a:pt x="85712" y="162797"/>
                  </a:lnTo>
                  <a:lnTo>
                    <a:pt x="103356" y="151525"/>
                  </a:lnTo>
                  <a:lnTo>
                    <a:pt x="116843" y="134051"/>
                  </a:lnTo>
                  <a:lnTo>
                    <a:pt x="125189" y="112173"/>
                  </a:lnTo>
                  <a:lnTo>
                    <a:pt x="125605" y="88339"/>
                  </a:lnTo>
                  <a:lnTo>
                    <a:pt x="116025" y="53001"/>
                  </a:lnTo>
                  <a:lnTo>
                    <a:pt x="99287" y="15393"/>
                  </a:lnTo>
                  <a:lnTo>
                    <a:pt x="99140" y="12609"/>
                  </a:lnTo>
                  <a:lnTo>
                    <a:pt x="100962" y="7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686">
              <a:extLst>
                <a:ext uri="{FF2B5EF4-FFF2-40B4-BE49-F238E27FC236}">
                  <a16:creationId xmlns:a16="http://schemas.microsoft.com/office/drawing/2014/main" xmlns="" id="{93F4EB3F-E59A-4C2A-A87C-377E1BADCEC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39850" y="768350"/>
              <a:ext cx="153922" cy="164762"/>
            </a:xfrm>
            <a:custGeom>
              <a:avLst/>
              <a:gdLst/>
              <a:ahLst/>
              <a:cxnLst/>
              <a:rect l="0" t="0" r="0" b="0"/>
              <a:pathLst>
                <a:path w="153922" h="164762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6907" y="58326"/>
                  </a:lnTo>
                  <a:lnTo>
                    <a:pt x="12242" y="71078"/>
                  </a:lnTo>
                  <a:lnTo>
                    <a:pt x="35505" y="113878"/>
                  </a:lnTo>
                  <a:lnTo>
                    <a:pt x="66809" y="160252"/>
                  </a:lnTo>
                  <a:lnTo>
                    <a:pt x="71350" y="163279"/>
                  </a:lnTo>
                  <a:lnTo>
                    <a:pt x="75789" y="164592"/>
                  </a:lnTo>
                  <a:lnTo>
                    <a:pt x="80159" y="164761"/>
                  </a:lnTo>
                  <a:lnTo>
                    <a:pt x="84484" y="162052"/>
                  </a:lnTo>
                  <a:lnTo>
                    <a:pt x="93052" y="151516"/>
                  </a:lnTo>
                  <a:lnTo>
                    <a:pt x="110756" y="105136"/>
                  </a:lnTo>
                  <a:lnTo>
                    <a:pt x="121897" y="72127"/>
                  </a:lnTo>
                  <a:lnTo>
                    <a:pt x="140069" y="27956"/>
                  </a:lnTo>
                  <a:lnTo>
                    <a:pt x="153623" y="1864"/>
                  </a:lnTo>
                  <a:lnTo>
                    <a:pt x="153921" y="53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687">
              <a:extLst>
                <a:ext uri="{FF2B5EF4-FFF2-40B4-BE49-F238E27FC236}">
                  <a16:creationId xmlns:a16="http://schemas.microsoft.com/office/drawing/2014/main" xmlns="" id="{17515C9D-14EC-4D4D-91AD-85EA33D3A00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06640" y="590586"/>
              <a:ext cx="126911" cy="367615"/>
            </a:xfrm>
            <a:custGeom>
              <a:avLst/>
              <a:gdLst/>
              <a:ahLst/>
              <a:cxnLst/>
              <a:rect l="0" t="0" r="0" b="0"/>
              <a:pathLst>
                <a:path w="126911" h="367615">
                  <a:moveTo>
                    <a:pt x="120560" y="63464"/>
                  </a:moveTo>
                  <a:lnTo>
                    <a:pt x="120560" y="63464"/>
                  </a:lnTo>
                  <a:lnTo>
                    <a:pt x="119149" y="35163"/>
                  </a:lnTo>
                  <a:lnTo>
                    <a:pt x="106254" y="3789"/>
                  </a:lnTo>
                  <a:lnTo>
                    <a:pt x="103262" y="1103"/>
                  </a:lnTo>
                  <a:lnTo>
                    <a:pt x="99855" y="18"/>
                  </a:lnTo>
                  <a:lnTo>
                    <a:pt x="96174" y="0"/>
                  </a:lnTo>
                  <a:lnTo>
                    <a:pt x="74137" y="20201"/>
                  </a:lnTo>
                  <a:lnTo>
                    <a:pt x="55242" y="50821"/>
                  </a:lnTo>
                  <a:lnTo>
                    <a:pt x="36496" y="91006"/>
                  </a:lnTo>
                  <a:lnTo>
                    <a:pt x="21109" y="137088"/>
                  </a:lnTo>
                  <a:lnTo>
                    <a:pt x="9097" y="183910"/>
                  </a:lnTo>
                  <a:lnTo>
                    <a:pt x="1171" y="229884"/>
                  </a:lnTo>
                  <a:lnTo>
                    <a:pt x="0" y="273836"/>
                  </a:lnTo>
                  <a:lnTo>
                    <a:pt x="5594" y="313126"/>
                  </a:lnTo>
                  <a:lnTo>
                    <a:pt x="15842" y="345169"/>
                  </a:lnTo>
                  <a:lnTo>
                    <a:pt x="29804" y="364114"/>
                  </a:lnTo>
                  <a:lnTo>
                    <a:pt x="38889" y="367614"/>
                  </a:lnTo>
                  <a:lnTo>
                    <a:pt x="60273" y="365859"/>
                  </a:lnTo>
                  <a:lnTo>
                    <a:pt x="99483" y="346228"/>
                  </a:lnTo>
                  <a:lnTo>
                    <a:pt x="126910" y="330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688">
              <a:extLst>
                <a:ext uri="{FF2B5EF4-FFF2-40B4-BE49-F238E27FC236}">
                  <a16:creationId xmlns:a16="http://schemas.microsoft.com/office/drawing/2014/main" xmlns="" id="{10FB42BF-A06B-48CB-8A52-8165BC6EE05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816983" y="673100"/>
              <a:ext cx="208668" cy="215901"/>
            </a:xfrm>
            <a:custGeom>
              <a:avLst/>
              <a:gdLst/>
              <a:ahLst/>
              <a:cxnLst/>
              <a:rect l="0" t="0" r="0" b="0"/>
              <a:pathLst>
                <a:path w="208668" h="2159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1"/>
                  </a:lnTo>
                  <a:lnTo>
                    <a:pt x="7035" y="35469"/>
                  </a:lnTo>
                  <a:lnTo>
                    <a:pt x="41290" y="78189"/>
                  </a:lnTo>
                  <a:lnTo>
                    <a:pt x="86637" y="118260"/>
                  </a:lnTo>
                  <a:lnTo>
                    <a:pt x="121976" y="143106"/>
                  </a:lnTo>
                  <a:lnTo>
                    <a:pt x="168164" y="176928"/>
                  </a:lnTo>
                  <a:lnTo>
                    <a:pt x="20866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689">
              <a:extLst>
                <a:ext uri="{FF2B5EF4-FFF2-40B4-BE49-F238E27FC236}">
                  <a16:creationId xmlns:a16="http://schemas.microsoft.com/office/drawing/2014/main" xmlns="" id="{2A71104A-1CB0-4A6F-AC2E-D753D240C1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22450" y="635000"/>
              <a:ext cx="196851" cy="330201"/>
            </a:xfrm>
            <a:custGeom>
              <a:avLst/>
              <a:gdLst/>
              <a:ahLst/>
              <a:cxnLst/>
              <a:rect l="0" t="0" r="0" b="0"/>
              <a:pathLst>
                <a:path w="196851" h="330201">
                  <a:moveTo>
                    <a:pt x="196850" y="0"/>
                  </a:moveTo>
                  <a:lnTo>
                    <a:pt x="196850" y="0"/>
                  </a:lnTo>
                  <a:lnTo>
                    <a:pt x="154755" y="36628"/>
                  </a:lnTo>
                  <a:lnTo>
                    <a:pt x="116095" y="81408"/>
                  </a:lnTo>
                  <a:lnTo>
                    <a:pt x="85935" y="118496"/>
                  </a:lnTo>
                  <a:lnTo>
                    <a:pt x="55832" y="157793"/>
                  </a:lnTo>
                  <a:lnTo>
                    <a:pt x="30694" y="196425"/>
                  </a:lnTo>
                  <a:lnTo>
                    <a:pt x="13406" y="232879"/>
                  </a:lnTo>
                  <a:lnTo>
                    <a:pt x="3136" y="267191"/>
                  </a:lnTo>
                  <a:lnTo>
                    <a:pt x="615" y="309336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690">
              <a:extLst>
                <a:ext uri="{FF2B5EF4-FFF2-40B4-BE49-F238E27FC236}">
                  <a16:creationId xmlns:a16="http://schemas.microsoft.com/office/drawing/2014/main" xmlns="" id="{2693086C-0F3E-4CCE-B344-0252C986359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987550" y="8763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101600" y="0"/>
                  </a:moveTo>
                  <a:lnTo>
                    <a:pt x="101600" y="0"/>
                  </a:lnTo>
                  <a:lnTo>
                    <a:pt x="62876" y="38724"/>
                  </a:lnTo>
                  <a:lnTo>
                    <a:pt x="17542" y="7969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691">
              <a:extLst>
                <a:ext uri="{FF2B5EF4-FFF2-40B4-BE49-F238E27FC236}">
                  <a16:creationId xmlns:a16="http://schemas.microsoft.com/office/drawing/2014/main" xmlns="" id="{D4ED6B70-5AF0-4516-A884-0022AAE5139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66950" y="617356"/>
              <a:ext cx="107951" cy="125595"/>
            </a:xfrm>
            <a:custGeom>
              <a:avLst/>
              <a:gdLst/>
              <a:ahLst/>
              <a:cxnLst/>
              <a:rect l="0" t="0" r="0" b="0"/>
              <a:pathLst>
                <a:path w="107951" h="125595">
                  <a:moveTo>
                    <a:pt x="0" y="17644"/>
                  </a:moveTo>
                  <a:lnTo>
                    <a:pt x="0" y="17644"/>
                  </a:lnTo>
                  <a:lnTo>
                    <a:pt x="5026" y="5711"/>
                  </a:lnTo>
                  <a:lnTo>
                    <a:pt x="5467" y="3338"/>
                  </a:lnTo>
                  <a:lnTo>
                    <a:pt x="6467" y="1757"/>
                  </a:lnTo>
                  <a:lnTo>
                    <a:pt x="7839" y="703"/>
                  </a:lnTo>
                  <a:lnTo>
                    <a:pt x="9460" y="0"/>
                  </a:lnTo>
                  <a:lnTo>
                    <a:pt x="21853" y="5753"/>
                  </a:lnTo>
                  <a:lnTo>
                    <a:pt x="62863" y="46161"/>
                  </a:lnTo>
                  <a:lnTo>
                    <a:pt x="88068" y="84294"/>
                  </a:lnTo>
                  <a:lnTo>
                    <a:pt x="10795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692">
              <a:extLst>
                <a:ext uri="{FF2B5EF4-FFF2-40B4-BE49-F238E27FC236}">
                  <a16:creationId xmlns:a16="http://schemas.microsoft.com/office/drawing/2014/main" xmlns="" id="{A15510EF-84C0-48CC-9672-3B614968D51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376467" y="605015"/>
              <a:ext cx="119084" cy="271286"/>
            </a:xfrm>
            <a:custGeom>
              <a:avLst/>
              <a:gdLst/>
              <a:ahLst/>
              <a:cxnLst/>
              <a:rect l="0" t="0" r="0" b="0"/>
              <a:pathLst>
                <a:path w="119084" h="271286">
                  <a:moveTo>
                    <a:pt x="119083" y="10935"/>
                  </a:moveTo>
                  <a:lnTo>
                    <a:pt x="119083" y="10935"/>
                  </a:lnTo>
                  <a:lnTo>
                    <a:pt x="112341" y="4193"/>
                  </a:lnTo>
                  <a:lnTo>
                    <a:pt x="105268" y="883"/>
                  </a:lnTo>
                  <a:lnTo>
                    <a:pt x="101406" y="0"/>
                  </a:lnTo>
                  <a:lnTo>
                    <a:pt x="82488" y="5500"/>
                  </a:lnTo>
                  <a:lnTo>
                    <a:pt x="59008" y="22809"/>
                  </a:lnTo>
                  <a:lnTo>
                    <a:pt x="40919" y="52553"/>
                  </a:lnTo>
                  <a:lnTo>
                    <a:pt x="26622" y="91548"/>
                  </a:lnTo>
                  <a:lnTo>
                    <a:pt x="16820" y="137753"/>
                  </a:lnTo>
                  <a:lnTo>
                    <a:pt x="9447" y="180450"/>
                  </a:lnTo>
                  <a:lnTo>
                    <a:pt x="2794" y="219911"/>
                  </a:lnTo>
                  <a:lnTo>
                    <a:pt x="0" y="254552"/>
                  </a:lnTo>
                  <a:lnTo>
                    <a:pt x="2187" y="263378"/>
                  </a:lnTo>
                  <a:lnTo>
                    <a:pt x="3758" y="266014"/>
                  </a:lnTo>
                  <a:lnTo>
                    <a:pt x="5510" y="267771"/>
                  </a:lnTo>
                  <a:lnTo>
                    <a:pt x="11133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693">
              <a:extLst>
                <a:ext uri="{FF2B5EF4-FFF2-40B4-BE49-F238E27FC236}">
                  <a16:creationId xmlns:a16="http://schemas.microsoft.com/office/drawing/2014/main" xmlns="" id="{ABCAC538-81BA-48AF-8B71-573C358CEFA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603500" y="520700"/>
              <a:ext cx="73881" cy="412751"/>
            </a:xfrm>
            <a:custGeom>
              <a:avLst/>
              <a:gdLst/>
              <a:ahLst/>
              <a:cxnLst/>
              <a:rect l="0" t="0" r="0" b="0"/>
              <a:pathLst>
                <a:path w="73881" h="412751">
                  <a:moveTo>
                    <a:pt x="6350" y="0"/>
                  </a:moveTo>
                  <a:lnTo>
                    <a:pt x="6350" y="0"/>
                  </a:lnTo>
                  <a:lnTo>
                    <a:pt x="18559" y="36628"/>
                  </a:lnTo>
                  <a:lnTo>
                    <a:pt x="29886" y="66844"/>
                  </a:lnTo>
                  <a:lnTo>
                    <a:pt x="43621" y="105203"/>
                  </a:lnTo>
                  <a:lnTo>
                    <a:pt x="56782" y="150473"/>
                  </a:lnTo>
                  <a:lnTo>
                    <a:pt x="67805" y="196934"/>
                  </a:lnTo>
                  <a:lnTo>
                    <a:pt x="73880" y="243454"/>
                  </a:lnTo>
                  <a:lnTo>
                    <a:pt x="69524" y="290000"/>
                  </a:lnTo>
                  <a:lnTo>
                    <a:pt x="56770" y="330913"/>
                  </a:lnTo>
                  <a:lnTo>
                    <a:pt x="29756" y="378154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5920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SMARTInkShape-Group516">
            <a:extLst>
              <a:ext uri="{FF2B5EF4-FFF2-40B4-BE49-F238E27FC236}">
                <a16:creationId xmlns:a16="http://schemas.microsoft.com/office/drawing/2014/main" xmlns="" id="{FB613A5F-C22C-4DCF-9435-173728875DA1}"/>
              </a:ext>
            </a:extLst>
          </p:cNvPr>
          <p:cNvGrpSpPr/>
          <p:nvPr/>
        </p:nvGrpSpPr>
        <p:grpSpPr>
          <a:xfrm>
            <a:off x="348475" y="4173094"/>
            <a:ext cx="1147114" cy="538607"/>
            <a:chOff x="348475" y="4173094"/>
            <a:chExt cx="1147114" cy="538607"/>
          </a:xfrm>
        </p:grpSpPr>
        <p:sp>
          <p:nvSpPr>
            <p:cNvPr id="316" name="SMARTInkShape-2694">
              <a:extLst>
                <a:ext uri="{FF2B5EF4-FFF2-40B4-BE49-F238E27FC236}">
                  <a16:creationId xmlns:a16="http://schemas.microsoft.com/office/drawing/2014/main" xmlns="" id="{92F6B763-F368-4BBC-BC65-1941E4B4A049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1378735" y="4173094"/>
              <a:ext cx="116854" cy="159017"/>
            </a:xfrm>
            <a:custGeom>
              <a:avLst/>
              <a:gdLst/>
              <a:ahLst/>
              <a:cxnLst/>
              <a:rect l="0" t="0" r="0" b="0"/>
              <a:pathLst>
                <a:path w="116854" h="159017">
                  <a:moveTo>
                    <a:pt x="43665" y="11556"/>
                  </a:moveTo>
                  <a:lnTo>
                    <a:pt x="43665" y="11556"/>
                  </a:lnTo>
                  <a:lnTo>
                    <a:pt x="43665" y="8185"/>
                  </a:lnTo>
                  <a:lnTo>
                    <a:pt x="41784" y="4649"/>
                  </a:lnTo>
                  <a:lnTo>
                    <a:pt x="40294" y="2718"/>
                  </a:lnTo>
                  <a:lnTo>
                    <a:pt x="36757" y="572"/>
                  </a:lnTo>
                  <a:lnTo>
                    <a:pt x="34827" y="0"/>
                  </a:lnTo>
                  <a:lnTo>
                    <a:pt x="27037" y="5009"/>
                  </a:lnTo>
                  <a:lnTo>
                    <a:pt x="21996" y="9308"/>
                  </a:lnTo>
                  <a:lnTo>
                    <a:pt x="8160" y="38955"/>
                  </a:lnTo>
                  <a:lnTo>
                    <a:pt x="1865" y="79019"/>
                  </a:lnTo>
                  <a:lnTo>
                    <a:pt x="0" y="118799"/>
                  </a:lnTo>
                  <a:lnTo>
                    <a:pt x="7090" y="138947"/>
                  </a:lnTo>
                  <a:lnTo>
                    <a:pt x="12932" y="147284"/>
                  </a:lnTo>
                  <a:lnTo>
                    <a:pt x="26948" y="156546"/>
                  </a:lnTo>
                  <a:lnTo>
                    <a:pt x="34637" y="159016"/>
                  </a:lnTo>
                  <a:lnTo>
                    <a:pt x="54469" y="156116"/>
                  </a:lnTo>
                  <a:lnTo>
                    <a:pt x="65684" y="152379"/>
                  </a:lnTo>
                  <a:lnTo>
                    <a:pt x="87553" y="135057"/>
                  </a:lnTo>
                  <a:lnTo>
                    <a:pt x="106210" y="110895"/>
                  </a:lnTo>
                  <a:lnTo>
                    <a:pt x="116853" y="83693"/>
                  </a:lnTo>
                  <a:lnTo>
                    <a:pt x="116410" y="57023"/>
                  </a:lnTo>
                  <a:lnTo>
                    <a:pt x="107165" y="17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695">
              <a:extLst>
                <a:ext uri="{FF2B5EF4-FFF2-40B4-BE49-F238E27FC236}">
                  <a16:creationId xmlns:a16="http://schemas.microsoft.com/office/drawing/2014/main" xmlns="" id="{8684EB30-EBD0-483A-8D9C-589F8ECDA36C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1104900" y="4343400"/>
              <a:ext cx="139701" cy="63501"/>
            </a:xfrm>
            <a:custGeom>
              <a:avLst/>
              <a:gdLst/>
              <a:ahLst/>
              <a:cxnLst/>
              <a:rect l="0" t="0" r="0" b="0"/>
              <a:pathLst>
                <a:path w="139701" h="63501">
                  <a:moveTo>
                    <a:pt x="0" y="63500"/>
                  </a:moveTo>
                  <a:lnTo>
                    <a:pt x="0" y="63500"/>
                  </a:lnTo>
                  <a:lnTo>
                    <a:pt x="15914" y="57019"/>
                  </a:lnTo>
                  <a:lnTo>
                    <a:pt x="51147" y="36820"/>
                  </a:lnTo>
                  <a:lnTo>
                    <a:pt x="92766" y="1867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696">
              <a:extLst>
                <a:ext uri="{FF2B5EF4-FFF2-40B4-BE49-F238E27FC236}">
                  <a16:creationId xmlns:a16="http://schemas.microsoft.com/office/drawing/2014/main" xmlns="" id="{6B29016D-BF6C-498A-9084-5E818129764B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1022350" y="429895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43351" y="35474"/>
                  </a:lnTo>
                  <a:lnTo>
                    <a:pt x="86771" y="1552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697">
              <a:extLst>
                <a:ext uri="{FF2B5EF4-FFF2-40B4-BE49-F238E27FC236}">
                  <a16:creationId xmlns:a16="http://schemas.microsoft.com/office/drawing/2014/main" xmlns="" id="{2D089E75-D8AA-4A45-8D69-C36C541BE66B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915991" y="4447692"/>
              <a:ext cx="36510" cy="181459"/>
            </a:xfrm>
            <a:custGeom>
              <a:avLst/>
              <a:gdLst/>
              <a:ahLst/>
              <a:cxnLst/>
              <a:rect l="0" t="0" r="0" b="0"/>
              <a:pathLst>
                <a:path w="36510" h="181459">
                  <a:moveTo>
                    <a:pt x="36509" y="3658"/>
                  </a:moveTo>
                  <a:lnTo>
                    <a:pt x="36509" y="3658"/>
                  </a:lnTo>
                  <a:lnTo>
                    <a:pt x="33138" y="287"/>
                  </a:lnTo>
                  <a:lnTo>
                    <a:pt x="31439" y="0"/>
                  </a:lnTo>
                  <a:lnTo>
                    <a:pt x="29601" y="513"/>
                  </a:lnTo>
                  <a:lnTo>
                    <a:pt x="27671" y="1562"/>
                  </a:lnTo>
                  <a:lnTo>
                    <a:pt x="18211" y="13150"/>
                  </a:lnTo>
                  <a:lnTo>
                    <a:pt x="7442" y="56307"/>
                  </a:lnTo>
                  <a:lnTo>
                    <a:pt x="1399" y="97966"/>
                  </a:lnTo>
                  <a:lnTo>
                    <a:pt x="0" y="139473"/>
                  </a:lnTo>
                  <a:lnTo>
                    <a:pt x="4759" y="181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698">
              <a:extLst>
                <a:ext uri="{FF2B5EF4-FFF2-40B4-BE49-F238E27FC236}">
                  <a16:creationId xmlns:a16="http://schemas.microsoft.com/office/drawing/2014/main" xmlns="" id="{400AC278-5459-4F43-ACF2-9410B7DFD234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806450" y="448310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57318" y="44845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699">
              <a:extLst>
                <a:ext uri="{FF2B5EF4-FFF2-40B4-BE49-F238E27FC236}">
                  <a16:creationId xmlns:a16="http://schemas.microsoft.com/office/drawing/2014/main" xmlns="" id="{05342FAF-42DD-43AE-9E3C-09CD662AC72A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742950" y="46291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7639" y="20984"/>
                  </a:lnTo>
                  <a:lnTo>
                    <a:pt x="3163" y="6660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00">
              <a:extLst>
                <a:ext uri="{FF2B5EF4-FFF2-40B4-BE49-F238E27FC236}">
                  <a16:creationId xmlns:a16="http://schemas.microsoft.com/office/drawing/2014/main" xmlns="" id="{2F1FD8C4-A14C-4FB8-953B-8220B1FA9961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628650" y="4540250"/>
              <a:ext cx="57151" cy="171451"/>
            </a:xfrm>
            <a:custGeom>
              <a:avLst/>
              <a:gdLst/>
              <a:ahLst/>
              <a:cxnLst/>
              <a:rect l="0" t="0" r="0" b="0"/>
              <a:pathLst>
                <a:path w="57151" h="171451">
                  <a:moveTo>
                    <a:pt x="57150" y="0"/>
                  </a:moveTo>
                  <a:lnTo>
                    <a:pt x="57150" y="0"/>
                  </a:lnTo>
                  <a:lnTo>
                    <a:pt x="50408" y="0"/>
                  </a:lnTo>
                  <a:lnTo>
                    <a:pt x="47716" y="2822"/>
                  </a:lnTo>
                  <a:lnTo>
                    <a:pt x="29393" y="42095"/>
                  </a:lnTo>
                  <a:lnTo>
                    <a:pt x="15373" y="80755"/>
                  </a:lnTo>
                  <a:lnTo>
                    <a:pt x="3768" y="12792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01">
              <a:extLst>
                <a:ext uri="{FF2B5EF4-FFF2-40B4-BE49-F238E27FC236}">
                  <a16:creationId xmlns:a16="http://schemas.microsoft.com/office/drawing/2014/main" xmlns="" id="{9F122BB4-C461-47DE-9F12-CB5515F160E2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552450" y="4578350"/>
              <a:ext cx="127001" cy="69851"/>
            </a:xfrm>
            <a:custGeom>
              <a:avLst/>
              <a:gdLst/>
              <a:ahLst/>
              <a:cxnLst/>
              <a:rect l="0" t="0" r="0" b="0"/>
              <a:pathLst>
                <a:path w="127001" h="69851">
                  <a:moveTo>
                    <a:pt x="0" y="0"/>
                  </a:moveTo>
                  <a:lnTo>
                    <a:pt x="0" y="0"/>
                  </a:lnTo>
                  <a:lnTo>
                    <a:pt x="29886" y="3371"/>
                  </a:lnTo>
                  <a:lnTo>
                    <a:pt x="66921" y="17312"/>
                  </a:lnTo>
                  <a:lnTo>
                    <a:pt x="104445" y="45779"/>
                  </a:lnTo>
                  <a:lnTo>
                    <a:pt x="12700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02">
              <a:extLst>
                <a:ext uri="{FF2B5EF4-FFF2-40B4-BE49-F238E27FC236}">
                  <a16:creationId xmlns:a16="http://schemas.microsoft.com/office/drawing/2014/main" xmlns="" id="{4082A95D-F675-4C8A-AEEF-DB572FA2D5F1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348475" y="4345497"/>
              <a:ext cx="135174" cy="328104"/>
            </a:xfrm>
            <a:custGeom>
              <a:avLst/>
              <a:gdLst/>
              <a:ahLst/>
              <a:cxnLst/>
              <a:rect l="0" t="0" r="0" b="0"/>
              <a:pathLst>
                <a:path w="135174" h="328104">
                  <a:moveTo>
                    <a:pt x="32525" y="105853"/>
                  </a:moveTo>
                  <a:lnTo>
                    <a:pt x="32525" y="105853"/>
                  </a:lnTo>
                  <a:lnTo>
                    <a:pt x="47720" y="66879"/>
                  </a:lnTo>
                  <a:lnTo>
                    <a:pt x="56442" y="19764"/>
                  </a:lnTo>
                  <a:lnTo>
                    <a:pt x="53503" y="7383"/>
                  </a:lnTo>
                  <a:lnTo>
                    <a:pt x="50744" y="2107"/>
                  </a:lnTo>
                  <a:lnTo>
                    <a:pt x="46787" y="0"/>
                  </a:lnTo>
                  <a:lnTo>
                    <a:pt x="42033" y="6"/>
                  </a:lnTo>
                  <a:lnTo>
                    <a:pt x="36747" y="1422"/>
                  </a:lnTo>
                  <a:lnTo>
                    <a:pt x="15824" y="23640"/>
                  </a:lnTo>
                  <a:lnTo>
                    <a:pt x="1863" y="60405"/>
                  </a:lnTo>
                  <a:lnTo>
                    <a:pt x="0" y="102578"/>
                  </a:lnTo>
                  <a:lnTo>
                    <a:pt x="10658" y="139612"/>
                  </a:lnTo>
                  <a:lnTo>
                    <a:pt x="30593" y="169556"/>
                  </a:lnTo>
                  <a:lnTo>
                    <a:pt x="48129" y="181908"/>
                  </a:lnTo>
                  <a:lnTo>
                    <a:pt x="91503" y="198959"/>
                  </a:lnTo>
                  <a:lnTo>
                    <a:pt x="118204" y="208306"/>
                  </a:lnTo>
                  <a:lnTo>
                    <a:pt x="128930" y="217005"/>
                  </a:lnTo>
                  <a:lnTo>
                    <a:pt x="132779" y="222287"/>
                  </a:lnTo>
                  <a:lnTo>
                    <a:pt x="135173" y="235683"/>
                  </a:lnTo>
                  <a:lnTo>
                    <a:pt x="134824" y="243207"/>
                  </a:lnTo>
                  <a:lnTo>
                    <a:pt x="124219" y="267278"/>
                  </a:lnTo>
                  <a:lnTo>
                    <a:pt x="90531" y="305363"/>
                  </a:lnTo>
                  <a:lnTo>
                    <a:pt x="64275" y="3281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SMARTInkShape-2703">
            <a:extLst>
              <a:ext uri="{FF2B5EF4-FFF2-40B4-BE49-F238E27FC236}">
                <a16:creationId xmlns:a16="http://schemas.microsoft.com/office/drawing/2014/main" xmlns="" id="{FDB15F2C-AE99-4B05-8E5A-DB5EE8FDF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8503" y="3831924"/>
            <a:ext cx="633048" cy="2067227"/>
          </a:xfrm>
          <a:custGeom>
            <a:avLst/>
            <a:gdLst/>
            <a:ahLst/>
            <a:cxnLst/>
            <a:rect l="0" t="0" r="0" b="0"/>
            <a:pathLst>
              <a:path w="633048" h="2067227">
                <a:moveTo>
                  <a:pt x="633047" y="73326"/>
                </a:moveTo>
                <a:lnTo>
                  <a:pt x="633047" y="73326"/>
                </a:lnTo>
                <a:lnTo>
                  <a:pt x="624208" y="41344"/>
                </a:lnTo>
                <a:lnTo>
                  <a:pt x="610774" y="28773"/>
                </a:lnTo>
                <a:lnTo>
                  <a:pt x="589281" y="16835"/>
                </a:lnTo>
                <a:lnTo>
                  <a:pt x="544036" y="3593"/>
                </a:lnTo>
                <a:lnTo>
                  <a:pt x="506468" y="0"/>
                </a:lnTo>
                <a:lnTo>
                  <a:pt x="483750" y="2570"/>
                </a:lnTo>
                <a:lnTo>
                  <a:pt x="458727" y="7811"/>
                </a:lnTo>
                <a:lnTo>
                  <a:pt x="432167" y="14832"/>
                </a:lnTo>
                <a:lnTo>
                  <a:pt x="403171" y="25863"/>
                </a:lnTo>
                <a:lnTo>
                  <a:pt x="372552" y="39568"/>
                </a:lnTo>
                <a:lnTo>
                  <a:pt x="340850" y="55054"/>
                </a:lnTo>
                <a:lnTo>
                  <a:pt x="312660" y="73139"/>
                </a:lnTo>
                <a:lnTo>
                  <a:pt x="286812" y="92957"/>
                </a:lnTo>
                <a:lnTo>
                  <a:pt x="241392" y="137084"/>
                </a:lnTo>
                <a:lnTo>
                  <a:pt x="222366" y="161692"/>
                </a:lnTo>
                <a:lnTo>
                  <a:pt x="204743" y="187270"/>
                </a:lnTo>
                <a:lnTo>
                  <a:pt x="190172" y="214906"/>
                </a:lnTo>
                <a:lnTo>
                  <a:pt x="177636" y="243912"/>
                </a:lnTo>
                <a:lnTo>
                  <a:pt x="166456" y="273834"/>
                </a:lnTo>
                <a:lnTo>
                  <a:pt x="157592" y="302953"/>
                </a:lnTo>
                <a:lnTo>
                  <a:pt x="150272" y="331538"/>
                </a:lnTo>
                <a:lnTo>
                  <a:pt x="143980" y="359768"/>
                </a:lnTo>
                <a:lnTo>
                  <a:pt x="141197" y="385643"/>
                </a:lnTo>
                <a:lnTo>
                  <a:pt x="141867" y="433208"/>
                </a:lnTo>
                <a:lnTo>
                  <a:pt x="152513" y="479747"/>
                </a:lnTo>
                <a:lnTo>
                  <a:pt x="169710" y="526302"/>
                </a:lnTo>
                <a:lnTo>
                  <a:pt x="191464" y="572863"/>
                </a:lnTo>
                <a:lnTo>
                  <a:pt x="215243" y="619428"/>
                </a:lnTo>
                <a:lnTo>
                  <a:pt x="239218" y="666699"/>
                </a:lnTo>
                <a:lnTo>
                  <a:pt x="250550" y="691158"/>
                </a:lnTo>
                <a:lnTo>
                  <a:pt x="261632" y="715931"/>
                </a:lnTo>
                <a:lnTo>
                  <a:pt x="270432" y="740912"/>
                </a:lnTo>
                <a:lnTo>
                  <a:pt x="277709" y="766034"/>
                </a:lnTo>
                <a:lnTo>
                  <a:pt x="283972" y="791247"/>
                </a:lnTo>
                <a:lnTo>
                  <a:pt x="290930" y="836197"/>
                </a:lnTo>
                <a:lnTo>
                  <a:pt x="292612" y="875929"/>
                </a:lnTo>
                <a:lnTo>
                  <a:pt x="288655" y="910051"/>
                </a:lnTo>
                <a:lnTo>
                  <a:pt x="272786" y="941680"/>
                </a:lnTo>
                <a:lnTo>
                  <a:pt x="234203" y="985371"/>
                </a:lnTo>
                <a:lnTo>
                  <a:pt x="190786" y="1019483"/>
                </a:lnTo>
                <a:lnTo>
                  <a:pt x="143936" y="1042647"/>
                </a:lnTo>
                <a:lnTo>
                  <a:pt x="141873" y="1043390"/>
                </a:lnTo>
                <a:lnTo>
                  <a:pt x="141909" y="1043885"/>
                </a:lnTo>
                <a:lnTo>
                  <a:pt x="164015" y="1046200"/>
                </a:lnTo>
                <a:lnTo>
                  <a:pt x="173175" y="1051579"/>
                </a:lnTo>
                <a:lnTo>
                  <a:pt x="186266" y="1072654"/>
                </a:lnTo>
                <a:lnTo>
                  <a:pt x="192340" y="1111355"/>
                </a:lnTo>
                <a:lnTo>
                  <a:pt x="188116" y="1146153"/>
                </a:lnTo>
                <a:lnTo>
                  <a:pt x="177066" y="1187255"/>
                </a:lnTo>
                <a:lnTo>
                  <a:pt x="168193" y="1211057"/>
                </a:lnTo>
                <a:lnTo>
                  <a:pt x="158044" y="1236096"/>
                </a:lnTo>
                <a:lnTo>
                  <a:pt x="144929" y="1264079"/>
                </a:lnTo>
                <a:lnTo>
                  <a:pt x="129835" y="1294022"/>
                </a:lnTo>
                <a:lnTo>
                  <a:pt x="113422" y="1325273"/>
                </a:lnTo>
                <a:lnTo>
                  <a:pt x="96836" y="1356691"/>
                </a:lnTo>
                <a:lnTo>
                  <a:pt x="80134" y="1388219"/>
                </a:lnTo>
                <a:lnTo>
                  <a:pt x="63355" y="1419822"/>
                </a:lnTo>
                <a:lnTo>
                  <a:pt x="48641" y="1453590"/>
                </a:lnTo>
                <a:lnTo>
                  <a:pt x="35304" y="1488801"/>
                </a:lnTo>
                <a:lnTo>
                  <a:pt x="22885" y="1524976"/>
                </a:lnTo>
                <a:lnTo>
                  <a:pt x="13900" y="1559676"/>
                </a:lnTo>
                <a:lnTo>
                  <a:pt x="7205" y="1593393"/>
                </a:lnTo>
                <a:lnTo>
                  <a:pt x="2035" y="1626454"/>
                </a:lnTo>
                <a:lnTo>
                  <a:pt x="0" y="1661194"/>
                </a:lnTo>
                <a:lnTo>
                  <a:pt x="55" y="1697055"/>
                </a:lnTo>
                <a:lnTo>
                  <a:pt x="1502" y="1733662"/>
                </a:lnTo>
                <a:lnTo>
                  <a:pt x="4584" y="1767945"/>
                </a:lnTo>
                <a:lnTo>
                  <a:pt x="8755" y="1800678"/>
                </a:lnTo>
                <a:lnTo>
                  <a:pt x="13652" y="1832377"/>
                </a:lnTo>
                <a:lnTo>
                  <a:pt x="21856" y="1860565"/>
                </a:lnTo>
                <a:lnTo>
                  <a:pt x="32264" y="1886413"/>
                </a:lnTo>
                <a:lnTo>
                  <a:pt x="59116" y="1933948"/>
                </a:lnTo>
                <a:lnTo>
                  <a:pt x="94568" y="1978593"/>
                </a:lnTo>
                <a:lnTo>
                  <a:pt x="137606" y="2014428"/>
                </a:lnTo>
                <a:lnTo>
                  <a:pt x="184251" y="2040938"/>
                </a:lnTo>
                <a:lnTo>
                  <a:pt x="230853" y="2055072"/>
                </a:lnTo>
                <a:lnTo>
                  <a:pt x="277447" y="206722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" name="SMARTInkShape-Group518">
            <a:extLst>
              <a:ext uri="{FF2B5EF4-FFF2-40B4-BE49-F238E27FC236}">
                <a16:creationId xmlns:a16="http://schemas.microsoft.com/office/drawing/2014/main" xmlns="" id="{050DAE54-698B-4A91-8F1C-4AA7FF6B1051}"/>
              </a:ext>
            </a:extLst>
          </p:cNvPr>
          <p:cNvGrpSpPr/>
          <p:nvPr/>
        </p:nvGrpSpPr>
        <p:grpSpPr>
          <a:xfrm>
            <a:off x="9023350" y="445483"/>
            <a:ext cx="2910349" cy="983268"/>
            <a:chOff x="9023350" y="445483"/>
            <a:chExt cx="2910349" cy="983268"/>
          </a:xfrm>
        </p:grpSpPr>
        <p:sp>
          <p:nvSpPr>
            <p:cNvPr id="327" name="SMARTInkShape-2704">
              <a:extLst>
                <a:ext uri="{FF2B5EF4-FFF2-40B4-BE49-F238E27FC236}">
                  <a16:creationId xmlns:a16="http://schemas.microsoft.com/office/drawing/2014/main" xmlns="" id="{1FE53EAE-77CA-4C06-8717-00E01F79A94F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0983222" y="1283583"/>
              <a:ext cx="78479" cy="145168"/>
            </a:xfrm>
            <a:custGeom>
              <a:avLst/>
              <a:gdLst/>
              <a:ahLst/>
              <a:cxnLst/>
              <a:rect l="0" t="0" r="0" b="0"/>
              <a:pathLst>
                <a:path w="78479" h="145168">
                  <a:moveTo>
                    <a:pt x="78478" y="5467"/>
                  </a:moveTo>
                  <a:lnTo>
                    <a:pt x="78478" y="5467"/>
                  </a:lnTo>
                  <a:lnTo>
                    <a:pt x="73011" y="0"/>
                  </a:lnTo>
                  <a:lnTo>
                    <a:pt x="72010" y="411"/>
                  </a:lnTo>
                  <a:lnTo>
                    <a:pt x="69018" y="2750"/>
                  </a:lnTo>
                  <a:lnTo>
                    <a:pt x="44250" y="38930"/>
                  </a:lnTo>
                  <a:lnTo>
                    <a:pt x="16061" y="73557"/>
                  </a:lnTo>
                  <a:lnTo>
                    <a:pt x="862" y="110206"/>
                  </a:lnTo>
                  <a:lnTo>
                    <a:pt x="0" y="124690"/>
                  </a:lnTo>
                  <a:lnTo>
                    <a:pt x="2278" y="145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705">
              <a:extLst>
                <a:ext uri="{FF2B5EF4-FFF2-40B4-BE49-F238E27FC236}">
                  <a16:creationId xmlns:a16="http://schemas.microsoft.com/office/drawing/2014/main" xmlns="" id="{39D42D13-1A0B-43F7-A836-6A2F9CCF2057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0947400" y="12573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33431" y="50606"/>
                  </a:lnTo>
                  <a:lnTo>
                    <a:pt x="4445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706">
              <a:extLst>
                <a:ext uri="{FF2B5EF4-FFF2-40B4-BE49-F238E27FC236}">
                  <a16:creationId xmlns:a16="http://schemas.microsoft.com/office/drawing/2014/main" xmlns="" id="{CBA0C035-75AC-4DB4-A347-7A8A6DB320A9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0726593" y="1176407"/>
              <a:ext cx="271608" cy="96777"/>
            </a:xfrm>
            <a:custGeom>
              <a:avLst/>
              <a:gdLst/>
              <a:ahLst/>
              <a:cxnLst/>
              <a:rect l="0" t="0" r="0" b="0"/>
              <a:pathLst>
                <a:path w="271608" h="96777">
                  <a:moveTo>
                    <a:pt x="68407" y="23743"/>
                  </a:moveTo>
                  <a:lnTo>
                    <a:pt x="68407" y="23743"/>
                  </a:lnTo>
                  <a:lnTo>
                    <a:pt x="65037" y="23743"/>
                  </a:lnTo>
                  <a:lnTo>
                    <a:pt x="64044" y="25154"/>
                  </a:lnTo>
                  <a:lnTo>
                    <a:pt x="60528" y="35293"/>
                  </a:lnTo>
                  <a:lnTo>
                    <a:pt x="33980" y="78008"/>
                  </a:lnTo>
                  <a:lnTo>
                    <a:pt x="18224" y="92816"/>
                  </a:lnTo>
                  <a:lnTo>
                    <a:pt x="11297" y="96776"/>
                  </a:lnTo>
                  <a:lnTo>
                    <a:pt x="8461" y="96420"/>
                  </a:lnTo>
                  <a:lnTo>
                    <a:pt x="5864" y="94772"/>
                  </a:lnTo>
                  <a:lnTo>
                    <a:pt x="3429" y="92262"/>
                  </a:lnTo>
                  <a:lnTo>
                    <a:pt x="722" y="83829"/>
                  </a:lnTo>
                  <a:lnTo>
                    <a:pt x="0" y="78617"/>
                  </a:lnTo>
                  <a:lnTo>
                    <a:pt x="2962" y="67182"/>
                  </a:lnTo>
                  <a:lnTo>
                    <a:pt x="10392" y="55044"/>
                  </a:lnTo>
                  <a:lnTo>
                    <a:pt x="31148" y="37015"/>
                  </a:lnTo>
                  <a:lnTo>
                    <a:pt x="73172" y="17924"/>
                  </a:lnTo>
                  <a:lnTo>
                    <a:pt x="118031" y="6732"/>
                  </a:lnTo>
                  <a:lnTo>
                    <a:pt x="153257" y="2071"/>
                  </a:lnTo>
                  <a:lnTo>
                    <a:pt x="190078" y="0"/>
                  </a:lnTo>
                  <a:lnTo>
                    <a:pt x="223849" y="961"/>
                  </a:lnTo>
                  <a:lnTo>
                    <a:pt x="271607" y="46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707">
              <a:extLst>
                <a:ext uri="{FF2B5EF4-FFF2-40B4-BE49-F238E27FC236}">
                  <a16:creationId xmlns:a16="http://schemas.microsoft.com/office/drawing/2014/main" xmlns="" id="{B4994AB3-5E83-4B2A-8781-7B737BFC8AED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0450998" y="1234879"/>
              <a:ext cx="77303" cy="66872"/>
            </a:xfrm>
            <a:custGeom>
              <a:avLst/>
              <a:gdLst/>
              <a:ahLst/>
              <a:cxnLst/>
              <a:rect l="0" t="0" r="0" b="0"/>
              <a:pathLst>
                <a:path w="77303" h="66872">
                  <a:moveTo>
                    <a:pt x="77302" y="3371"/>
                  </a:moveTo>
                  <a:lnTo>
                    <a:pt x="77302" y="3371"/>
                  </a:lnTo>
                  <a:lnTo>
                    <a:pt x="70559" y="0"/>
                  </a:lnTo>
                  <a:lnTo>
                    <a:pt x="61605" y="226"/>
                  </a:lnTo>
                  <a:lnTo>
                    <a:pt x="50571" y="3384"/>
                  </a:lnTo>
                  <a:lnTo>
                    <a:pt x="31751" y="14507"/>
                  </a:lnTo>
                  <a:lnTo>
                    <a:pt x="10732" y="34344"/>
                  </a:lnTo>
                  <a:lnTo>
                    <a:pt x="2324" y="47476"/>
                  </a:lnTo>
                  <a:lnTo>
                    <a:pt x="0" y="56604"/>
                  </a:lnTo>
                  <a:lnTo>
                    <a:pt x="1102" y="66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708">
              <a:extLst>
                <a:ext uri="{FF2B5EF4-FFF2-40B4-BE49-F238E27FC236}">
                  <a16:creationId xmlns:a16="http://schemas.microsoft.com/office/drawing/2014/main" xmlns="" id="{97A9BAA7-35B4-49F1-8313-52A7983021B8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10420350" y="121285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43739" y="43447"/>
                  </a:lnTo>
                  <a:lnTo>
                    <a:pt x="90434" y="75981"/>
                  </a:lnTo>
                  <a:lnTo>
                    <a:pt x="1016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709">
              <a:extLst>
                <a:ext uri="{FF2B5EF4-FFF2-40B4-BE49-F238E27FC236}">
                  <a16:creationId xmlns:a16="http://schemas.microsoft.com/office/drawing/2014/main" xmlns="" id="{B82CC05F-38DE-4E1A-8A4A-B77D582EB390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10210265" y="1117600"/>
              <a:ext cx="279936" cy="125722"/>
            </a:xfrm>
            <a:custGeom>
              <a:avLst/>
              <a:gdLst/>
              <a:ahLst/>
              <a:cxnLst/>
              <a:rect l="0" t="0" r="0" b="0"/>
              <a:pathLst>
                <a:path w="279936" h="125722">
                  <a:moveTo>
                    <a:pt x="76735" y="19050"/>
                  </a:moveTo>
                  <a:lnTo>
                    <a:pt x="76735" y="19050"/>
                  </a:lnTo>
                  <a:lnTo>
                    <a:pt x="74854" y="31602"/>
                  </a:lnTo>
                  <a:lnTo>
                    <a:pt x="65198" y="77278"/>
                  </a:lnTo>
                  <a:lnTo>
                    <a:pt x="53953" y="104193"/>
                  </a:lnTo>
                  <a:lnTo>
                    <a:pt x="43326" y="118980"/>
                  </a:lnTo>
                  <a:lnTo>
                    <a:pt x="37529" y="123064"/>
                  </a:lnTo>
                  <a:lnTo>
                    <a:pt x="25444" y="125721"/>
                  </a:lnTo>
                  <a:lnTo>
                    <a:pt x="14898" y="122669"/>
                  </a:lnTo>
                  <a:lnTo>
                    <a:pt x="10111" y="119879"/>
                  </a:lnTo>
                  <a:lnTo>
                    <a:pt x="2909" y="107372"/>
                  </a:lnTo>
                  <a:lnTo>
                    <a:pt x="0" y="99098"/>
                  </a:lnTo>
                  <a:lnTo>
                    <a:pt x="178" y="91465"/>
                  </a:lnTo>
                  <a:lnTo>
                    <a:pt x="6021" y="77340"/>
                  </a:lnTo>
                  <a:lnTo>
                    <a:pt x="24581" y="57488"/>
                  </a:lnTo>
                  <a:lnTo>
                    <a:pt x="61439" y="38200"/>
                  </a:lnTo>
                  <a:lnTo>
                    <a:pt x="93925" y="25444"/>
                  </a:lnTo>
                  <a:lnTo>
                    <a:pt x="130942" y="14131"/>
                  </a:lnTo>
                  <a:lnTo>
                    <a:pt x="173265" y="6751"/>
                  </a:lnTo>
                  <a:lnTo>
                    <a:pt x="210418" y="3000"/>
                  </a:lnTo>
                  <a:lnTo>
                    <a:pt x="251575" y="889"/>
                  </a:lnTo>
                  <a:lnTo>
                    <a:pt x="2799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710">
              <a:extLst>
                <a:ext uri="{FF2B5EF4-FFF2-40B4-BE49-F238E27FC236}">
                  <a16:creationId xmlns:a16="http://schemas.microsoft.com/office/drawing/2014/main" xmlns="" id="{0ACBB5FB-9485-4897-92F1-4A164864AE9A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9423400" y="933450"/>
              <a:ext cx="1866901" cy="76201"/>
            </a:xfrm>
            <a:custGeom>
              <a:avLst/>
              <a:gdLst/>
              <a:ahLst/>
              <a:cxnLst/>
              <a:rect l="0" t="0" r="0" b="0"/>
              <a:pathLst>
                <a:path w="1866901" h="76201">
                  <a:moveTo>
                    <a:pt x="0" y="76200"/>
                  </a:moveTo>
                  <a:lnTo>
                    <a:pt x="0" y="76200"/>
                  </a:lnTo>
                  <a:lnTo>
                    <a:pt x="28039" y="71836"/>
                  </a:lnTo>
                  <a:lnTo>
                    <a:pt x="72434" y="70733"/>
                  </a:lnTo>
                  <a:lnTo>
                    <a:pt x="106145" y="69027"/>
                  </a:lnTo>
                  <a:lnTo>
                    <a:pt x="146258" y="66479"/>
                  </a:lnTo>
                  <a:lnTo>
                    <a:pt x="190639" y="63370"/>
                  </a:lnTo>
                  <a:lnTo>
                    <a:pt x="247036" y="59180"/>
                  </a:lnTo>
                  <a:lnTo>
                    <a:pt x="311445" y="54270"/>
                  </a:lnTo>
                  <a:lnTo>
                    <a:pt x="381197" y="48880"/>
                  </a:lnTo>
                  <a:lnTo>
                    <a:pt x="460155" y="43875"/>
                  </a:lnTo>
                  <a:lnTo>
                    <a:pt x="545247" y="39128"/>
                  </a:lnTo>
                  <a:lnTo>
                    <a:pt x="634432" y="34552"/>
                  </a:lnTo>
                  <a:lnTo>
                    <a:pt x="730576" y="30090"/>
                  </a:lnTo>
                  <a:lnTo>
                    <a:pt x="831362" y="25705"/>
                  </a:lnTo>
                  <a:lnTo>
                    <a:pt x="935241" y="21370"/>
                  </a:lnTo>
                  <a:lnTo>
                    <a:pt x="1036950" y="17774"/>
                  </a:lnTo>
                  <a:lnTo>
                    <a:pt x="1137211" y="14672"/>
                  </a:lnTo>
                  <a:lnTo>
                    <a:pt x="1236507" y="11898"/>
                  </a:lnTo>
                  <a:lnTo>
                    <a:pt x="1328810" y="10049"/>
                  </a:lnTo>
                  <a:lnTo>
                    <a:pt x="1416452" y="8816"/>
                  </a:lnTo>
                  <a:lnTo>
                    <a:pt x="1500984" y="7994"/>
                  </a:lnTo>
                  <a:lnTo>
                    <a:pt x="1579212" y="6740"/>
                  </a:lnTo>
                  <a:lnTo>
                    <a:pt x="1653236" y="5199"/>
                  </a:lnTo>
                  <a:lnTo>
                    <a:pt x="1724457" y="3466"/>
                  </a:lnTo>
                  <a:lnTo>
                    <a:pt x="1771938" y="2311"/>
                  </a:lnTo>
                  <a:lnTo>
                    <a:pt x="1866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711">
              <a:extLst>
                <a:ext uri="{FF2B5EF4-FFF2-40B4-BE49-F238E27FC236}">
                  <a16:creationId xmlns:a16="http://schemas.microsoft.com/office/drawing/2014/main" xmlns="" id="{DF520FCC-763F-4F59-A299-9F848D287639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11798300" y="463889"/>
              <a:ext cx="135399" cy="272712"/>
            </a:xfrm>
            <a:custGeom>
              <a:avLst/>
              <a:gdLst/>
              <a:ahLst/>
              <a:cxnLst/>
              <a:rect l="0" t="0" r="0" b="0"/>
              <a:pathLst>
                <a:path w="135399" h="272712">
                  <a:moveTo>
                    <a:pt x="88900" y="12361"/>
                  </a:moveTo>
                  <a:lnTo>
                    <a:pt x="88900" y="12361"/>
                  </a:lnTo>
                  <a:lnTo>
                    <a:pt x="88900" y="8990"/>
                  </a:lnTo>
                  <a:lnTo>
                    <a:pt x="90781" y="5453"/>
                  </a:lnTo>
                  <a:lnTo>
                    <a:pt x="92270" y="3523"/>
                  </a:lnTo>
                  <a:lnTo>
                    <a:pt x="97689" y="1377"/>
                  </a:lnTo>
                  <a:lnTo>
                    <a:pt x="112666" y="0"/>
                  </a:lnTo>
                  <a:lnTo>
                    <a:pt x="125026" y="3132"/>
                  </a:lnTo>
                  <a:lnTo>
                    <a:pt x="131532" y="10376"/>
                  </a:lnTo>
                  <a:lnTo>
                    <a:pt x="134254" y="15271"/>
                  </a:lnTo>
                  <a:lnTo>
                    <a:pt x="135398" y="30117"/>
                  </a:lnTo>
                  <a:lnTo>
                    <a:pt x="130384" y="68393"/>
                  </a:lnTo>
                  <a:lnTo>
                    <a:pt x="128003" y="106182"/>
                  </a:lnTo>
                  <a:lnTo>
                    <a:pt x="127298" y="145288"/>
                  </a:lnTo>
                  <a:lnTo>
                    <a:pt x="121988" y="192063"/>
                  </a:lnTo>
                  <a:lnTo>
                    <a:pt x="114775" y="226708"/>
                  </a:lnTo>
                  <a:lnTo>
                    <a:pt x="105340" y="243799"/>
                  </a:lnTo>
                  <a:lnTo>
                    <a:pt x="84755" y="261949"/>
                  </a:lnTo>
                  <a:lnTo>
                    <a:pt x="67066" y="267928"/>
                  </a:lnTo>
                  <a:lnTo>
                    <a:pt x="23595" y="271766"/>
                  </a:lnTo>
                  <a:lnTo>
                    <a:pt x="0" y="272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712">
              <a:extLst>
                <a:ext uri="{FF2B5EF4-FFF2-40B4-BE49-F238E27FC236}">
                  <a16:creationId xmlns:a16="http://schemas.microsoft.com/office/drawing/2014/main" xmlns="" id="{901292BE-5196-4AD3-98F7-D77E24AD5CB1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11760200" y="540633"/>
              <a:ext cx="88901" cy="145168"/>
            </a:xfrm>
            <a:custGeom>
              <a:avLst/>
              <a:gdLst/>
              <a:ahLst/>
              <a:cxnLst/>
              <a:rect l="0" t="0" r="0" b="0"/>
              <a:pathLst>
                <a:path w="88901" h="145168">
                  <a:moveTo>
                    <a:pt x="88900" y="5467"/>
                  </a:moveTo>
                  <a:lnTo>
                    <a:pt x="88900" y="5467"/>
                  </a:lnTo>
                  <a:lnTo>
                    <a:pt x="88900" y="0"/>
                  </a:lnTo>
                  <a:lnTo>
                    <a:pt x="78788" y="2749"/>
                  </a:lnTo>
                  <a:lnTo>
                    <a:pt x="62387" y="14775"/>
                  </a:lnTo>
                  <a:lnTo>
                    <a:pt x="38585" y="43576"/>
                  </a:lnTo>
                  <a:lnTo>
                    <a:pt x="17682" y="82505"/>
                  </a:lnTo>
                  <a:lnTo>
                    <a:pt x="7859" y="102501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713">
              <a:extLst>
                <a:ext uri="{FF2B5EF4-FFF2-40B4-BE49-F238E27FC236}">
                  <a16:creationId xmlns:a16="http://schemas.microsoft.com/office/drawing/2014/main" xmlns="" id="{CC53C7DB-96DA-46DC-90EB-2C1D3F026FB1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11709400" y="523392"/>
              <a:ext cx="69851" cy="79859"/>
            </a:xfrm>
            <a:custGeom>
              <a:avLst/>
              <a:gdLst/>
              <a:ahLst/>
              <a:cxnLst/>
              <a:rect l="0" t="0" r="0" b="0"/>
              <a:pathLst>
                <a:path w="69851" h="798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1" y="1562"/>
                  </a:lnTo>
                  <a:lnTo>
                    <a:pt x="30390" y="27886"/>
                  </a:lnTo>
                  <a:lnTo>
                    <a:pt x="69850" y="79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714">
              <a:extLst>
                <a:ext uri="{FF2B5EF4-FFF2-40B4-BE49-F238E27FC236}">
                  <a16:creationId xmlns:a16="http://schemas.microsoft.com/office/drawing/2014/main" xmlns="" id="{1D10BE3C-C0E1-4110-BD49-8DDC890CF134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1570881" y="445483"/>
              <a:ext cx="157570" cy="273980"/>
            </a:xfrm>
            <a:custGeom>
              <a:avLst/>
              <a:gdLst/>
              <a:ahLst/>
              <a:cxnLst/>
              <a:rect l="0" t="0" r="0" b="0"/>
              <a:pathLst>
                <a:path w="157570" h="273980">
                  <a:moveTo>
                    <a:pt x="157569" y="18067"/>
                  </a:moveTo>
                  <a:lnTo>
                    <a:pt x="157569" y="18067"/>
                  </a:lnTo>
                  <a:lnTo>
                    <a:pt x="154199" y="11325"/>
                  </a:lnTo>
                  <a:lnTo>
                    <a:pt x="148780" y="6133"/>
                  </a:lnTo>
                  <a:lnTo>
                    <a:pt x="145360" y="3761"/>
                  </a:lnTo>
                  <a:lnTo>
                    <a:pt x="130433" y="423"/>
                  </a:lnTo>
                  <a:lnTo>
                    <a:pt x="102060" y="0"/>
                  </a:lnTo>
                  <a:lnTo>
                    <a:pt x="81856" y="4874"/>
                  </a:lnTo>
                  <a:lnTo>
                    <a:pt x="68885" y="11263"/>
                  </a:lnTo>
                  <a:lnTo>
                    <a:pt x="59828" y="20687"/>
                  </a:lnTo>
                  <a:lnTo>
                    <a:pt x="44892" y="50727"/>
                  </a:lnTo>
                  <a:lnTo>
                    <a:pt x="33425" y="96407"/>
                  </a:lnTo>
                  <a:lnTo>
                    <a:pt x="25848" y="137156"/>
                  </a:lnTo>
                  <a:lnTo>
                    <a:pt x="14981" y="175649"/>
                  </a:lnTo>
                  <a:lnTo>
                    <a:pt x="2430" y="218737"/>
                  </a:lnTo>
                  <a:lnTo>
                    <a:pt x="0" y="253128"/>
                  </a:lnTo>
                  <a:lnTo>
                    <a:pt x="2402" y="262709"/>
                  </a:lnTo>
                  <a:lnTo>
                    <a:pt x="5439" y="266534"/>
                  </a:lnTo>
                  <a:lnTo>
                    <a:pt x="14462" y="272665"/>
                  </a:lnTo>
                  <a:lnTo>
                    <a:pt x="29290" y="273979"/>
                  </a:lnTo>
                  <a:lnTo>
                    <a:pt x="81369" y="265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715">
              <a:extLst>
                <a:ext uri="{FF2B5EF4-FFF2-40B4-BE49-F238E27FC236}">
                  <a16:creationId xmlns:a16="http://schemas.microsoft.com/office/drawing/2014/main" xmlns="" id="{D9348948-CBCD-4F7E-81C9-396CB5BE4E66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1438998" y="603250"/>
              <a:ext cx="86253" cy="31751"/>
            </a:xfrm>
            <a:custGeom>
              <a:avLst/>
              <a:gdLst/>
              <a:ahLst/>
              <a:cxnLst/>
              <a:rect l="0" t="0" r="0" b="0"/>
              <a:pathLst>
                <a:path w="8625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0" y="20815"/>
                  </a:lnTo>
                  <a:lnTo>
                    <a:pt x="529" y="19521"/>
                  </a:lnTo>
                  <a:lnTo>
                    <a:pt x="4878" y="16202"/>
                  </a:lnTo>
                  <a:lnTo>
                    <a:pt x="47671" y="9398"/>
                  </a:lnTo>
                  <a:lnTo>
                    <a:pt x="862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716">
              <a:extLst>
                <a:ext uri="{FF2B5EF4-FFF2-40B4-BE49-F238E27FC236}">
                  <a16:creationId xmlns:a16="http://schemas.microsoft.com/office/drawing/2014/main" xmlns="" id="{CE4B7582-5D2E-4C63-8A09-DB39349C65A9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11419920" y="478538"/>
              <a:ext cx="134101" cy="236853"/>
            </a:xfrm>
            <a:custGeom>
              <a:avLst/>
              <a:gdLst/>
              <a:ahLst/>
              <a:cxnLst/>
              <a:rect l="0" t="0" r="0" b="0"/>
              <a:pathLst>
                <a:path w="134101" h="236853">
                  <a:moveTo>
                    <a:pt x="130730" y="23112"/>
                  </a:moveTo>
                  <a:lnTo>
                    <a:pt x="130730" y="23112"/>
                  </a:lnTo>
                  <a:lnTo>
                    <a:pt x="134100" y="16370"/>
                  </a:lnTo>
                  <a:lnTo>
                    <a:pt x="133684" y="12973"/>
                  </a:lnTo>
                  <a:lnTo>
                    <a:pt x="129455" y="5435"/>
                  </a:lnTo>
                  <a:lnTo>
                    <a:pt x="125647" y="2861"/>
                  </a:lnTo>
                  <a:lnTo>
                    <a:pt x="115770" y="0"/>
                  </a:lnTo>
                  <a:lnTo>
                    <a:pt x="94940" y="1761"/>
                  </a:lnTo>
                  <a:lnTo>
                    <a:pt x="80956" y="8684"/>
                  </a:lnTo>
                  <a:lnTo>
                    <a:pt x="67686" y="20933"/>
                  </a:lnTo>
                  <a:lnTo>
                    <a:pt x="41921" y="65172"/>
                  </a:lnTo>
                  <a:lnTo>
                    <a:pt x="24688" y="106835"/>
                  </a:lnTo>
                  <a:lnTo>
                    <a:pt x="10647" y="148578"/>
                  </a:lnTo>
                  <a:lnTo>
                    <a:pt x="0" y="193867"/>
                  </a:lnTo>
                  <a:lnTo>
                    <a:pt x="1528" y="217875"/>
                  </a:lnTo>
                  <a:lnTo>
                    <a:pt x="6514" y="227971"/>
                  </a:lnTo>
                  <a:lnTo>
                    <a:pt x="9821" y="231652"/>
                  </a:lnTo>
                  <a:lnTo>
                    <a:pt x="21019" y="235741"/>
                  </a:lnTo>
                  <a:lnTo>
                    <a:pt x="36109" y="236852"/>
                  </a:lnTo>
                  <a:lnTo>
                    <a:pt x="74539" y="229936"/>
                  </a:lnTo>
                  <a:lnTo>
                    <a:pt x="105330" y="219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717">
              <a:extLst>
                <a:ext uri="{FF2B5EF4-FFF2-40B4-BE49-F238E27FC236}">
                  <a16:creationId xmlns:a16="http://schemas.microsoft.com/office/drawing/2014/main" xmlns="" id="{850ED3B9-08C7-41B4-8916-E95E42DFCC2B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11334750" y="692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718">
              <a:extLst>
                <a:ext uri="{FF2B5EF4-FFF2-40B4-BE49-F238E27FC236}">
                  <a16:creationId xmlns:a16="http://schemas.microsoft.com/office/drawing/2014/main" xmlns="" id="{889DF438-CA59-4D13-A47C-B138862750C1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11182350" y="496599"/>
              <a:ext cx="82218" cy="240002"/>
            </a:xfrm>
            <a:custGeom>
              <a:avLst/>
              <a:gdLst/>
              <a:ahLst/>
              <a:cxnLst/>
              <a:rect l="0" t="0" r="0" b="0"/>
              <a:pathLst>
                <a:path w="82218" h="240002">
                  <a:moveTo>
                    <a:pt x="6350" y="24101"/>
                  </a:moveTo>
                  <a:lnTo>
                    <a:pt x="6350" y="24101"/>
                  </a:lnTo>
                  <a:lnTo>
                    <a:pt x="6348" y="17359"/>
                  </a:lnTo>
                  <a:lnTo>
                    <a:pt x="7761" y="14667"/>
                  </a:lnTo>
                  <a:lnTo>
                    <a:pt x="13093" y="9795"/>
                  </a:lnTo>
                  <a:lnTo>
                    <a:pt x="30768" y="3086"/>
                  </a:lnTo>
                  <a:lnTo>
                    <a:pt x="50509" y="0"/>
                  </a:lnTo>
                  <a:lnTo>
                    <a:pt x="69763" y="2457"/>
                  </a:lnTo>
                  <a:lnTo>
                    <a:pt x="74026" y="6144"/>
                  </a:lnTo>
                  <a:lnTo>
                    <a:pt x="78761" y="17766"/>
                  </a:lnTo>
                  <a:lnTo>
                    <a:pt x="82217" y="59223"/>
                  </a:lnTo>
                  <a:lnTo>
                    <a:pt x="80624" y="100466"/>
                  </a:lnTo>
                  <a:lnTo>
                    <a:pt x="75371" y="141951"/>
                  </a:lnTo>
                  <a:lnTo>
                    <a:pt x="58245" y="182605"/>
                  </a:lnTo>
                  <a:lnTo>
                    <a:pt x="20702" y="228458"/>
                  </a:lnTo>
                  <a:lnTo>
                    <a:pt x="0" y="2400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719">
              <a:extLst>
                <a:ext uri="{FF2B5EF4-FFF2-40B4-BE49-F238E27FC236}">
                  <a16:creationId xmlns:a16="http://schemas.microsoft.com/office/drawing/2014/main" xmlns="" id="{690DB74D-8EFD-4938-9F31-69C7E045E778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11019386" y="577850"/>
              <a:ext cx="124865" cy="146051"/>
            </a:xfrm>
            <a:custGeom>
              <a:avLst/>
              <a:gdLst/>
              <a:ahLst/>
              <a:cxnLst/>
              <a:rect l="0" t="0" r="0" b="0"/>
              <a:pathLst>
                <a:path w="124865" h="146051">
                  <a:moveTo>
                    <a:pt x="124864" y="0"/>
                  </a:moveTo>
                  <a:lnTo>
                    <a:pt x="124864" y="0"/>
                  </a:lnTo>
                  <a:lnTo>
                    <a:pt x="83629" y="33212"/>
                  </a:lnTo>
                  <a:lnTo>
                    <a:pt x="43995" y="73980"/>
                  </a:lnTo>
                  <a:lnTo>
                    <a:pt x="3728" y="117535"/>
                  </a:lnTo>
                  <a:lnTo>
                    <a:pt x="0" y="131966"/>
                  </a:lnTo>
                  <a:lnTo>
                    <a:pt x="1404" y="136661"/>
                  </a:lnTo>
                  <a:lnTo>
                    <a:pt x="4457" y="139790"/>
                  </a:lnTo>
                  <a:lnTo>
                    <a:pt x="16914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720">
              <a:extLst>
                <a:ext uri="{FF2B5EF4-FFF2-40B4-BE49-F238E27FC236}">
                  <a16:creationId xmlns:a16="http://schemas.microsoft.com/office/drawing/2014/main" xmlns="" id="{952AED4B-9E5F-47CE-BB35-C430470F1502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10998200" y="57150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26039" y="18017"/>
                  </a:lnTo>
                  <a:lnTo>
                    <a:pt x="59577" y="54568"/>
                  </a:lnTo>
                  <a:lnTo>
                    <a:pt x="93220" y="95602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721">
              <a:extLst>
                <a:ext uri="{FF2B5EF4-FFF2-40B4-BE49-F238E27FC236}">
                  <a16:creationId xmlns:a16="http://schemas.microsoft.com/office/drawing/2014/main" xmlns="" id="{C044974D-0EA4-48DF-B029-EAAA0D05909C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0849959" y="515649"/>
              <a:ext cx="128309" cy="227302"/>
            </a:xfrm>
            <a:custGeom>
              <a:avLst/>
              <a:gdLst/>
              <a:ahLst/>
              <a:cxnLst/>
              <a:rect l="0" t="0" r="0" b="0"/>
              <a:pathLst>
                <a:path w="128309" h="227302">
                  <a:moveTo>
                    <a:pt x="122841" y="24101"/>
                  </a:moveTo>
                  <a:lnTo>
                    <a:pt x="122841" y="24101"/>
                  </a:lnTo>
                  <a:lnTo>
                    <a:pt x="127867" y="12167"/>
                  </a:lnTo>
                  <a:lnTo>
                    <a:pt x="128308" y="9795"/>
                  </a:lnTo>
                  <a:lnTo>
                    <a:pt x="127192" y="7508"/>
                  </a:lnTo>
                  <a:lnTo>
                    <a:pt x="122188" y="3086"/>
                  </a:lnTo>
                  <a:lnTo>
                    <a:pt x="115260" y="650"/>
                  </a:lnTo>
                  <a:lnTo>
                    <a:pt x="111437" y="0"/>
                  </a:lnTo>
                  <a:lnTo>
                    <a:pt x="103426" y="1160"/>
                  </a:lnTo>
                  <a:lnTo>
                    <a:pt x="68779" y="11725"/>
                  </a:lnTo>
                  <a:lnTo>
                    <a:pt x="54362" y="23775"/>
                  </a:lnTo>
                  <a:lnTo>
                    <a:pt x="37720" y="49796"/>
                  </a:lnTo>
                  <a:lnTo>
                    <a:pt x="24522" y="86536"/>
                  </a:lnTo>
                  <a:lnTo>
                    <a:pt x="17002" y="131213"/>
                  </a:lnTo>
                  <a:lnTo>
                    <a:pt x="11937" y="170848"/>
                  </a:lnTo>
                  <a:lnTo>
                    <a:pt x="0" y="210734"/>
                  </a:lnTo>
                  <a:lnTo>
                    <a:pt x="24" y="214845"/>
                  </a:lnTo>
                  <a:lnTo>
                    <a:pt x="1452" y="218291"/>
                  </a:lnTo>
                  <a:lnTo>
                    <a:pt x="3813" y="221295"/>
                  </a:lnTo>
                  <a:lnTo>
                    <a:pt x="12085" y="224632"/>
                  </a:lnTo>
                  <a:lnTo>
                    <a:pt x="59624" y="226949"/>
                  </a:lnTo>
                  <a:lnTo>
                    <a:pt x="103791" y="2273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722">
              <a:extLst>
                <a:ext uri="{FF2B5EF4-FFF2-40B4-BE49-F238E27FC236}">
                  <a16:creationId xmlns:a16="http://schemas.microsoft.com/office/drawing/2014/main" xmlns="" id="{F978A269-9AC5-4187-A4D8-B9C7D4501199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10645249" y="628650"/>
              <a:ext cx="118002" cy="31751"/>
            </a:xfrm>
            <a:custGeom>
              <a:avLst/>
              <a:gdLst/>
              <a:ahLst/>
              <a:cxnLst/>
              <a:rect l="0" t="0" r="0" b="0"/>
              <a:pathLst>
                <a:path w="118002" h="31751">
                  <a:moveTo>
                    <a:pt x="16401" y="31750"/>
                  </a:moveTo>
                  <a:lnTo>
                    <a:pt x="16401" y="31750"/>
                  </a:lnTo>
                  <a:lnTo>
                    <a:pt x="0" y="20815"/>
                  </a:lnTo>
                  <a:lnTo>
                    <a:pt x="1234" y="19521"/>
                  </a:lnTo>
                  <a:lnTo>
                    <a:pt x="8249" y="16202"/>
                  </a:lnTo>
                  <a:lnTo>
                    <a:pt x="51688" y="8322"/>
                  </a:lnTo>
                  <a:lnTo>
                    <a:pt x="95530" y="2779"/>
                  </a:lnTo>
                  <a:lnTo>
                    <a:pt x="1180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723">
              <a:extLst>
                <a:ext uri="{FF2B5EF4-FFF2-40B4-BE49-F238E27FC236}">
                  <a16:creationId xmlns:a16="http://schemas.microsoft.com/office/drawing/2014/main" xmlns="" id="{60B68E47-5E5C-4F25-B2FF-D826702F7C24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10631039" y="508862"/>
              <a:ext cx="132212" cy="238723"/>
            </a:xfrm>
            <a:custGeom>
              <a:avLst/>
              <a:gdLst/>
              <a:ahLst/>
              <a:cxnLst/>
              <a:rect l="0" t="0" r="0" b="0"/>
              <a:pathLst>
                <a:path w="132212" h="238723">
                  <a:moveTo>
                    <a:pt x="132211" y="24538"/>
                  </a:moveTo>
                  <a:lnTo>
                    <a:pt x="132211" y="24538"/>
                  </a:lnTo>
                  <a:lnTo>
                    <a:pt x="131506" y="5684"/>
                  </a:lnTo>
                  <a:lnTo>
                    <a:pt x="130330" y="3502"/>
                  </a:lnTo>
                  <a:lnTo>
                    <a:pt x="128840" y="2048"/>
                  </a:lnTo>
                  <a:lnTo>
                    <a:pt x="123422" y="431"/>
                  </a:lnTo>
                  <a:lnTo>
                    <a:pt x="120001" y="0"/>
                  </a:lnTo>
                  <a:lnTo>
                    <a:pt x="101704" y="6135"/>
                  </a:lnTo>
                  <a:lnTo>
                    <a:pt x="69532" y="32401"/>
                  </a:lnTo>
                  <a:lnTo>
                    <a:pt x="40183" y="69201"/>
                  </a:lnTo>
                  <a:lnTo>
                    <a:pt x="19578" y="109299"/>
                  </a:lnTo>
                  <a:lnTo>
                    <a:pt x="6187" y="144054"/>
                  </a:lnTo>
                  <a:lnTo>
                    <a:pt x="0" y="171495"/>
                  </a:lnTo>
                  <a:lnTo>
                    <a:pt x="4246" y="213485"/>
                  </a:lnTo>
                  <a:lnTo>
                    <a:pt x="7391" y="218942"/>
                  </a:lnTo>
                  <a:lnTo>
                    <a:pt x="18409" y="226886"/>
                  </a:lnTo>
                  <a:lnTo>
                    <a:pt x="43850" y="235325"/>
                  </a:lnTo>
                  <a:lnTo>
                    <a:pt x="87710" y="238722"/>
                  </a:lnTo>
                  <a:lnTo>
                    <a:pt x="125861" y="234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724">
              <a:extLst>
                <a:ext uri="{FF2B5EF4-FFF2-40B4-BE49-F238E27FC236}">
                  <a16:creationId xmlns:a16="http://schemas.microsoft.com/office/drawing/2014/main" xmlns="" id="{460B6BA9-790E-49C6-BFC4-7B7E51D2A611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0312400" y="683164"/>
              <a:ext cx="139701" cy="15337"/>
            </a:xfrm>
            <a:custGeom>
              <a:avLst/>
              <a:gdLst/>
              <a:ahLst/>
              <a:cxnLst/>
              <a:rect l="0" t="0" r="0" b="0"/>
              <a:pathLst>
                <a:path w="139701" h="15337">
                  <a:moveTo>
                    <a:pt x="0" y="15336"/>
                  </a:moveTo>
                  <a:lnTo>
                    <a:pt x="0" y="15336"/>
                  </a:lnTo>
                  <a:lnTo>
                    <a:pt x="3370" y="11965"/>
                  </a:lnTo>
                  <a:lnTo>
                    <a:pt x="42376" y="2471"/>
                  </a:lnTo>
                  <a:lnTo>
                    <a:pt x="84991" y="0"/>
                  </a:lnTo>
                  <a:lnTo>
                    <a:pt x="139700" y="2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725">
              <a:extLst>
                <a:ext uri="{FF2B5EF4-FFF2-40B4-BE49-F238E27FC236}">
                  <a16:creationId xmlns:a16="http://schemas.microsoft.com/office/drawing/2014/main" xmlns="" id="{C130A262-6A1F-4A90-9FFA-124C6F03DD7A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9023350" y="9144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6020" y="5644"/>
                  </a:lnTo>
                  <a:lnTo>
                    <a:pt x="74251" y="198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726">
              <a:extLst>
                <a:ext uri="{FF2B5EF4-FFF2-40B4-BE49-F238E27FC236}">
                  <a16:creationId xmlns:a16="http://schemas.microsoft.com/office/drawing/2014/main" xmlns="" id="{7D195047-7E75-47E4-A0AB-355FB1B6515B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9709150" y="64770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18510" y="24485"/>
                  </a:lnTo>
                  <a:lnTo>
                    <a:pt x="47714" y="65828"/>
                  </a:lnTo>
                  <a:lnTo>
                    <a:pt x="79954" y="104621"/>
                  </a:lnTo>
                  <a:lnTo>
                    <a:pt x="98713" y="129463"/>
                  </a:lnTo>
                  <a:lnTo>
                    <a:pt x="10795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727">
              <a:extLst>
                <a:ext uri="{FF2B5EF4-FFF2-40B4-BE49-F238E27FC236}">
                  <a16:creationId xmlns:a16="http://schemas.microsoft.com/office/drawing/2014/main" xmlns="" id="{F1454D55-7134-4EEF-B19F-F879EFF5CC72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9743042" y="660400"/>
              <a:ext cx="112159" cy="152401"/>
            </a:xfrm>
            <a:custGeom>
              <a:avLst/>
              <a:gdLst/>
              <a:ahLst/>
              <a:cxnLst/>
              <a:rect l="0" t="0" r="0" b="0"/>
              <a:pathLst>
                <a:path w="112159" h="152401">
                  <a:moveTo>
                    <a:pt x="112158" y="0"/>
                  </a:moveTo>
                  <a:lnTo>
                    <a:pt x="112158" y="0"/>
                  </a:lnTo>
                  <a:lnTo>
                    <a:pt x="70062" y="24419"/>
                  </a:lnTo>
                  <a:lnTo>
                    <a:pt x="33313" y="60745"/>
                  </a:lnTo>
                  <a:lnTo>
                    <a:pt x="8702" y="100011"/>
                  </a:lnTo>
                  <a:lnTo>
                    <a:pt x="1072" y="124648"/>
                  </a:lnTo>
                  <a:lnTo>
                    <a:pt x="0" y="131782"/>
                  </a:lnTo>
                  <a:lnTo>
                    <a:pt x="697" y="137243"/>
                  </a:lnTo>
                  <a:lnTo>
                    <a:pt x="2572" y="141590"/>
                  </a:lnTo>
                  <a:lnTo>
                    <a:pt x="10558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728">
              <a:extLst>
                <a:ext uri="{FF2B5EF4-FFF2-40B4-BE49-F238E27FC236}">
                  <a16:creationId xmlns:a16="http://schemas.microsoft.com/office/drawing/2014/main" xmlns="" id="{DD97A6EC-BEDC-4CAC-BF4C-D3B4FC7B0EE5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9893300" y="57785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39498" y="47530"/>
                  </a:lnTo>
                  <a:lnTo>
                    <a:pt x="66025" y="92942"/>
                  </a:lnTo>
                  <a:lnTo>
                    <a:pt x="6985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729">
              <a:extLst>
                <a:ext uri="{FF2B5EF4-FFF2-40B4-BE49-F238E27FC236}">
                  <a16:creationId xmlns:a16="http://schemas.microsoft.com/office/drawing/2014/main" xmlns="" id="{843FFF69-4042-4F2A-B99E-245F058EA49F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9960511" y="603773"/>
              <a:ext cx="85190" cy="164578"/>
            </a:xfrm>
            <a:custGeom>
              <a:avLst/>
              <a:gdLst/>
              <a:ahLst/>
              <a:cxnLst/>
              <a:rect l="0" t="0" r="0" b="0"/>
              <a:pathLst>
                <a:path w="85190" h="164578">
                  <a:moveTo>
                    <a:pt x="85189" y="12177"/>
                  </a:moveTo>
                  <a:lnTo>
                    <a:pt x="85189" y="12177"/>
                  </a:lnTo>
                  <a:lnTo>
                    <a:pt x="85187" y="1242"/>
                  </a:lnTo>
                  <a:lnTo>
                    <a:pt x="84484" y="654"/>
                  </a:lnTo>
                  <a:lnTo>
                    <a:pt x="81818" y="0"/>
                  </a:lnTo>
                  <a:lnTo>
                    <a:pt x="66236" y="13116"/>
                  </a:lnTo>
                  <a:lnTo>
                    <a:pt x="39428" y="52840"/>
                  </a:lnTo>
                  <a:lnTo>
                    <a:pt x="11709" y="93116"/>
                  </a:lnTo>
                  <a:lnTo>
                    <a:pt x="5024" y="112121"/>
                  </a:lnTo>
                  <a:lnTo>
                    <a:pt x="0" y="145753"/>
                  </a:lnTo>
                  <a:lnTo>
                    <a:pt x="8989" y="1645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730">
              <a:extLst>
                <a:ext uri="{FF2B5EF4-FFF2-40B4-BE49-F238E27FC236}">
                  <a16:creationId xmlns:a16="http://schemas.microsoft.com/office/drawing/2014/main" xmlns="" id="{F236A9CD-3D93-4984-BDD2-DD7C607466AB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10045700" y="518689"/>
              <a:ext cx="137001" cy="268712"/>
            </a:xfrm>
            <a:custGeom>
              <a:avLst/>
              <a:gdLst/>
              <a:ahLst/>
              <a:cxnLst/>
              <a:rect l="0" t="0" r="0" b="0"/>
              <a:pathLst>
                <a:path w="137001" h="268712">
                  <a:moveTo>
                    <a:pt x="63500" y="33761"/>
                  </a:moveTo>
                  <a:lnTo>
                    <a:pt x="63500" y="33761"/>
                  </a:lnTo>
                  <a:lnTo>
                    <a:pt x="56757" y="23648"/>
                  </a:lnTo>
                  <a:lnTo>
                    <a:pt x="56183" y="19258"/>
                  </a:lnTo>
                  <a:lnTo>
                    <a:pt x="59306" y="10617"/>
                  </a:lnTo>
                  <a:lnTo>
                    <a:pt x="69162" y="3954"/>
                  </a:lnTo>
                  <a:lnTo>
                    <a:pt x="75741" y="1190"/>
                  </a:lnTo>
                  <a:lnTo>
                    <a:pt x="90578" y="0"/>
                  </a:lnTo>
                  <a:lnTo>
                    <a:pt x="98485" y="670"/>
                  </a:lnTo>
                  <a:lnTo>
                    <a:pt x="111034" y="7060"/>
                  </a:lnTo>
                  <a:lnTo>
                    <a:pt x="121316" y="17660"/>
                  </a:lnTo>
                  <a:lnTo>
                    <a:pt x="130588" y="31779"/>
                  </a:lnTo>
                  <a:lnTo>
                    <a:pt x="137000" y="58966"/>
                  </a:lnTo>
                  <a:lnTo>
                    <a:pt x="134097" y="99757"/>
                  </a:lnTo>
                  <a:lnTo>
                    <a:pt x="130625" y="120713"/>
                  </a:lnTo>
                  <a:lnTo>
                    <a:pt x="119203" y="141786"/>
                  </a:lnTo>
                  <a:lnTo>
                    <a:pt x="100468" y="171602"/>
                  </a:lnTo>
                  <a:lnTo>
                    <a:pt x="85354" y="214138"/>
                  </a:lnTo>
                  <a:lnTo>
                    <a:pt x="73034" y="249316"/>
                  </a:lnTo>
                  <a:lnTo>
                    <a:pt x="69854" y="253664"/>
                  </a:lnTo>
                  <a:lnTo>
                    <a:pt x="55035" y="260377"/>
                  </a:lnTo>
                  <a:lnTo>
                    <a:pt x="0" y="268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731">
              <a:extLst>
                <a:ext uri="{FF2B5EF4-FFF2-40B4-BE49-F238E27FC236}">
                  <a16:creationId xmlns:a16="http://schemas.microsoft.com/office/drawing/2014/main" xmlns="" id="{11906226-A9AD-435F-A2C6-DADCD71B7B4C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9054133" y="965200"/>
              <a:ext cx="191468" cy="55386"/>
            </a:xfrm>
            <a:custGeom>
              <a:avLst/>
              <a:gdLst/>
              <a:ahLst/>
              <a:cxnLst/>
              <a:rect l="0" t="0" r="0" b="0"/>
              <a:pathLst>
                <a:path w="191468" h="55386">
                  <a:moveTo>
                    <a:pt x="7317" y="44450"/>
                  </a:moveTo>
                  <a:lnTo>
                    <a:pt x="7317" y="44450"/>
                  </a:lnTo>
                  <a:lnTo>
                    <a:pt x="574" y="51192"/>
                  </a:lnTo>
                  <a:lnTo>
                    <a:pt x="0" y="53178"/>
                  </a:lnTo>
                  <a:lnTo>
                    <a:pt x="1027" y="54502"/>
                  </a:lnTo>
                  <a:lnTo>
                    <a:pt x="3123" y="55385"/>
                  </a:lnTo>
                  <a:lnTo>
                    <a:pt x="48457" y="41593"/>
                  </a:lnTo>
                  <a:lnTo>
                    <a:pt x="84399" y="30480"/>
                  </a:lnTo>
                  <a:lnTo>
                    <a:pt x="125772" y="18486"/>
                  </a:lnTo>
                  <a:lnTo>
                    <a:pt x="1914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732">
              <a:extLst>
                <a:ext uri="{FF2B5EF4-FFF2-40B4-BE49-F238E27FC236}">
                  <a16:creationId xmlns:a16="http://schemas.microsoft.com/office/drawing/2014/main" xmlns="" id="{1B99F8E1-0181-4182-ADCC-B0AFB5A068EC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9341899" y="579218"/>
              <a:ext cx="132302" cy="276105"/>
            </a:xfrm>
            <a:custGeom>
              <a:avLst/>
              <a:gdLst/>
              <a:ahLst/>
              <a:cxnLst/>
              <a:rect l="0" t="0" r="0" b="0"/>
              <a:pathLst>
                <a:path w="132302" h="276105">
                  <a:moveTo>
                    <a:pt x="132301" y="43082"/>
                  </a:moveTo>
                  <a:lnTo>
                    <a:pt x="132301" y="43082"/>
                  </a:lnTo>
                  <a:lnTo>
                    <a:pt x="132301" y="10511"/>
                  </a:lnTo>
                  <a:lnTo>
                    <a:pt x="130889" y="7962"/>
                  </a:lnTo>
                  <a:lnTo>
                    <a:pt x="125558" y="3249"/>
                  </a:lnTo>
                  <a:lnTo>
                    <a:pt x="107883" y="0"/>
                  </a:lnTo>
                  <a:lnTo>
                    <a:pt x="91512" y="2408"/>
                  </a:lnTo>
                  <a:lnTo>
                    <a:pt x="70981" y="14332"/>
                  </a:lnTo>
                  <a:lnTo>
                    <a:pt x="50397" y="34642"/>
                  </a:lnTo>
                  <a:lnTo>
                    <a:pt x="30893" y="72018"/>
                  </a:lnTo>
                  <a:lnTo>
                    <a:pt x="15078" y="115469"/>
                  </a:lnTo>
                  <a:lnTo>
                    <a:pt x="4827" y="162994"/>
                  </a:lnTo>
                  <a:lnTo>
                    <a:pt x="691" y="206082"/>
                  </a:lnTo>
                  <a:lnTo>
                    <a:pt x="0" y="247017"/>
                  </a:lnTo>
                  <a:lnTo>
                    <a:pt x="4121" y="264452"/>
                  </a:lnTo>
                  <a:lnTo>
                    <a:pt x="7834" y="271526"/>
                  </a:lnTo>
                  <a:lnTo>
                    <a:pt x="11928" y="273695"/>
                  </a:lnTo>
                  <a:lnTo>
                    <a:pt x="24004" y="276104"/>
                  </a:lnTo>
                  <a:lnTo>
                    <a:pt x="64890" y="271876"/>
                  </a:lnTo>
                  <a:lnTo>
                    <a:pt x="108089" y="260066"/>
                  </a:lnTo>
                  <a:lnTo>
                    <a:pt x="132301" y="2526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733">
              <a:extLst>
                <a:ext uri="{FF2B5EF4-FFF2-40B4-BE49-F238E27FC236}">
                  <a16:creationId xmlns:a16="http://schemas.microsoft.com/office/drawing/2014/main" xmlns="" id="{6208914B-4B93-4E2A-99E9-2B2491FE0B10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9334500" y="7239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44258" y="29703"/>
                  </a:lnTo>
                  <a:lnTo>
                    <a:pt x="73292" y="21668"/>
                  </a:lnTo>
                  <a:lnTo>
                    <a:pt x="112066" y="110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734">
              <a:extLst>
                <a:ext uri="{FF2B5EF4-FFF2-40B4-BE49-F238E27FC236}">
                  <a16:creationId xmlns:a16="http://schemas.microsoft.com/office/drawing/2014/main" xmlns="" id="{FD8A90B0-A432-4678-98E8-AAFC95719ECC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9545319" y="573660"/>
              <a:ext cx="144782" cy="257531"/>
            </a:xfrm>
            <a:custGeom>
              <a:avLst/>
              <a:gdLst/>
              <a:ahLst/>
              <a:cxnLst/>
              <a:rect l="0" t="0" r="0" b="0"/>
              <a:pathLst>
                <a:path w="144782" h="257531">
                  <a:moveTo>
                    <a:pt x="144781" y="29590"/>
                  </a:moveTo>
                  <a:lnTo>
                    <a:pt x="144781" y="29590"/>
                  </a:lnTo>
                  <a:lnTo>
                    <a:pt x="141410" y="22848"/>
                  </a:lnTo>
                  <a:lnTo>
                    <a:pt x="134111" y="17657"/>
                  </a:lnTo>
                  <a:lnTo>
                    <a:pt x="104700" y="2749"/>
                  </a:lnTo>
                  <a:lnTo>
                    <a:pt x="77322" y="0"/>
                  </a:lnTo>
                  <a:lnTo>
                    <a:pt x="42111" y="5035"/>
                  </a:lnTo>
                  <a:lnTo>
                    <a:pt x="36117" y="6870"/>
                  </a:lnTo>
                  <a:lnTo>
                    <a:pt x="31415" y="10210"/>
                  </a:lnTo>
                  <a:lnTo>
                    <a:pt x="24311" y="19566"/>
                  </a:lnTo>
                  <a:lnTo>
                    <a:pt x="16345" y="40104"/>
                  </a:lnTo>
                  <a:lnTo>
                    <a:pt x="13108" y="82467"/>
                  </a:lnTo>
                  <a:lnTo>
                    <a:pt x="16787" y="119105"/>
                  </a:lnTo>
                  <a:lnTo>
                    <a:pt x="20230" y="156067"/>
                  </a:lnTo>
                  <a:lnTo>
                    <a:pt x="11705" y="200519"/>
                  </a:lnTo>
                  <a:lnTo>
                    <a:pt x="637" y="246916"/>
                  </a:lnTo>
                  <a:lnTo>
                    <a:pt x="0" y="250674"/>
                  </a:lnTo>
                  <a:lnTo>
                    <a:pt x="990" y="253179"/>
                  </a:lnTo>
                  <a:lnTo>
                    <a:pt x="3058" y="254850"/>
                  </a:lnTo>
                  <a:lnTo>
                    <a:pt x="9826" y="256705"/>
                  </a:lnTo>
                  <a:lnTo>
                    <a:pt x="19891" y="257530"/>
                  </a:lnTo>
                  <a:lnTo>
                    <a:pt x="58099" y="248626"/>
                  </a:lnTo>
                  <a:lnTo>
                    <a:pt x="100331" y="239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519">
            <a:extLst>
              <a:ext uri="{FF2B5EF4-FFF2-40B4-BE49-F238E27FC236}">
                <a16:creationId xmlns:a16="http://schemas.microsoft.com/office/drawing/2014/main" xmlns="" id="{2593F0FA-B898-46FA-89C1-DEE50A254F41}"/>
              </a:ext>
            </a:extLst>
          </p:cNvPr>
          <p:cNvGrpSpPr/>
          <p:nvPr/>
        </p:nvGrpSpPr>
        <p:grpSpPr>
          <a:xfrm>
            <a:off x="7992928" y="813352"/>
            <a:ext cx="748043" cy="475699"/>
            <a:chOff x="7992928" y="813352"/>
            <a:chExt cx="748043" cy="475699"/>
          </a:xfrm>
        </p:grpSpPr>
        <p:sp>
          <p:nvSpPr>
            <p:cNvPr id="359" name="SMARTInkShape-2735">
              <a:extLst>
                <a:ext uri="{FF2B5EF4-FFF2-40B4-BE49-F238E27FC236}">
                  <a16:creationId xmlns:a16="http://schemas.microsoft.com/office/drawing/2014/main" xmlns="" id="{E299FB25-339D-4DD2-A7F4-B1BE04EC8963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992928" y="813352"/>
              <a:ext cx="185721" cy="439439"/>
            </a:xfrm>
            <a:custGeom>
              <a:avLst/>
              <a:gdLst/>
              <a:ahLst/>
              <a:cxnLst/>
              <a:rect l="0" t="0" r="0" b="0"/>
              <a:pathLst>
                <a:path w="185721" h="439439">
                  <a:moveTo>
                    <a:pt x="8072" y="183598"/>
                  </a:moveTo>
                  <a:lnTo>
                    <a:pt x="8072" y="183598"/>
                  </a:lnTo>
                  <a:lnTo>
                    <a:pt x="8072" y="180227"/>
                  </a:lnTo>
                  <a:lnTo>
                    <a:pt x="8777" y="179234"/>
                  </a:lnTo>
                  <a:lnTo>
                    <a:pt x="9953" y="178572"/>
                  </a:lnTo>
                  <a:lnTo>
                    <a:pt x="51711" y="165431"/>
                  </a:lnTo>
                  <a:lnTo>
                    <a:pt x="92970" y="149514"/>
                  </a:lnTo>
                  <a:lnTo>
                    <a:pt x="122676" y="128735"/>
                  </a:lnTo>
                  <a:lnTo>
                    <a:pt x="136853" y="107239"/>
                  </a:lnTo>
                  <a:lnTo>
                    <a:pt x="145741" y="81222"/>
                  </a:lnTo>
                  <a:lnTo>
                    <a:pt x="147340" y="53196"/>
                  </a:lnTo>
                  <a:lnTo>
                    <a:pt x="137530" y="16392"/>
                  </a:lnTo>
                  <a:lnTo>
                    <a:pt x="129655" y="8627"/>
                  </a:lnTo>
                  <a:lnTo>
                    <a:pt x="107734" y="0"/>
                  </a:lnTo>
                  <a:lnTo>
                    <a:pt x="94270" y="2638"/>
                  </a:lnTo>
                  <a:lnTo>
                    <a:pt x="64255" y="18740"/>
                  </a:lnTo>
                  <a:lnTo>
                    <a:pt x="22367" y="62314"/>
                  </a:lnTo>
                  <a:lnTo>
                    <a:pt x="5488" y="97238"/>
                  </a:lnTo>
                  <a:lnTo>
                    <a:pt x="0" y="115442"/>
                  </a:lnTo>
                  <a:lnTo>
                    <a:pt x="1427" y="146956"/>
                  </a:lnTo>
                  <a:lnTo>
                    <a:pt x="13585" y="175074"/>
                  </a:lnTo>
                  <a:lnTo>
                    <a:pt x="49609" y="214704"/>
                  </a:lnTo>
                  <a:lnTo>
                    <a:pt x="82271" y="240462"/>
                  </a:lnTo>
                  <a:lnTo>
                    <a:pt x="116073" y="266021"/>
                  </a:lnTo>
                  <a:lnTo>
                    <a:pt x="159312" y="306092"/>
                  </a:lnTo>
                  <a:lnTo>
                    <a:pt x="177594" y="333290"/>
                  </a:lnTo>
                  <a:lnTo>
                    <a:pt x="185720" y="357137"/>
                  </a:lnTo>
                  <a:lnTo>
                    <a:pt x="184360" y="369141"/>
                  </a:lnTo>
                  <a:lnTo>
                    <a:pt x="173441" y="393767"/>
                  </a:lnTo>
                  <a:lnTo>
                    <a:pt x="151184" y="415060"/>
                  </a:lnTo>
                  <a:lnTo>
                    <a:pt x="123183" y="431109"/>
                  </a:lnTo>
                  <a:lnTo>
                    <a:pt x="81768" y="439438"/>
                  </a:lnTo>
                  <a:lnTo>
                    <a:pt x="60346" y="438886"/>
                  </a:lnTo>
                  <a:lnTo>
                    <a:pt x="47063" y="434408"/>
                  </a:lnTo>
                  <a:lnTo>
                    <a:pt x="42533" y="431238"/>
                  </a:lnTo>
                  <a:lnTo>
                    <a:pt x="43040" y="428419"/>
                  </a:lnTo>
                  <a:lnTo>
                    <a:pt x="53011" y="423405"/>
                  </a:lnTo>
                  <a:lnTo>
                    <a:pt x="97722" y="415143"/>
                  </a:lnTo>
                  <a:lnTo>
                    <a:pt x="116022" y="412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736">
              <a:extLst>
                <a:ext uri="{FF2B5EF4-FFF2-40B4-BE49-F238E27FC236}">
                  <a16:creationId xmlns:a16="http://schemas.microsoft.com/office/drawing/2014/main" xmlns="" id="{85CF88BA-C104-45BD-A16D-A245635A65D4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8275815" y="1159562"/>
              <a:ext cx="137936" cy="104089"/>
            </a:xfrm>
            <a:custGeom>
              <a:avLst/>
              <a:gdLst/>
              <a:ahLst/>
              <a:cxnLst/>
              <a:rect l="0" t="0" r="0" b="0"/>
              <a:pathLst>
                <a:path w="137936" h="104089">
                  <a:moveTo>
                    <a:pt x="10935" y="8838"/>
                  </a:moveTo>
                  <a:lnTo>
                    <a:pt x="10935" y="8838"/>
                  </a:lnTo>
                  <a:lnTo>
                    <a:pt x="4193" y="5467"/>
                  </a:lnTo>
                  <a:lnTo>
                    <a:pt x="2208" y="3768"/>
                  </a:lnTo>
                  <a:lnTo>
                    <a:pt x="0" y="0"/>
                  </a:lnTo>
                  <a:lnTo>
                    <a:pt x="117" y="124"/>
                  </a:lnTo>
                  <a:lnTo>
                    <a:pt x="2129" y="4024"/>
                  </a:lnTo>
                  <a:lnTo>
                    <a:pt x="39722" y="38301"/>
                  </a:lnTo>
                  <a:lnTo>
                    <a:pt x="85661" y="69900"/>
                  </a:lnTo>
                  <a:lnTo>
                    <a:pt x="137935" y="104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737">
              <a:extLst>
                <a:ext uri="{FF2B5EF4-FFF2-40B4-BE49-F238E27FC236}">
                  <a16:creationId xmlns:a16="http://schemas.microsoft.com/office/drawing/2014/main" xmlns="" id="{9CACE559-9397-42C0-B482-58A8929C8F2C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8324850" y="1123950"/>
              <a:ext cx="114301" cy="165101"/>
            </a:xfrm>
            <a:custGeom>
              <a:avLst/>
              <a:gdLst/>
              <a:ahLst/>
              <a:cxnLst/>
              <a:rect l="0" t="0" r="0" b="0"/>
              <a:pathLst>
                <a:path w="114301" h="16510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93252" y="10113"/>
                  </a:lnTo>
                  <a:lnTo>
                    <a:pt x="56329" y="56173"/>
                  </a:lnTo>
                  <a:lnTo>
                    <a:pt x="31507" y="94961"/>
                  </a:lnTo>
                  <a:lnTo>
                    <a:pt x="11923" y="131383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738">
              <a:extLst>
                <a:ext uri="{FF2B5EF4-FFF2-40B4-BE49-F238E27FC236}">
                  <a16:creationId xmlns:a16="http://schemas.microsoft.com/office/drawing/2014/main" xmlns="" id="{3FE20B75-D039-488F-9DD8-0955510820F8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8451850" y="1231900"/>
              <a:ext cx="69851" cy="57151"/>
            </a:xfrm>
            <a:custGeom>
              <a:avLst/>
              <a:gdLst/>
              <a:ahLst/>
              <a:cxnLst/>
              <a:rect l="0" t="0" r="0" b="0"/>
              <a:pathLst>
                <a:path w="69851" h="57151">
                  <a:moveTo>
                    <a:pt x="69850" y="0"/>
                  </a:moveTo>
                  <a:lnTo>
                    <a:pt x="69850" y="0"/>
                  </a:lnTo>
                  <a:lnTo>
                    <a:pt x="23572" y="3754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739">
              <a:extLst>
                <a:ext uri="{FF2B5EF4-FFF2-40B4-BE49-F238E27FC236}">
                  <a16:creationId xmlns:a16="http://schemas.microsoft.com/office/drawing/2014/main" xmlns="" id="{6256FA5F-8A8A-4546-B696-5A0537EB9415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8610600" y="10922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9720" y="15696"/>
                  </a:lnTo>
                  <a:lnTo>
                    <a:pt x="27320" y="38692"/>
                  </a:lnTo>
                  <a:lnTo>
                    <a:pt x="5715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740">
              <a:extLst>
                <a:ext uri="{FF2B5EF4-FFF2-40B4-BE49-F238E27FC236}">
                  <a16:creationId xmlns:a16="http://schemas.microsoft.com/office/drawing/2014/main" xmlns="" id="{711611AA-9513-4766-A6C7-9BFE61372E53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8674100" y="1074915"/>
              <a:ext cx="66871" cy="176036"/>
            </a:xfrm>
            <a:custGeom>
              <a:avLst/>
              <a:gdLst/>
              <a:ahLst/>
              <a:cxnLst/>
              <a:rect l="0" t="0" r="0" b="0"/>
              <a:pathLst>
                <a:path w="66871" h="176036">
                  <a:moveTo>
                    <a:pt x="63500" y="10935"/>
                  </a:moveTo>
                  <a:lnTo>
                    <a:pt x="63500" y="10935"/>
                  </a:lnTo>
                  <a:lnTo>
                    <a:pt x="66870" y="4193"/>
                  </a:lnTo>
                  <a:lnTo>
                    <a:pt x="66454" y="2207"/>
                  </a:lnTo>
                  <a:lnTo>
                    <a:pt x="64763" y="883"/>
                  </a:lnTo>
                  <a:lnTo>
                    <a:pt x="62225" y="0"/>
                  </a:lnTo>
                  <a:lnTo>
                    <a:pt x="59827" y="823"/>
                  </a:lnTo>
                  <a:lnTo>
                    <a:pt x="55283" y="5500"/>
                  </a:lnTo>
                  <a:lnTo>
                    <a:pt x="42252" y="31551"/>
                  </a:lnTo>
                  <a:lnTo>
                    <a:pt x="30269" y="77880"/>
                  </a:lnTo>
                  <a:lnTo>
                    <a:pt x="16729" y="118024"/>
                  </a:lnTo>
                  <a:lnTo>
                    <a:pt x="2204" y="164946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6" name="SMARTInkShape-2741">
            <a:extLst>
              <a:ext uri="{FF2B5EF4-FFF2-40B4-BE49-F238E27FC236}">
                <a16:creationId xmlns:a16="http://schemas.microsoft.com/office/drawing/2014/main" xmlns="" id="{E93693C9-E51D-45EB-BF41-3D2462851A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803819" y="6295068"/>
            <a:ext cx="206790" cy="270369"/>
          </a:xfrm>
          <a:custGeom>
            <a:avLst/>
            <a:gdLst/>
            <a:ahLst/>
            <a:cxnLst/>
            <a:rect l="0" t="0" r="0" b="0"/>
            <a:pathLst>
              <a:path w="206790" h="270369">
                <a:moveTo>
                  <a:pt x="152981" y="54932"/>
                </a:moveTo>
                <a:lnTo>
                  <a:pt x="152981" y="54932"/>
                </a:lnTo>
                <a:lnTo>
                  <a:pt x="158050" y="49157"/>
                </a:lnTo>
                <a:lnTo>
                  <a:pt x="167908" y="34538"/>
                </a:lnTo>
                <a:lnTo>
                  <a:pt x="167871" y="31458"/>
                </a:lnTo>
                <a:lnTo>
                  <a:pt x="164066" y="24273"/>
                </a:lnTo>
                <a:lnTo>
                  <a:pt x="147538" y="5276"/>
                </a:lnTo>
                <a:lnTo>
                  <a:pt x="137860" y="1113"/>
                </a:lnTo>
                <a:lnTo>
                  <a:pt x="132316" y="0"/>
                </a:lnTo>
                <a:lnTo>
                  <a:pt x="118632" y="4413"/>
                </a:lnTo>
                <a:lnTo>
                  <a:pt x="76738" y="27862"/>
                </a:lnTo>
                <a:lnTo>
                  <a:pt x="42039" y="58201"/>
                </a:lnTo>
                <a:lnTo>
                  <a:pt x="16156" y="97371"/>
                </a:lnTo>
                <a:lnTo>
                  <a:pt x="5623" y="129534"/>
                </a:lnTo>
                <a:lnTo>
                  <a:pt x="0" y="163582"/>
                </a:lnTo>
                <a:lnTo>
                  <a:pt x="801" y="209107"/>
                </a:lnTo>
                <a:lnTo>
                  <a:pt x="3735" y="233992"/>
                </a:lnTo>
                <a:lnTo>
                  <a:pt x="13038" y="251166"/>
                </a:lnTo>
                <a:lnTo>
                  <a:pt x="26579" y="262797"/>
                </a:lnTo>
                <a:lnTo>
                  <a:pt x="42003" y="270317"/>
                </a:lnTo>
                <a:lnTo>
                  <a:pt x="63911" y="270368"/>
                </a:lnTo>
                <a:lnTo>
                  <a:pt x="104013" y="260581"/>
                </a:lnTo>
                <a:lnTo>
                  <a:pt x="130512" y="248637"/>
                </a:lnTo>
                <a:lnTo>
                  <a:pt x="151697" y="231569"/>
                </a:lnTo>
                <a:lnTo>
                  <a:pt x="179489" y="192014"/>
                </a:lnTo>
                <a:lnTo>
                  <a:pt x="193220" y="155132"/>
                </a:lnTo>
                <a:lnTo>
                  <a:pt x="202613" y="117103"/>
                </a:lnTo>
                <a:lnTo>
                  <a:pt x="206789" y="88445"/>
                </a:lnTo>
                <a:lnTo>
                  <a:pt x="203002" y="65827"/>
                </a:lnTo>
                <a:lnTo>
                  <a:pt x="199029" y="55846"/>
                </a:lnTo>
                <a:lnTo>
                  <a:pt x="188618" y="49191"/>
                </a:lnTo>
                <a:lnTo>
                  <a:pt x="144647" y="39824"/>
                </a:lnTo>
                <a:lnTo>
                  <a:pt x="121231" y="358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SMARTInkShape-Group521">
            <a:extLst>
              <a:ext uri="{FF2B5EF4-FFF2-40B4-BE49-F238E27FC236}">
                <a16:creationId xmlns:a16="http://schemas.microsoft.com/office/drawing/2014/main" xmlns="" id="{E6C7DE4F-8A43-4C74-944B-59F19EB2C528}"/>
              </a:ext>
            </a:extLst>
          </p:cNvPr>
          <p:cNvGrpSpPr/>
          <p:nvPr/>
        </p:nvGrpSpPr>
        <p:grpSpPr>
          <a:xfrm>
            <a:off x="9328150" y="6450172"/>
            <a:ext cx="228601" cy="112171"/>
            <a:chOff x="9328150" y="6450172"/>
            <a:chExt cx="228601" cy="112171"/>
          </a:xfrm>
        </p:grpSpPr>
        <p:sp>
          <p:nvSpPr>
            <p:cNvPr id="367" name="SMARTInkShape-2742">
              <a:extLst>
                <a:ext uri="{FF2B5EF4-FFF2-40B4-BE49-F238E27FC236}">
                  <a16:creationId xmlns:a16="http://schemas.microsoft.com/office/drawing/2014/main" xmlns="" id="{3148ACD9-DCC9-4A0C-B2BD-D933082C8F4A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9328150" y="6450172"/>
              <a:ext cx="228601" cy="14129"/>
            </a:xfrm>
            <a:custGeom>
              <a:avLst/>
              <a:gdLst/>
              <a:ahLst/>
              <a:cxnLst/>
              <a:rect l="0" t="0" r="0" b="0"/>
              <a:pathLst>
                <a:path w="228601" h="14129">
                  <a:moveTo>
                    <a:pt x="0" y="14128"/>
                  </a:moveTo>
                  <a:lnTo>
                    <a:pt x="0" y="14128"/>
                  </a:lnTo>
                  <a:lnTo>
                    <a:pt x="33241" y="8353"/>
                  </a:lnTo>
                  <a:lnTo>
                    <a:pt x="66514" y="1919"/>
                  </a:lnTo>
                  <a:lnTo>
                    <a:pt x="108585" y="0"/>
                  </a:lnTo>
                  <a:lnTo>
                    <a:pt x="152681" y="1498"/>
                  </a:lnTo>
                  <a:lnTo>
                    <a:pt x="191097" y="4518"/>
                  </a:lnTo>
                  <a:lnTo>
                    <a:pt x="228600" y="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743">
              <a:extLst>
                <a:ext uri="{FF2B5EF4-FFF2-40B4-BE49-F238E27FC236}">
                  <a16:creationId xmlns:a16="http://schemas.microsoft.com/office/drawing/2014/main" xmlns="" id="{E0C2064C-508A-48C0-87B6-C4AE12948B91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9365754" y="6534150"/>
              <a:ext cx="178297" cy="28193"/>
            </a:xfrm>
            <a:custGeom>
              <a:avLst/>
              <a:gdLst/>
              <a:ahLst/>
              <a:cxnLst/>
              <a:rect l="0" t="0" r="0" b="0"/>
              <a:pathLst>
                <a:path w="178297" h="28193">
                  <a:moveTo>
                    <a:pt x="13196" y="0"/>
                  </a:moveTo>
                  <a:lnTo>
                    <a:pt x="13196" y="0"/>
                  </a:lnTo>
                  <a:lnTo>
                    <a:pt x="3083" y="6741"/>
                  </a:lnTo>
                  <a:lnTo>
                    <a:pt x="810" y="9434"/>
                  </a:lnTo>
                  <a:lnTo>
                    <a:pt x="0" y="11933"/>
                  </a:lnTo>
                  <a:lnTo>
                    <a:pt x="165" y="14305"/>
                  </a:lnTo>
                  <a:lnTo>
                    <a:pt x="11637" y="18822"/>
                  </a:lnTo>
                  <a:lnTo>
                    <a:pt x="53185" y="25333"/>
                  </a:lnTo>
                  <a:lnTo>
                    <a:pt x="94470" y="28192"/>
                  </a:lnTo>
                  <a:lnTo>
                    <a:pt x="136336" y="27113"/>
                  </a:lnTo>
                  <a:lnTo>
                    <a:pt x="17829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522">
            <a:extLst>
              <a:ext uri="{FF2B5EF4-FFF2-40B4-BE49-F238E27FC236}">
                <a16:creationId xmlns:a16="http://schemas.microsoft.com/office/drawing/2014/main" xmlns="" id="{4D085A0C-8F81-4AA5-9066-840703B82E14}"/>
              </a:ext>
            </a:extLst>
          </p:cNvPr>
          <p:cNvGrpSpPr/>
          <p:nvPr/>
        </p:nvGrpSpPr>
        <p:grpSpPr>
          <a:xfrm>
            <a:off x="7148540" y="6038850"/>
            <a:ext cx="1881096" cy="692151"/>
            <a:chOff x="7148540" y="6038850"/>
            <a:chExt cx="1881096" cy="692151"/>
          </a:xfrm>
        </p:grpSpPr>
        <p:sp>
          <p:nvSpPr>
            <p:cNvPr id="370" name="SMARTInkShape-2744">
              <a:extLst>
                <a:ext uri="{FF2B5EF4-FFF2-40B4-BE49-F238E27FC236}">
                  <a16:creationId xmlns:a16="http://schemas.microsoft.com/office/drawing/2014/main" xmlns="" id="{C632D397-9F2B-40E3-8F86-3F390F0BC699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7148540" y="6157018"/>
              <a:ext cx="147611" cy="421583"/>
            </a:xfrm>
            <a:custGeom>
              <a:avLst/>
              <a:gdLst/>
              <a:ahLst/>
              <a:cxnLst/>
              <a:rect l="0" t="0" r="0" b="0"/>
              <a:pathLst>
                <a:path w="147611" h="421583">
                  <a:moveTo>
                    <a:pt x="141260" y="15182"/>
                  </a:moveTo>
                  <a:lnTo>
                    <a:pt x="141260" y="15182"/>
                  </a:lnTo>
                  <a:lnTo>
                    <a:pt x="132421" y="877"/>
                  </a:lnTo>
                  <a:lnTo>
                    <a:pt x="129723" y="0"/>
                  </a:lnTo>
                  <a:lnTo>
                    <a:pt x="122963" y="908"/>
                  </a:lnTo>
                  <a:lnTo>
                    <a:pt x="104480" y="15500"/>
                  </a:lnTo>
                  <a:lnTo>
                    <a:pt x="74388" y="54552"/>
                  </a:lnTo>
                  <a:lnTo>
                    <a:pt x="50861" y="92182"/>
                  </a:lnTo>
                  <a:lnTo>
                    <a:pt x="28410" y="135482"/>
                  </a:lnTo>
                  <a:lnTo>
                    <a:pt x="11376" y="182949"/>
                  </a:lnTo>
                  <a:lnTo>
                    <a:pt x="5988" y="208164"/>
                  </a:lnTo>
                  <a:lnTo>
                    <a:pt x="2396" y="234148"/>
                  </a:lnTo>
                  <a:lnTo>
                    <a:pt x="0" y="260643"/>
                  </a:lnTo>
                  <a:lnTo>
                    <a:pt x="2983" y="307015"/>
                  </a:lnTo>
                  <a:lnTo>
                    <a:pt x="6742" y="328271"/>
                  </a:lnTo>
                  <a:lnTo>
                    <a:pt x="27851" y="363177"/>
                  </a:lnTo>
                  <a:lnTo>
                    <a:pt x="42371" y="378412"/>
                  </a:lnTo>
                  <a:lnTo>
                    <a:pt x="81082" y="399103"/>
                  </a:lnTo>
                  <a:lnTo>
                    <a:pt x="147610" y="421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745">
              <a:extLst>
                <a:ext uri="{FF2B5EF4-FFF2-40B4-BE49-F238E27FC236}">
                  <a16:creationId xmlns:a16="http://schemas.microsoft.com/office/drawing/2014/main" xmlns="" id="{B91465A7-CD78-4B10-B2AF-301D214E5B4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391243" y="6172806"/>
              <a:ext cx="158908" cy="120045"/>
            </a:xfrm>
            <a:custGeom>
              <a:avLst/>
              <a:gdLst/>
              <a:ahLst/>
              <a:cxnLst/>
              <a:rect l="0" t="0" r="0" b="0"/>
              <a:pathLst>
                <a:path w="158908" h="120045">
                  <a:moveTo>
                    <a:pt x="114457" y="24794"/>
                  </a:moveTo>
                  <a:lnTo>
                    <a:pt x="114457" y="24794"/>
                  </a:lnTo>
                  <a:lnTo>
                    <a:pt x="114457" y="15334"/>
                  </a:lnTo>
                  <a:lnTo>
                    <a:pt x="107715" y="6313"/>
                  </a:lnTo>
                  <a:lnTo>
                    <a:pt x="98760" y="2468"/>
                  </a:lnTo>
                  <a:lnTo>
                    <a:pt x="75764" y="0"/>
                  </a:lnTo>
                  <a:lnTo>
                    <a:pt x="53760" y="6316"/>
                  </a:lnTo>
                  <a:lnTo>
                    <a:pt x="29367" y="23866"/>
                  </a:lnTo>
                  <a:lnTo>
                    <a:pt x="11006" y="50311"/>
                  </a:lnTo>
                  <a:lnTo>
                    <a:pt x="0" y="73748"/>
                  </a:lnTo>
                  <a:lnTo>
                    <a:pt x="52" y="80713"/>
                  </a:lnTo>
                  <a:lnTo>
                    <a:pt x="5754" y="94097"/>
                  </a:lnTo>
                  <a:lnTo>
                    <a:pt x="17226" y="103338"/>
                  </a:lnTo>
                  <a:lnTo>
                    <a:pt x="24237" y="106790"/>
                  </a:lnTo>
                  <a:lnTo>
                    <a:pt x="41434" y="106862"/>
                  </a:lnTo>
                  <a:lnTo>
                    <a:pt x="59424" y="101485"/>
                  </a:lnTo>
                  <a:lnTo>
                    <a:pt x="105978" y="66314"/>
                  </a:lnTo>
                  <a:lnTo>
                    <a:pt x="117877" y="58473"/>
                  </a:lnTo>
                  <a:lnTo>
                    <a:pt x="118854" y="59242"/>
                  </a:lnTo>
                  <a:lnTo>
                    <a:pt x="135036" y="95286"/>
                  </a:lnTo>
                  <a:lnTo>
                    <a:pt x="143359" y="105748"/>
                  </a:lnTo>
                  <a:lnTo>
                    <a:pt x="158907" y="12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746">
              <a:extLst>
                <a:ext uri="{FF2B5EF4-FFF2-40B4-BE49-F238E27FC236}">
                  <a16:creationId xmlns:a16="http://schemas.microsoft.com/office/drawing/2014/main" xmlns="" id="{31B9C809-D3D0-44DE-9A22-E9C596FAFFA3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608550" y="6038850"/>
              <a:ext cx="55901" cy="88901"/>
            </a:xfrm>
            <a:custGeom>
              <a:avLst/>
              <a:gdLst/>
              <a:ahLst/>
              <a:cxnLst/>
              <a:rect l="0" t="0" r="0" b="0"/>
              <a:pathLst>
                <a:path w="55901" h="88901">
                  <a:moveTo>
                    <a:pt x="24150" y="0"/>
                  </a:moveTo>
                  <a:lnTo>
                    <a:pt x="24150" y="0"/>
                  </a:lnTo>
                  <a:lnTo>
                    <a:pt x="27520" y="3371"/>
                  </a:lnTo>
                  <a:lnTo>
                    <a:pt x="27807" y="5775"/>
                  </a:lnTo>
                  <a:lnTo>
                    <a:pt x="13441" y="50437"/>
                  </a:lnTo>
                  <a:lnTo>
                    <a:pt x="5077" y="67478"/>
                  </a:lnTo>
                  <a:lnTo>
                    <a:pt x="1561" y="73030"/>
                  </a:lnTo>
                  <a:lnTo>
                    <a:pt x="0" y="77848"/>
                  </a:lnTo>
                  <a:lnTo>
                    <a:pt x="289" y="80121"/>
                  </a:lnTo>
                  <a:lnTo>
                    <a:pt x="2491" y="84527"/>
                  </a:lnTo>
                  <a:lnTo>
                    <a:pt x="11466" y="86956"/>
                  </a:lnTo>
                  <a:lnTo>
                    <a:pt x="559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747">
              <a:extLst>
                <a:ext uri="{FF2B5EF4-FFF2-40B4-BE49-F238E27FC236}">
                  <a16:creationId xmlns:a16="http://schemas.microsoft.com/office/drawing/2014/main" xmlns="" id="{729CB878-6C18-4F7E-B73D-496116DB31E6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7670800" y="61087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5645" y="10844"/>
                  </a:lnTo>
                  <a:lnTo>
                    <a:pt x="392" y="5797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748">
              <a:extLst>
                <a:ext uri="{FF2B5EF4-FFF2-40B4-BE49-F238E27FC236}">
                  <a16:creationId xmlns:a16="http://schemas.microsoft.com/office/drawing/2014/main" xmlns="" id="{9EED8529-31DE-47D8-800D-817ABFE54E5E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8845550" y="6225979"/>
              <a:ext cx="184086" cy="505022"/>
            </a:xfrm>
            <a:custGeom>
              <a:avLst/>
              <a:gdLst/>
              <a:ahLst/>
              <a:cxnLst/>
              <a:rect l="0" t="0" r="0" b="0"/>
              <a:pathLst>
                <a:path w="184086" h="505022">
                  <a:moveTo>
                    <a:pt x="133350" y="3371"/>
                  </a:moveTo>
                  <a:lnTo>
                    <a:pt x="133350" y="3371"/>
                  </a:lnTo>
                  <a:lnTo>
                    <a:pt x="133350" y="0"/>
                  </a:lnTo>
                  <a:lnTo>
                    <a:pt x="143463" y="11388"/>
                  </a:lnTo>
                  <a:lnTo>
                    <a:pt x="155953" y="40096"/>
                  </a:lnTo>
                  <a:lnTo>
                    <a:pt x="169501" y="83193"/>
                  </a:lnTo>
                  <a:lnTo>
                    <a:pt x="175090" y="109502"/>
                  </a:lnTo>
                  <a:lnTo>
                    <a:pt x="180227" y="137625"/>
                  </a:lnTo>
                  <a:lnTo>
                    <a:pt x="182945" y="168368"/>
                  </a:lnTo>
                  <a:lnTo>
                    <a:pt x="184053" y="200858"/>
                  </a:lnTo>
                  <a:lnTo>
                    <a:pt x="184085" y="234512"/>
                  </a:lnTo>
                  <a:lnTo>
                    <a:pt x="179167" y="268942"/>
                  </a:lnTo>
                  <a:lnTo>
                    <a:pt x="170951" y="303891"/>
                  </a:lnTo>
                  <a:lnTo>
                    <a:pt x="160534" y="339184"/>
                  </a:lnTo>
                  <a:lnTo>
                    <a:pt x="146532" y="369769"/>
                  </a:lnTo>
                  <a:lnTo>
                    <a:pt x="130144" y="397214"/>
                  </a:lnTo>
                  <a:lnTo>
                    <a:pt x="91708" y="442995"/>
                  </a:lnTo>
                  <a:lnTo>
                    <a:pt x="46404" y="475103"/>
                  </a:lnTo>
                  <a:lnTo>
                    <a:pt x="0" y="50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749">
              <a:extLst>
                <a:ext uri="{FF2B5EF4-FFF2-40B4-BE49-F238E27FC236}">
                  <a16:creationId xmlns:a16="http://schemas.microsoft.com/office/drawing/2014/main" xmlns="" id="{38BB1483-8350-45BB-B7B1-1B64FD28C14E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8616950" y="65849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22029" y="3370"/>
                  </a:lnTo>
                  <a:lnTo>
                    <a:pt x="7103" y="35974"/>
                  </a:lnTo>
                  <a:lnTo>
                    <a:pt x="936" y="7962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750">
              <a:extLst>
                <a:ext uri="{FF2B5EF4-FFF2-40B4-BE49-F238E27FC236}">
                  <a16:creationId xmlns:a16="http://schemas.microsoft.com/office/drawing/2014/main" xmlns="" id="{803E4841-2E73-4E06-9FDB-E96BDEC8626C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8530907" y="6496050"/>
              <a:ext cx="117794" cy="143225"/>
            </a:xfrm>
            <a:custGeom>
              <a:avLst/>
              <a:gdLst/>
              <a:ahLst/>
              <a:cxnLst/>
              <a:rect l="0" t="0" r="0" b="0"/>
              <a:pathLst>
                <a:path w="117794" h="143225">
                  <a:moveTo>
                    <a:pt x="73343" y="0"/>
                  </a:moveTo>
                  <a:lnTo>
                    <a:pt x="73343" y="0"/>
                  </a:lnTo>
                  <a:lnTo>
                    <a:pt x="71461" y="12551"/>
                  </a:lnTo>
                  <a:lnTo>
                    <a:pt x="66862" y="26039"/>
                  </a:lnTo>
                  <a:lnTo>
                    <a:pt x="40740" y="69351"/>
                  </a:lnTo>
                  <a:lnTo>
                    <a:pt x="11611" y="115219"/>
                  </a:lnTo>
                  <a:lnTo>
                    <a:pt x="3574" y="126702"/>
                  </a:lnTo>
                  <a:lnTo>
                    <a:pt x="0" y="136509"/>
                  </a:lnTo>
                  <a:lnTo>
                    <a:pt x="1165" y="139689"/>
                  </a:lnTo>
                  <a:lnTo>
                    <a:pt x="4058" y="141810"/>
                  </a:lnTo>
                  <a:lnTo>
                    <a:pt x="8102" y="143224"/>
                  </a:lnTo>
                  <a:lnTo>
                    <a:pt x="44639" y="138771"/>
                  </a:lnTo>
                  <a:lnTo>
                    <a:pt x="89135" y="128994"/>
                  </a:lnTo>
                  <a:lnTo>
                    <a:pt x="11779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751">
              <a:extLst>
                <a:ext uri="{FF2B5EF4-FFF2-40B4-BE49-F238E27FC236}">
                  <a16:creationId xmlns:a16="http://schemas.microsoft.com/office/drawing/2014/main" xmlns="" id="{C112E91F-4344-4AF6-AA6D-96DF1F6C8E9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8343900" y="6445250"/>
              <a:ext cx="457201" cy="44451"/>
            </a:xfrm>
            <a:custGeom>
              <a:avLst/>
              <a:gdLst/>
              <a:ahLst/>
              <a:cxnLst/>
              <a:rect l="0" t="0" r="0" b="0"/>
              <a:pathLst>
                <a:path w="457201" h="44451">
                  <a:moveTo>
                    <a:pt x="0" y="44450"/>
                  </a:moveTo>
                  <a:lnTo>
                    <a:pt x="0" y="44450"/>
                  </a:lnTo>
                  <a:lnTo>
                    <a:pt x="37037" y="37543"/>
                  </a:lnTo>
                  <a:lnTo>
                    <a:pt x="72905" y="32913"/>
                  </a:lnTo>
                  <a:lnTo>
                    <a:pt x="97287" y="29702"/>
                  </a:lnTo>
                  <a:lnTo>
                    <a:pt x="124125" y="26152"/>
                  </a:lnTo>
                  <a:lnTo>
                    <a:pt x="154012" y="23079"/>
                  </a:lnTo>
                  <a:lnTo>
                    <a:pt x="185930" y="20326"/>
                  </a:lnTo>
                  <a:lnTo>
                    <a:pt x="219203" y="17783"/>
                  </a:lnTo>
                  <a:lnTo>
                    <a:pt x="253380" y="15384"/>
                  </a:lnTo>
                  <a:lnTo>
                    <a:pt x="288158" y="13077"/>
                  </a:lnTo>
                  <a:lnTo>
                    <a:pt x="323338" y="10835"/>
                  </a:lnTo>
                  <a:lnTo>
                    <a:pt x="352436" y="8634"/>
                  </a:lnTo>
                  <a:lnTo>
                    <a:pt x="399820" y="4308"/>
                  </a:lnTo>
                  <a:lnTo>
                    <a:pt x="444403" y="851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752">
              <a:extLst>
                <a:ext uri="{FF2B5EF4-FFF2-40B4-BE49-F238E27FC236}">
                  <a16:creationId xmlns:a16="http://schemas.microsoft.com/office/drawing/2014/main" xmlns="" id="{C97CE93A-0617-4B7F-B073-B75146B61C29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8862458" y="6038850"/>
              <a:ext cx="67611" cy="165101"/>
            </a:xfrm>
            <a:custGeom>
              <a:avLst/>
              <a:gdLst/>
              <a:ahLst/>
              <a:cxnLst/>
              <a:rect l="0" t="0" r="0" b="0"/>
              <a:pathLst>
                <a:path w="67611" h="165101">
                  <a:moveTo>
                    <a:pt x="14842" y="0"/>
                  </a:moveTo>
                  <a:lnTo>
                    <a:pt x="14842" y="0"/>
                  </a:lnTo>
                  <a:lnTo>
                    <a:pt x="23679" y="0"/>
                  </a:lnTo>
                  <a:lnTo>
                    <a:pt x="24966" y="1411"/>
                  </a:lnTo>
                  <a:lnTo>
                    <a:pt x="26398" y="6741"/>
                  </a:lnTo>
                  <a:lnTo>
                    <a:pt x="17177" y="31802"/>
                  </a:lnTo>
                  <a:lnTo>
                    <a:pt x="1030" y="68881"/>
                  </a:lnTo>
                  <a:lnTo>
                    <a:pt x="0" y="80239"/>
                  </a:lnTo>
                  <a:lnTo>
                    <a:pt x="714" y="85243"/>
                  </a:lnTo>
                  <a:lnTo>
                    <a:pt x="2601" y="88578"/>
                  </a:lnTo>
                  <a:lnTo>
                    <a:pt x="5270" y="90802"/>
                  </a:lnTo>
                  <a:lnTo>
                    <a:pt x="8461" y="92284"/>
                  </a:lnTo>
                  <a:lnTo>
                    <a:pt x="19532" y="90169"/>
                  </a:lnTo>
                  <a:lnTo>
                    <a:pt x="56707" y="77529"/>
                  </a:lnTo>
                  <a:lnTo>
                    <a:pt x="60390" y="79203"/>
                  </a:lnTo>
                  <a:lnTo>
                    <a:pt x="66365" y="86706"/>
                  </a:lnTo>
                  <a:lnTo>
                    <a:pt x="67610" y="98978"/>
                  </a:lnTo>
                  <a:lnTo>
                    <a:pt x="63934" y="144495"/>
                  </a:lnTo>
                  <a:lnTo>
                    <a:pt x="5929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753">
              <a:extLst>
                <a:ext uri="{FF2B5EF4-FFF2-40B4-BE49-F238E27FC236}">
                  <a16:creationId xmlns:a16="http://schemas.microsoft.com/office/drawing/2014/main" xmlns="" id="{89FA8185-D86D-44C0-AEF6-2C056A3B5A81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8756650" y="6184900"/>
              <a:ext cx="51878" cy="177801"/>
            </a:xfrm>
            <a:custGeom>
              <a:avLst/>
              <a:gdLst/>
              <a:ahLst/>
              <a:cxnLst/>
              <a:rect l="0" t="0" r="0" b="0"/>
              <a:pathLst>
                <a:path w="51878" h="1778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36566" y="39231"/>
                  </a:lnTo>
                  <a:lnTo>
                    <a:pt x="48464" y="80298"/>
                  </a:lnTo>
                  <a:lnTo>
                    <a:pt x="51877" y="109772"/>
                  </a:lnTo>
                  <a:lnTo>
                    <a:pt x="48693" y="134629"/>
                  </a:lnTo>
                  <a:lnTo>
                    <a:pt x="38808" y="153674"/>
                  </a:lnTo>
                  <a:lnTo>
                    <a:pt x="25714" y="16707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754">
              <a:extLst>
                <a:ext uri="{FF2B5EF4-FFF2-40B4-BE49-F238E27FC236}">
                  <a16:creationId xmlns:a16="http://schemas.microsoft.com/office/drawing/2014/main" xmlns="" id="{06C2352B-C7BF-44C2-9599-F5729C810835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8577788" y="6230493"/>
              <a:ext cx="147113" cy="87758"/>
            </a:xfrm>
            <a:custGeom>
              <a:avLst/>
              <a:gdLst/>
              <a:ahLst/>
              <a:cxnLst/>
              <a:rect l="0" t="0" r="0" b="0"/>
              <a:pathLst>
                <a:path w="147113" h="87758">
                  <a:moveTo>
                    <a:pt x="70912" y="11557"/>
                  </a:moveTo>
                  <a:lnTo>
                    <a:pt x="70912" y="11557"/>
                  </a:lnTo>
                  <a:lnTo>
                    <a:pt x="70912" y="2718"/>
                  </a:lnTo>
                  <a:lnTo>
                    <a:pt x="69500" y="1431"/>
                  </a:lnTo>
                  <a:lnTo>
                    <a:pt x="64170" y="0"/>
                  </a:lnTo>
                  <a:lnTo>
                    <a:pt x="57097" y="1246"/>
                  </a:lnTo>
                  <a:lnTo>
                    <a:pt x="47839" y="5564"/>
                  </a:lnTo>
                  <a:lnTo>
                    <a:pt x="14207" y="31490"/>
                  </a:lnTo>
                  <a:lnTo>
                    <a:pt x="5023" y="45581"/>
                  </a:lnTo>
                  <a:lnTo>
                    <a:pt x="0" y="59841"/>
                  </a:lnTo>
                  <a:lnTo>
                    <a:pt x="118" y="70881"/>
                  </a:lnTo>
                  <a:lnTo>
                    <a:pt x="2550" y="75096"/>
                  </a:lnTo>
                  <a:lnTo>
                    <a:pt x="10896" y="81659"/>
                  </a:lnTo>
                  <a:lnTo>
                    <a:pt x="16084" y="82280"/>
                  </a:lnTo>
                  <a:lnTo>
                    <a:pt x="27494" y="79208"/>
                  </a:lnTo>
                  <a:lnTo>
                    <a:pt x="70120" y="52278"/>
                  </a:lnTo>
                  <a:lnTo>
                    <a:pt x="82985" y="42595"/>
                  </a:lnTo>
                  <a:lnTo>
                    <a:pt x="87427" y="42127"/>
                  </a:lnTo>
                  <a:lnTo>
                    <a:pt x="98007" y="45369"/>
                  </a:lnTo>
                  <a:lnTo>
                    <a:pt x="147112" y="87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755">
              <a:extLst>
                <a:ext uri="{FF2B5EF4-FFF2-40B4-BE49-F238E27FC236}">
                  <a16:creationId xmlns:a16="http://schemas.microsoft.com/office/drawing/2014/main" xmlns="" id="{6D786808-A49D-485F-8A2E-03069AF7F112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8422791" y="6286500"/>
              <a:ext cx="111610" cy="1"/>
            </a:xfrm>
            <a:custGeom>
              <a:avLst/>
              <a:gdLst/>
              <a:ahLst/>
              <a:cxnLst/>
              <a:rect l="0" t="0" r="0" b="0"/>
              <a:pathLst>
                <a:path w="1116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6657" y="0"/>
                  </a:lnTo>
                  <a:lnTo>
                    <a:pt x="73879" y="0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756">
              <a:extLst>
                <a:ext uri="{FF2B5EF4-FFF2-40B4-BE49-F238E27FC236}">
                  <a16:creationId xmlns:a16="http://schemas.microsoft.com/office/drawing/2014/main" xmlns="" id="{7781BCF6-9A1D-43EF-BC30-C6F984700A60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8296963" y="6151375"/>
              <a:ext cx="104088" cy="230876"/>
            </a:xfrm>
            <a:custGeom>
              <a:avLst/>
              <a:gdLst/>
              <a:ahLst/>
              <a:cxnLst/>
              <a:rect l="0" t="0" r="0" b="0"/>
              <a:pathLst>
                <a:path w="104088" h="230876">
                  <a:moveTo>
                    <a:pt x="104087" y="14475"/>
                  </a:moveTo>
                  <a:lnTo>
                    <a:pt x="104087" y="14475"/>
                  </a:lnTo>
                  <a:lnTo>
                    <a:pt x="89781" y="170"/>
                  </a:lnTo>
                  <a:lnTo>
                    <a:pt x="86083" y="0"/>
                  </a:lnTo>
                  <a:lnTo>
                    <a:pt x="76329" y="3573"/>
                  </a:lnTo>
                  <a:lnTo>
                    <a:pt x="58939" y="16889"/>
                  </a:lnTo>
                  <a:lnTo>
                    <a:pt x="38463" y="56972"/>
                  </a:lnTo>
                  <a:lnTo>
                    <a:pt x="20908" y="101699"/>
                  </a:lnTo>
                  <a:lnTo>
                    <a:pt x="4416" y="149288"/>
                  </a:lnTo>
                  <a:lnTo>
                    <a:pt x="0" y="189415"/>
                  </a:lnTo>
                  <a:lnTo>
                    <a:pt x="3969" y="210289"/>
                  </a:lnTo>
                  <a:lnTo>
                    <a:pt x="8414" y="217690"/>
                  </a:lnTo>
                  <a:lnTo>
                    <a:pt x="20878" y="227794"/>
                  </a:lnTo>
                  <a:lnTo>
                    <a:pt x="37707" y="230875"/>
                  </a:lnTo>
                  <a:lnTo>
                    <a:pt x="65987" y="23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757">
              <a:extLst>
                <a:ext uri="{FF2B5EF4-FFF2-40B4-BE49-F238E27FC236}">
                  <a16:creationId xmlns:a16="http://schemas.microsoft.com/office/drawing/2014/main" xmlns="" id="{7B053186-1D42-4F02-A7CD-780980CBACCC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7963782" y="6397141"/>
              <a:ext cx="170569" cy="10010"/>
            </a:xfrm>
            <a:custGeom>
              <a:avLst/>
              <a:gdLst/>
              <a:ahLst/>
              <a:cxnLst/>
              <a:rect l="0" t="0" r="0" b="0"/>
              <a:pathLst>
                <a:path w="170569" h="10010">
                  <a:moveTo>
                    <a:pt x="5468" y="3659"/>
                  </a:moveTo>
                  <a:lnTo>
                    <a:pt x="5468" y="3659"/>
                  </a:lnTo>
                  <a:lnTo>
                    <a:pt x="2097" y="3659"/>
                  </a:lnTo>
                  <a:lnTo>
                    <a:pt x="1104" y="2954"/>
                  </a:lnTo>
                  <a:lnTo>
                    <a:pt x="441" y="1778"/>
                  </a:lnTo>
                  <a:lnTo>
                    <a:pt x="0" y="288"/>
                  </a:lnTo>
                  <a:lnTo>
                    <a:pt x="1822" y="0"/>
                  </a:lnTo>
                  <a:lnTo>
                    <a:pt x="39194" y="3037"/>
                  </a:lnTo>
                  <a:lnTo>
                    <a:pt x="86016" y="3475"/>
                  </a:lnTo>
                  <a:lnTo>
                    <a:pt x="119820" y="5459"/>
                  </a:lnTo>
                  <a:lnTo>
                    <a:pt x="170568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758">
              <a:extLst>
                <a:ext uri="{FF2B5EF4-FFF2-40B4-BE49-F238E27FC236}">
                  <a16:creationId xmlns:a16="http://schemas.microsoft.com/office/drawing/2014/main" xmlns="" id="{521FDEA5-626E-499E-BD83-1CC642671979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7581900" y="65024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5679" y="3370"/>
                  </a:lnTo>
                  <a:lnTo>
                    <a:pt x="14024" y="8789"/>
                  </a:lnTo>
                  <a:lnTo>
                    <a:pt x="3939" y="538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759">
              <a:extLst>
                <a:ext uri="{FF2B5EF4-FFF2-40B4-BE49-F238E27FC236}">
                  <a16:creationId xmlns:a16="http://schemas.microsoft.com/office/drawing/2014/main" xmlns="" id="{7C97D5AD-01CD-48CE-9664-A82ABF8F0A5A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497301" y="6428893"/>
              <a:ext cx="103650" cy="116748"/>
            </a:xfrm>
            <a:custGeom>
              <a:avLst/>
              <a:gdLst/>
              <a:ahLst/>
              <a:cxnLst/>
              <a:rect l="0" t="0" r="0" b="0"/>
              <a:pathLst>
                <a:path w="103650" h="116748">
                  <a:moveTo>
                    <a:pt x="40149" y="3657"/>
                  </a:moveTo>
                  <a:lnTo>
                    <a:pt x="40149" y="3657"/>
                  </a:lnTo>
                  <a:lnTo>
                    <a:pt x="43519" y="286"/>
                  </a:lnTo>
                  <a:lnTo>
                    <a:pt x="44513" y="0"/>
                  </a:lnTo>
                  <a:lnTo>
                    <a:pt x="45175" y="512"/>
                  </a:lnTo>
                  <a:lnTo>
                    <a:pt x="45616" y="1561"/>
                  </a:lnTo>
                  <a:lnTo>
                    <a:pt x="46237" y="9778"/>
                  </a:lnTo>
                  <a:lnTo>
                    <a:pt x="40671" y="35335"/>
                  </a:lnTo>
                  <a:lnTo>
                    <a:pt x="18657" y="82858"/>
                  </a:lnTo>
                  <a:lnTo>
                    <a:pt x="1144" y="108771"/>
                  </a:lnTo>
                  <a:lnTo>
                    <a:pt x="34" y="111833"/>
                  </a:lnTo>
                  <a:lnTo>
                    <a:pt x="0" y="113874"/>
                  </a:lnTo>
                  <a:lnTo>
                    <a:pt x="683" y="115235"/>
                  </a:lnTo>
                  <a:lnTo>
                    <a:pt x="7086" y="116747"/>
                  </a:lnTo>
                  <a:lnTo>
                    <a:pt x="17693" y="116714"/>
                  </a:lnTo>
                  <a:lnTo>
                    <a:pt x="59003" y="109047"/>
                  </a:lnTo>
                  <a:lnTo>
                    <a:pt x="103649" y="98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760">
              <a:extLst>
                <a:ext uri="{FF2B5EF4-FFF2-40B4-BE49-F238E27FC236}">
                  <a16:creationId xmlns:a16="http://schemas.microsoft.com/office/drawing/2014/main" xmlns="" id="{7BF04F60-1B2D-4E68-A66A-93F03FD16458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7394379" y="6381750"/>
              <a:ext cx="358972" cy="6351"/>
            </a:xfrm>
            <a:custGeom>
              <a:avLst/>
              <a:gdLst/>
              <a:ahLst/>
              <a:cxnLst/>
              <a:rect l="0" t="0" r="0" b="0"/>
              <a:pathLst>
                <a:path w="3589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4060" y="6350"/>
                  </a:lnTo>
                  <a:lnTo>
                    <a:pt x="79780" y="6350"/>
                  </a:lnTo>
                  <a:lnTo>
                    <a:pt x="125290" y="4468"/>
                  </a:lnTo>
                  <a:lnTo>
                    <a:pt x="150267" y="2979"/>
                  </a:lnTo>
                  <a:lnTo>
                    <a:pt x="175385" y="1986"/>
                  </a:lnTo>
                  <a:lnTo>
                    <a:pt x="200597" y="1324"/>
                  </a:lnTo>
                  <a:lnTo>
                    <a:pt x="225871" y="883"/>
                  </a:lnTo>
                  <a:lnTo>
                    <a:pt x="270888" y="391"/>
                  </a:lnTo>
                  <a:lnTo>
                    <a:pt x="308534" y="174"/>
                  </a:lnTo>
                  <a:lnTo>
                    <a:pt x="358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523">
            <a:extLst>
              <a:ext uri="{FF2B5EF4-FFF2-40B4-BE49-F238E27FC236}">
                <a16:creationId xmlns:a16="http://schemas.microsoft.com/office/drawing/2014/main" xmlns="" id="{625AB8B4-D69C-452A-BE78-2CE9CEDC1259}"/>
              </a:ext>
            </a:extLst>
          </p:cNvPr>
          <p:cNvGrpSpPr/>
          <p:nvPr/>
        </p:nvGrpSpPr>
        <p:grpSpPr>
          <a:xfrm>
            <a:off x="6667500" y="6168829"/>
            <a:ext cx="260351" cy="409772"/>
            <a:chOff x="6667500" y="6168829"/>
            <a:chExt cx="260351" cy="409772"/>
          </a:xfrm>
        </p:grpSpPr>
        <p:sp>
          <p:nvSpPr>
            <p:cNvPr id="388" name="SMARTInkShape-2761">
              <a:extLst>
                <a:ext uri="{FF2B5EF4-FFF2-40B4-BE49-F238E27FC236}">
                  <a16:creationId xmlns:a16="http://schemas.microsoft.com/office/drawing/2014/main" xmlns="" id="{4034FA2A-F53F-49CE-B7C5-012F85CA217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6743700" y="6168829"/>
              <a:ext cx="6351" cy="168472"/>
            </a:xfrm>
            <a:custGeom>
              <a:avLst/>
              <a:gdLst/>
              <a:ahLst/>
              <a:cxnLst/>
              <a:rect l="0" t="0" r="0" b="0"/>
              <a:pathLst>
                <a:path w="6351" h="1684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0" y="45298"/>
                  </a:lnTo>
                  <a:lnTo>
                    <a:pt x="5025" y="77508"/>
                  </a:lnTo>
                  <a:lnTo>
                    <a:pt x="5958" y="123409"/>
                  </a:lnTo>
                  <a:lnTo>
                    <a:pt x="635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762">
              <a:extLst>
                <a:ext uri="{FF2B5EF4-FFF2-40B4-BE49-F238E27FC236}">
                  <a16:creationId xmlns:a16="http://schemas.microsoft.com/office/drawing/2014/main" xmlns="" id="{CAFB5269-ABC7-4D4B-B511-945B486606AA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673850" y="6398672"/>
              <a:ext cx="209551" cy="27529"/>
            </a:xfrm>
            <a:custGeom>
              <a:avLst/>
              <a:gdLst/>
              <a:ahLst/>
              <a:cxnLst/>
              <a:rect l="0" t="0" r="0" b="0"/>
              <a:pathLst>
                <a:path w="209551" h="27529">
                  <a:moveTo>
                    <a:pt x="0" y="27528"/>
                  </a:moveTo>
                  <a:lnTo>
                    <a:pt x="0" y="27528"/>
                  </a:lnTo>
                  <a:lnTo>
                    <a:pt x="3370" y="27528"/>
                  </a:lnTo>
                  <a:lnTo>
                    <a:pt x="42994" y="13713"/>
                  </a:lnTo>
                  <a:lnTo>
                    <a:pt x="76259" y="6572"/>
                  </a:lnTo>
                  <a:lnTo>
                    <a:pt x="116912" y="1046"/>
                  </a:lnTo>
                  <a:lnTo>
                    <a:pt x="155208" y="0"/>
                  </a:lnTo>
                  <a:lnTo>
                    <a:pt x="209550" y="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763">
              <a:extLst>
                <a:ext uri="{FF2B5EF4-FFF2-40B4-BE49-F238E27FC236}">
                  <a16:creationId xmlns:a16="http://schemas.microsoft.com/office/drawing/2014/main" xmlns="" id="{CA1AA629-8D99-456F-8F36-EE337423FE76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667500" y="6478300"/>
              <a:ext cx="95251" cy="87601"/>
            </a:xfrm>
            <a:custGeom>
              <a:avLst/>
              <a:gdLst/>
              <a:ahLst/>
              <a:cxnLst/>
              <a:rect l="0" t="0" r="0" b="0"/>
              <a:pathLst>
                <a:path w="95251" h="87601">
                  <a:moveTo>
                    <a:pt x="0" y="24100"/>
                  </a:moveTo>
                  <a:lnTo>
                    <a:pt x="0" y="24100"/>
                  </a:lnTo>
                  <a:lnTo>
                    <a:pt x="8839" y="9795"/>
                  </a:lnTo>
                  <a:lnTo>
                    <a:pt x="18297" y="3085"/>
                  </a:lnTo>
                  <a:lnTo>
                    <a:pt x="36779" y="0"/>
                  </a:lnTo>
                  <a:lnTo>
                    <a:pt x="60129" y="5827"/>
                  </a:lnTo>
                  <a:lnTo>
                    <a:pt x="78180" y="16490"/>
                  </a:lnTo>
                  <a:lnTo>
                    <a:pt x="81048" y="21144"/>
                  </a:lnTo>
                  <a:lnTo>
                    <a:pt x="82353" y="31958"/>
                  </a:lnTo>
                  <a:lnTo>
                    <a:pt x="74937" y="43821"/>
                  </a:lnTo>
                  <a:lnTo>
                    <a:pt x="27638" y="85614"/>
                  </a:lnTo>
                  <a:lnTo>
                    <a:pt x="27598" y="86276"/>
                  </a:lnTo>
                  <a:lnTo>
                    <a:pt x="28276" y="86717"/>
                  </a:lnTo>
                  <a:lnTo>
                    <a:pt x="38247" y="87338"/>
                  </a:lnTo>
                  <a:lnTo>
                    <a:pt x="95250" y="8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764">
              <a:extLst>
                <a:ext uri="{FF2B5EF4-FFF2-40B4-BE49-F238E27FC236}">
                  <a16:creationId xmlns:a16="http://schemas.microsoft.com/office/drawing/2014/main" xmlns="" id="{7C241D31-CC0F-4322-B89A-AF3D4F1A7EAD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843989" y="6503882"/>
              <a:ext cx="83862" cy="74719"/>
            </a:xfrm>
            <a:custGeom>
              <a:avLst/>
              <a:gdLst/>
              <a:ahLst/>
              <a:cxnLst/>
              <a:rect l="0" t="0" r="0" b="0"/>
              <a:pathLst>
                <a:path w="83862" h="74719">
                  <a:moveTo>
                    <a:pt x="39411" y="23918"/>
                  </a:moveTo>
                  <a:lnTo>
                    <a:pt x="39411" y="23918"/>
                  </a:lnTo>
                  <a:lnTo>
                    <a:pt x="42781" y="20547"/>
                  </a:lnTo>
                  <a:lnTo>
                    <a:pt x="44437" y="15129"/>
                  </a:lnTo>
                  <a:lnTo>
                    <a:pt x="44878" y="11709"/>
                  </a:lnTo>
                  <a:lnTo>
                    <a:pt x="43487" y="6026"/>
                  </a:lnTo>
                  <a:lnTo>
                    <a:pt x="42129" y="3523"/>
                  </a:lnTo>
                  <a:lnTo>
                    <a:pt x="39812" y="1856"/>
                  </a:lnTo>
                  <a:lnTo>
                    <a:pt x="33474" y="0"/>
                  </a:lnTo>
                  <a:lnTo>
                    <a:pt x="25953" y="1058"/>
                  </a:lnTo>
                  <a:lnTo>
                    <a:pt x="17908" y="4586"/>
                  </a:lnTo>
                  <a:lnTo>
                    <a:pt x="404" y="18950"/>
                  </a:lnTo>
                  <a:lnTo>
                    <a:pt x="0" y="21311"/>
                  </a:lnTo>
                  <a:lnTo>
                    <a:pt x="1143" y="23592"/>
                  </a:lnTo>
                  <a:lnTo>
                    <a:pt x="3316" y="25817"/>
                  </a:lnTo>
                  <a:lnTo>
                    <a:pt x="11374" y="28289"/>
                  </a:lnTo>
                  <a:lnTo>
                    <a:pt x="40119" y="30152"/>
                  </a:lnTo>
                  <a:lnTo>
                    <a:pt x="42705" y="32307"/>
                  </a:lnTo>
                  <a:lnTo>
                    <a:pt x="58378" y="57685"/>
                  </a:lnTo>
                  <a:lnTo>
                    <a:pt x="83861" y="74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3" name="SMARTInkShape-2765">
            <a:extLst>
              <a:ext uri="{FF2B5EF4-FFF2-40B4-BE49-F238E27FC236}">
                <a16:creationId xmlns:a16="http://schemas.microsoft.com/office/drawing/2014/main" xmlns="" id="{65955487-6933-438D-887C-DF2076B65A1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83200" y="6229350"/>
            <a:ext cx="12701" cy="127001"/>
          </a:xfrm>
          <a:custGeom>
            <a:avLst/>
            <a:gdLst/>
            <a:ahLst/>
            <a:cxnLst/>
            <a:rect l="0" t="0" r="0" b="0"/>
            <a:pathLst>
              <a:path w="12701" h="12700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8839" y="22322"/>
                </a:lnTo>
                <a:lnTo>
                  <a:pt x="11556" y="57022"/>
                </a:lnTo>
                <a:lnTo>
                  <a:pt x="12361" y="98584"/>
                </a:lnTo>
                <a:lnTo>
                  <a:pt x="12700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SMARTInkShape-2766">
            <a:extLst>
              <a:ext uri="{FF2B5EF4-FFF2-40B4-BE49-F238E27FC236}">
                <a16:creationId xmlns:a16="http://schemas.microsoft.com/office/drawing/2014/main" xmlns="" id="{1B15AA5C-47BA-445C-98C5-8225B47759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41800" y="6265491"/>
            <a:ext cx="79795" cy="294060"/>
          </a:xfrm>
          <a:custGeom>
            <a:avLst/>
            <a:gdLst/>
            <a:ahLst/>
            <a:cxnLst/>
            <a:rect l="0" t="0" r="0" b="0"/>
            <a:pathLst>
              <a:path w="79795" h="294060">
                <a:moveTo>
                  <a:pt x="69850" y="33709"/>
                </a:moveTo>
                <a:lnTo>
                  <a:pt x="69850" y="33709"/>
                </a:lnTo>
                <a:lnTo>
                  <a:pt x="59019" y="6990"/>
                </a:lnTo>
                <a:lnTo>
                  <a:pt x="54923" y="1139"/>
                </a:lnTo>
                <a:lnTo>
                  <a:pt x="52138" y="0"/>
                </a:lnTo>
                <a:lnTo>
                  <a:pt x="45279" y="618"/>
                </a:lnTo>
                <a:lnTo>
                  <a:pt x="30114" y="15045"/>
                </a:lnTo>
                <a:lnTo>
                  <a:pt x="23968" y="31292"/>
                </a:lnTo>
                <a:lnTo>
                  <a:pt x="22389" y="60276"/>
                </a:lnTo>
                <a:lnTo>
                  <a:pt x="28271" y="94967"/>
                </a:lnTo>
                <a:lnTo>
                  <a:pt x="38950" y="134645"/>
                </a:lnTo>
                <a:lnTo>
                  <a:pt x="52932" y="171331"/>
                </a:lnTo>
                <a:lnTo>
                  <a:pt x="73250" y="211960"/>
                </a:lnTo>
                <a:lnTo>
                  <a:pt x="79794" y="238532"/>
                </a:lnTo>
                <a:lnTo>
                  <a:pt x="78363" y="257537"/>
                </a:lnTo>
                <a:lnTo>
                  <a:pt x="71517" y="267479"/>
                </a:lnTo>
                <a:lnTo>
                  <a:pt x="60713" y="275896"/>
                </a:lnTo>
                <a:lnTo>
                  <a:pt x="16503" y="290942"/>
                </a:lnTo>
                <a:lnTo>
                  <a:pt x="0" y="2940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" name="SMARTInkShape-Group526">
            <a:extLst>
              <a:ext uri="{FF2B5EF4-FFF2-40B4-BE49-F238E27FC236}">
                <a16:creationId xmlns:a16="http://schemas.microsoft.com/office/drawing/2014/main" xmlns="" id="{5ABA5B28-F04B-444A-A7EA-3114DA8B3933}"/>
              </a:ext>
            </a:extLst>
          </p:cNvPr>
          <p:cNvGrpSpPr/>
          <p:nvPr/>
        </p:nvGrpSpPr>
        <p:grpSpPr>
          <a:xfrm>
            <a:off x="3670300" y="6188528"/>
            <a:ext cx="2686051" cy="498023"/>
            <a:chOff x="3670300" y="6188528"/>
            <a:chExt cx="2686051" cy="498023"/>
          </a:xfrm>
        </p:grpSpPr>
        <p:sp>
          <p:nvSpPr>
            <p:cNvPr id="395" name="SMARTInkShape-2767">
              <a:extLst>
                <a:ext uri="{FF2B5EF4-FFF2-40B4-BE49-F238E27FC236}">
                  <a16:creationId xmlns:a16="http://schemas.microsoft.com/office/drawing/2014/main" xmlns="" id="{097F1B57-A8B0-4EB4-BF36-FBD48F6292A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281490" y="6623703"/>
              <a:ext cx="100011" cy="62848"/>
            </a:xfrm>
            <a:custGeom>
              <a:avLst/>
              <a:gdLst/>
              <a:ahLst/>
              <a:cxnLst/>
              <a:rect l="0" t="0" r="0" b="0"/>
              <a:pathLst>
                <a:path w="100011" h="62848">
                  <a:moveTo>
                    <a:pt x="36510" y="37447"/>
                  </a:moveTo>
                  <a:lnTo>
                    <a:pt x="36510" y="37447"/>
                  </a:lnTo>
                  <a:lnTo>
                    <a:pt x="36510" y="34076"/>
                  </a:lnTo>
                  <a:lnTo>
                    <a:pt x="41977" y="17052"/>
                  </a:lnTo>
                  <a:lnTo>
                    <a:pt x="39227" y="6787"/>
                  </a:lnTo>
                  <a:lnTo>
                    <a:pt x="37616" y="4308"/>
                  </a:lnTo>
                  <a:lnTo>
                    <a:pt x="33944" y="1552"/>
                  </a:lnTo>
                  <a:lnTo>
                    <a:pt x="24539" y="0"/>
                  </a:lnTo>
                  <a:lnTo>
                    <a:pt x="16843" y="3400"/>
                  </a:lnTo>
                  <a:lnTo>
                    <a:pt x="12815" y="6282"/>
                  </a:lnTo>
                  <a:lnTo>
                    <a:pt x="6459" y="15129"/>
                  </a:lnTo>
                  <a:lnTo>
                    <a:pt x="1987" y="26117"/>
                  </a:lnTo>
                  <a:lnTo>
                    <a:pt x="0" y="38055"/>
                  </a:lnTo>
                  <a:lnTo>
                    <a:pt x="998" y="48536"/>
                  </a:lnTo>
                  <a:lnTo>
                    <a:pt x="2252" y="53306"/>
                  </a:lnTo>
                  <a:lnTo>
                    <a:pt x="4499" y="56487"/>
                  </a:lnTo>
                  <a:lnTo>
                    <a:pt x="7408" y="58607"/>
                  </a:lnTo>
                  <a:lnTo>
                    <a:pt x="10758" y="60021"/>
                  </a:lnTo>
                  <a:lnTo>
                    <a:pt x="20126" y="57827"/>
                  </a:lnTo>
                  <a:lnTo>
                    <a:pt x="35419" y="52422"/>
                  </a:lnTo>
                  <a:lnTo>
                    <a:pt x="46485" y="50596"/>
                  </a:lnTo>
                  <a:lnTo>
                    <a:pt x="49881" y="52227"/>
                  </a:lnTo>
                  <a:lnTo>
                    <a:pt x="55152" y="55306"/>
                  </a:lnTo>
                  <a:lnTo>
                    <a:pt x="70726" y="60298"/>
                  </a:lnTo>
                  <a:lnTo>
                    <a:pt x="100010" y="62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768">
              <a:extLst>
                <a:ext uri="{FF2B5EF4-FFF2-40B4-BE49-F238E27FC236}">
                  <a16:creationId xmlns:a16="http://schemas.microsoft.com/office/drawing/2014/main" xmlns="" id="{254D6A6B-D27D-4253-833A-F2C7D3764C22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140200" y="6657779"/>
              <a:ext cx="69851" cy="3372"/>
            </a:xfrm>
            <a:custGeom>
              <a:avLst/>
              <a:gdLst/>
              <a:ahLst/>
              <a:cxnLst/>
              <a:rect l="0" t="0" r="0" b="0"/>
              <a:pathLst>
                <a:path w="69851" h="3372">
                  <a:moveTo>
                    <a:pt x="0" y="3371"/>
                  </a:moveTo>
                  <a:lnTo>
                    <a:pt x="0" y="3371"/>
                  </a:lnTo>
                  <a:lnTo>
                    <a:pt x="3371" y="3369"/>
                  </a:lnTo>
                  <a:lnTo>
                    <a:pt x="12209" y="0"/>
                  </a:lnTo>
                  <a:lnTo>
                    <a:pt x="59152" y="2956"/>
                  </a:lnTo>
                  <a:lnTo>
                    <a:pt x="698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769">
              <a:extLst>
                <a:ext uri="{FF2B5EF4-FFF2-40B4-BE49-F238E27FC236}">
                  <a16:creationId xmlns:a16="http://schemas.microsoft.com/office/drawing/2014/main" xmlns="" id="{74A263A2-6B41-4598-83EA-4DA23CFFBE0A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702050" y="65468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5466" y="9329"/>
                  </a:lnTo>
                  <a:lnTo>
                    <a:pt x="92964" y="38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770">
              <a:extLst>
                <a:ext uri="{FF2B5EF4-FFF2-40B4-BE49-F238E27FC236}">
                  <a16:creationId xmlns:a16="http://schemas.microsoft.com/office/drawing/2014/main" xmlns="" id="{27EA97EC-B256-402B-8B60-61D8A6DEC6FC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670300" y="64706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38724" y="883"/>
                  </a:lnTo>
                  <a:lnTo>
                    <a:pt x="75287" y="262"/>
                  </a:lnTo>
                  <a:lnTo>
                    <a:pt x="117400" y="7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771">
              <a:extLst>
                <a:ext uri="{FF2B5EF4-FFF2-40B4-BE49-F238E27FC236}">
                  <a16:creationId xmlns:a16="http://schemas.microsoft.com/office/drawing/2014/main" xmlns="" id="{DAE34A40-E2AF-4D00-82D3-102527D7011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200650" y="6446785"/>
              <a:ext cx="228601" cy="23866"/>
            </a:xfrm>
            <a:custGeom>
              <a:avLst/>
              <a:gdLst/>
              <a:ahLst/>
              <a:cxnLst/>
              <a:rect l="0" t="0" r="0" b="0"/>
              <a:pathLst>
                <a:path w="228601" h="23866">
                  <a:moveTo>
                    <a:pt x="0" y="23865"/>
                  </a:moveTo>
                  <a:lnTo>
                    <a:pt x="0" y="23865"/>
                  </a:lnTo>
                  <a:lnTo>
                    <a:pt x="0" y="20494"/>
                  </a:lnTo>
                  <a:lnTo>
                    <a:pt x="3763" y="16958"/>
                  </a:lnTo>
                  <a:lnTo>
                    <a:pt x="6742" y="15026"/>
                  </a:lnTo>
                  <a:lnTo>
                    <a:pt x="49126" y="6859"/>
                  </a:lnTo>
                  <a:lnTo>
                    <a:pt x="84158" y="2665"/>
                  </a:lnTo>
                  <a:lnTo>
                    <a:pt x="121365" y="331"/>
                  </a:lnTo>
                  <a:lnTo>
                    <a:pt x="158362" y="0"/>
                  </a:lnTo>
                  <a:lnTo>
                    <a:pt x="205280" y="3074"/>
                  </a:lnTo>
                  <a:lnTo>
                    <a:pt x="228600" y="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772">
              <a:extLst>
                <a:ext uri="{FF2B5EF4-FFF2-40B4-BE49-F238E27FC236}">
                  <a16:creationId xmlns:a16="http://schemas.microsoft.com/office/drawing/2014/main" xmlns="" id="{71A8A768-F28C-4BD6-83B9-87101DF435C3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5213350" y="6532022"/>
              <a:ext cx="114301" cy="89477"/>
            </a:xfrm>
            <a:custGeom>
              <a:avLst/>
              <a:gdLst/>
              <a:ahLst/>
              <a:cxnLst/>
              <a:rect l="0" t="0" r="0" b="0"/>
              <a:pathLst>
                <a:path w="114301" h="89477">
                  <a:moveTo>
                    <a:pt x="0" y="27528"/>
                  </a:moveTo>
                  <a:lnTo>
                    <a:pt x="0" y="27528"/>
                  </a:lnTo>
                  <a:lnTo>
                    <a:pt x="3371" y="20786"/>
                  </a:lnTo>
                  <a:lnTo>
                    <a:pt x="15580" y="9852"/>
                  </a:lnTo>
                  <a:lnTo>
                    <a:pt x="35974" y="1045"/>
                  </a:lnTo>
                  <a:lnTo>
                    <a:pt x="49855" y="0"/>
                  </a:lnTo>
                  <a:lnTo>
                    <a:pt x="63080" y="2593"/>
                  </a:lnTo>
                  <a:lnTo>
                    <a:pt x="76013" y="8449"/>
                  </a:lnTo>
                  <a:lnTo>
                    <a:pt x="85054" y="15757"/>
                  </a:lnTo>
                  <a:lnTo>
                    <a:pt x="88452" y="19680"/>
                  </a:lnTo>
                  <a:lnTo>
                    <a:pt x="90012" y="24413"/>
                  </a:lnTo>
                  <a:lnTo>
                    <a:pt x="89865" y="35315"/>
                  </a:lnTo>
                  <a:lnTo>
                    <a:pt x="81803" y="47216"/>
                  </a:lnTo>
                  <a:lnTo>
                    <a:pt x="61397" y="63936"/>
                  </a:lnTo>
                  <a:lnTo>
                    <a:pt x="28529" y="82953"/>
                  </a:lnTo>
                  <a:lnTo>
                    <a:pt x="28192" y="84233"/>
                  </a:lnTo>
                  <a:lnTo>
                    <a:pt x="28672" y="85793"/>
                  </a:lnTo>
                  <a:lnTo>
                    <a:pt x="29699" y="87537"/>
                  </a:lnTo>
                  <a:lnTo>
                    <a:pt x="38364" y="89476"/>
                  </a:lnTo>
                  <a:lnTo>
                    <a:pt x="83778" y="87351"/>
                  </a:lnTo>
                  <a:lnTo>
                    <a:pt x="114300" y="8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773">
              <a:extLst>
                <a:ext uri="{FF2B5EF4-FFF2-40B4-BE49-F238E27FC236}">
                  <a16:creationId xmlns:a16="http://schemas.microsoft.com/office/drawing/2014/main" xmlns="" id="{002530EA-DCD9-4F2C-B96C-43148E0442D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370335" y="6576373"/>
              <a:ext cx="116066" cy="40328"/>
            </a:xfrm>
            <a:custGeom>
              <a:avLst/>
              <a:gdLst/>
              <a:ahLst/>
              <a:cxnLst/>
              <a:rect l="0" t="0" r="0" b="0"/>
              <a:pathLst>
                <a:path w="116066" h="40328">
                  <a:moveTo>
                    <a:pt x="84315" y="14927"/>
                  </a:moveTo>
                  <a:lnTo>
                    <a:pt x="84315" y="14927"/>
                  </a:lnTo>
                  <a:lnTo>
                    <a:pt x="51090" y="0"/>
                  </a:lnTo>
                  <a:lnTo>
                    <a:pt x="29707" y="470"/>
                  </a:lnTo>
                  <a:lnTo>
                    <a:pt x="12240" y="5077"/>
                  </a:lnTo>
                  <a:lnTo>
                    <a:pt x="4539" y="10783"/>
                  </a:lnTo>
                  <a:lnTo>
                    <a:pt x="1498" y="14282"/>
                  </a:lnTo>
                  <a:lnTo>
                    <a:pt x="176" y="17319"/>
                  </a:lnTo>
                  <a:lnTo>
                    <a:pt x="0" y="20051"/>
                  </a:lnTo>
                  <a:lnTo>
                    <a:pt x="588" y="22575"/>
                  </a:lnTo>
                  <a:lnTo>
                    <a:pt x="5005" y="27263"/>
                  </a:lnTo>
                  <a:lnTo>
                    <a:pt x="8158" y="29501"/>
                  </a:lnTo>
                  <a:lnTo>
                    <a:pt x="32822" y="29280"/>
                  </a:lnTo>
                  <a:lnTo>
                    <a:pt x="79525" y="21962"/>
                  </a:lnTo>
                  <a:lnTo>
                    <a:pt x="85244" y="21582"/>
                  </a:lnTo>
                  <a:lnTo>
                    <a:pt x="92018" y="25175"/>
                  </a:lnTo>
                  <a:lnTo>
                    <a:pt x="116065" y="4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774">
              <a:extLst>
                <a:ext uri="{FF2B5EF4-FFF2-40B4-BE49-F238E27FC236}">
                  <a16:creationId xmlns:a16="http://schemas.microsoft.com/office/drawing/2014/main" xmlns="" id="{77C810E7-51DF-4D4E-A33F-6B1B2F67C53B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638800" y="6432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775">
              <a:extLst>
                <a:ext uri="{FF2B5EF4-FFF2-40B4-BE49-F238E27FC236}">
                  <a16:creationId xmlns:a16="http://schemas.microsoft.com/office/drawing/2014/main" xmlns="" id="{E2268A75-D4C2-4A06-B357-C45D802B5DEE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737688" y="6214445"/>
              <a:ext cx="307513" cy="282435"/>
            </a:xfrm>
            <a:custGeom>
              <a:avLst/>
              <a:gdLst/>
              <a:ahLst/>
              <a:cxnLst/>
              <a:rect l="0" t="0" r="0" b="0"/>
              <a:pathLst>
                <a:path w="307513" h="282435">
                  <a:moveTo>
                    <a:pt x="129712" y="230805"/>
                  </a:moveTo>
                  <a:lnTo>
                    <a:pt x="129712" y="230805"/>
                  </a:lnTo>
                  <a:lnTo>
                    <a:pt x="112036" y="204290"/>
                  </a:lnTo>
                  <a:lnTo>
                    <a:pt x="89746" y="189396"/>
                  </a:lnTo>
                  <a:lnTo>
                    <a:pt x="64170" y="182787"/>
                  </a:lnTo>
                  <a:lnTo>
                    <a:pt x="45313" y="186886"/>
                  </a:lnTo>
                  <a:lnTo>
                    <a:pt x="26585" y="196468"/>
                  </a:lnTo>
                  <a:lnTo>
                    <a:pt x="11205" y="210135"/>
                  </a:lnTo>
                  <a:lnTo>
                    <a:pt x="2959" y="227498"/>
                  </a:lnTo>
                  <a:lnTo>
                    <a:pt x="0" y="246268"/>
                  </a:lnTo>
                  <a:lnTo>
                    <a:pt x="1036" y="264018"/>
                  </a:lnTo>
                  <a:lnTo>
                    <a:pt x="4417" y="270586"/>
                  </a:lnTo>
                  <a:lnTo>
                    <a:pt x="15699" y="279765"/>
                  </a:lnTo>
                  <a:lnTo>
                    <a:pt x="32002" y="282434"/>
                  </a:lnTo>
                  <a:lnTo>
                    <a:pt x="41289" y="282158"/>
                  </a:lnTo>
                  <a:lnTo>
                    <a:pt x="77955" y="261543"/>
                  </a:lnTo>
                  <a:lnTo>
                    <a:pt x="113358" y="218510"/>
                  </a:lnTo>
                  <a:lnTo>
                    <a:pt x="129734" y="178068"/>
                  </a:lnTo>
                  <a:lnTo>
                    <a:pt x="141716" y="131872"/>
                  </a:lnTo>
                  <a:lnTo>
                    <a:pt x="146887" y="107701"/>
                  </a:lnTo>
                  <a:lnTo>
                    <a:pt x="154984" y="61791"/>
                  </a:lnTo>
                  <a:lnTo>
                    <a:pt x="158583" y="24925"/>
                  </a:lnTo>
                  <a:lnTo>
                    <a:pt x="156420" y="5248"/>
                  </a:lnTo>
                  <a:lnTo>
                    <a:pt x="153867" y="0"/>
                  </a:lnTo>
                  <a:lnTo>
                    <a:pt x="149343" y="30"/>
                  </a:lnTo>
                  <a:lnTo>
                    <a:pt x="136789" y="9470"/>
                  </a:lnTo>
                  <a:lnTo>
                    <a:pt x="120599" y="51473"/>
                  </a:lnTo>
                  <a:lnTo>
                    <a:pt x="115079" y="88778"/>
                  </a:lnTo>
                  <a:lnTo>
                    <a:pt x="113330" y="128171"/>
                  </a:lnTo>
                  <a:lnTo>
                    <a:pt x="114905" y="166845"/>
                  </a:lnTo>
                  <a:lnTo>
                    <a:pt x="119758" y="214205"/>
                  </a:lnTo>
                  <a:lnTo>
                    <a:pt x="125665" y="238194"/>
                  </a:lnTo>
                  <a:lnTo>
                    <a:pt x="127719" y="241375"/>
                  </a:lnTo>
                  <a:lnTo>
                    <a:pt x="129795" y="242791"/>
                  </a:lnTo>
                  <a:lnTo>
                    <a:pt x="131884" y="243029"/>
                  </a:lnTo>
                  <a:lnTo>
                    <a:pt x="144937" y="226508"/>
                  </a:lnTo>
                  <a:lnTo>
                    <a:pt x="163947" y="186369"/>
                  </a:lnTo>
                  <a:lnTo>
                    <a:pt x="190168" y="152464"/>
                  </a:lnTo>
                  <a:lnTo>
                    <a:pt x="194711" y="150355"/>
                  </a:lnTo>
                  <a:lnTo>
                    <a:pt x="199150" y="150361"/>
                  </a:lnTo>
                  <a:lnTo>
                    <a:pt x="203520" y="151776"/>
                  </a:lnTo>
                  <a:lnTo>
                    <a:pt x="212140" y="160873"/>
                  </a:lnTo>
                  <a:lnTo>
                    <a:pt x="219969" y="175735"/>
                  </a:lnTo>
                  <a:lnTo>
                    <a:pt x="225800" y="196452"/>
                  </a:lnTo>
                  <a:lnTo>
                    <a:pt x="225099" y="217890"/>
                  </a:lnTo>
                  <a:lnTo>
                    <a:pt x="216771" y="246028"/>
                  </a:lnTo>
                  <a:lnTo>
                    <a:pt x="208621" y="260147"/>
                  </a:lnTo>
                  <a:lnTo>
                    <a:pt x="197944" y="271128"/>
                  </a:lnTo>
                  <a:lnTo>
                    <a:pt x="192838" y="273915"/>
                  </a:lnTo>
                  <a:lnTo>
                    <a:pt x="183403" y="275129"/>
                  </a:lnTo>
                  <a:lnTo>
                    <a:pt x="181027" y="272349"/>
                  </a:lnTo>
                  <a:lnTo>
                    <a:pt x="180271" y="261735"/>
                  </a:lnTo>
                  <a:lnTo>
                    <a:pt x="186049" y="249490"/>
                  </a:lnTo>
                  <a:lnTo>
                    <a:pt x="197790" y="236288"/>
                  </a:lnTo>
                  <a:lnTo>
                    <a:pt x="245058" y="199916"/>
                  </a:lnTo>
                  <a:lnTo>
                    <a:pt x="274009" y="180305"/>
                  </a:lnTo>
                  <a:lnTo>
                    <a:pt x="284625" y="176611"/>
                  </a:lnTo>
                  <a:lnTo>
                    <a:pt x="287316" y="177037"/>
                  </a:lnTo>
                  <a:lnTo>
                    <a:pt x="288403" y="178732"/>
                  </a:lnTo>
                  <a:lnTo>
                    <a:pt x="288423" y="181273"/>
                  </a:lnTo>
                  <a:lnTo>
                    <a:pt x="266811" y="224312"/>
                  </a:lnTo>
                  <a:lnTo>
                    <a:pt x="264728" y="237091"/>
                  </a:lnTo>
                  <a:lnTo>
                    <a:pt x="267566" y="247947"/>
                  </a:lnTo>
                  <a:lnTo>
                    <a:pt x="270298" y="252815"/>
                  </a:lnTo>
                  <a:lnTo>
                    <a:pt x="275648" y="256062"/>
                  </a:lnTo>
                  <a:lnTo>
                    <a:pt x="307512" y="262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776">
              <a:extLst>
                <a:ext uri="{FF2B5EF4-FFF2-40B4-BE49-F238E27FC236}">
                  <a16:creationId xmlns:a16="http://schemas.microsoft.com/office/drawing/2014/main" xmlns="" id="{CD9A82BF-4BCC-4207-B473-5615C2D6C517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216650" y="6375398"/>
              <a:ext cx="95251" cy="6353"/>
            </a:xfrm>
            <a:custGeom>
              <a:avLst/>
              <a:gdLst/>
              <a:ahLst/>
              <a:cxnLst/>
              <a:rect l="0" t="0" r="0" b="0"/>
              <a:pathLst>
                <a:path w="95251" h="6353">
                  <a:moveTo>
                    <a:pt x="0" y="2"/>
                  </a:moveTo>
                  <a:lnTo>
                    <a:pt x="0" y="2"/>
                  </a:lnTo>
                  <a:lnTo>
                    <a:pt x="39999" y="0"/>
                  </a:lnTo>
                  <a:lnTo>
                    <a:pt x="95250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777">
              <a:extLst>
                <a:ext uri="{FF2B5EF4-FFF2-40B4-BE49-F238E27FC236}">
                  <a16:creationId xmlns:a16="http://schemas.microsoft.com/office/drawing/2014/main" xmlns="" id="{9B4227FF-688E-4FC4-BB87-026097D03049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6235700" y="64579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42095" y="0"/>
                  </a:lnTo>
                  <a:lnTo>
                    <a:pt x="87497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778">
              <a:extLst>
                <a:ext uri="{FF2B5EF4-FFF2-40B4-BE49-F238E27FC236}">
                  <a16:creationId xmlns:a16="http://schemas.microsoft.com/office/drawing/2014/main" xmlns="" id="{BA5C9999-326B-4E16-A72F-405391A2644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137845" y="6188528"/>
              <a:ext cx="103956" cy="66223"/>
            </a:xfrm>
            <a:custGeom>
              <a:avLst/>
              <a:gdLst/>
              <a:ahLst/>
              <a:cxnLst/>
              <a:rect l="0" t="0" r="0" b="0"/>
              <a:pathLst>
                <a:path w="103956" h="66223">
                  <a:moveTo>
                    <a:pt x="53155" y="21772"/>
                  </a:moveTo>
                  <a:lnTo>
                    <a:pt x="53155" y="21772"/>
                  </a:lnTo>
                  <a:lnTo>
                    <a:pt x="44317" y="7467"/>
                  </a:lnTo>
                  <a:lnTo>
                    <a:pt x="38228" y="757"/>
                  </a:lnTo>
                  <a:lnTo>
                    <a:pt x="36148" y="0"/>
                  </a:lnTo>
                  <a:lnTo>
                    <a:pt x="34056" y="202"/>
                  </a:lnTo>
                  <a:lnTo>
                    <a:pt x="18887" y="8966"/>
                  </a:lnTo>
                  <a:lnTo>
                    <a:pt x="11349" y="20078"/>
                  </a:lnTo>
                  <a:lnTo>
                    <a:pt x="761" y="46837"/>
                  </a:lnTo>
                  <a:lnTo>
                    <a:pt x="0" y="55960"/>
                  </a:lnTo>
                  <a:lnTo>
                    <a:pt x="785" y="59381"/>
                  </a:lnTo>
                  <a:lnTo>
                    <a:pt x="2014" y="60956"/>
                  </a:lnTo>
                  <a:lnTo>
                    <a:pt x="3539" y="61300"/>
                  </a:lnTo>
                  <a:lnTo>
                    <a:pt x="8526" y="59095"/>
                  </a:lnTo>
                  <a:lnTo>
                    <a:pt x="46653" y="36785"/>
                  </a:lnTo>
                  <a:lnTo>
                    <a:pt x="54599" y="35156"/>
                  </a:lnTo>
                  <a:lnTo>
                    <a:pt x="68165" y="41417"/>
                  </a:lnTo>
                  <a:lnTo>
                    <a:pt x="103955" y="6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779">
              <a:extLst>
                <a:ext uri="{FF2B5EF4-FFF2-40B4-BE49-F238E27FC236}">
                  <a16:creationId xmlns:a16="http://schemas.microsoft.com/office/drawing/2014/main" xmlns="" id="{C2FC7554-AAD9-4DCD-B41C-238DDCB612CA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552950" y="6389506"/>
              <a:ext cx="158751" cy="113705"/>
            </a:xfrm>
            <a:custGeom>
              <a:avLst/>
              <a:gdLst/>
              <a:ahLst/>
              <a:cxnLst/>
              <a:rect l="0" t="0" r="0" b="0"/>
              <a:pathLst>
                <a:path w="158751" h="113705">
                  <a:moveTo>
                    <a:pt x="0" y="17644"/>
                  </a:moveTo>
                  <a:lnTo>
                    <a:pt x="0" y="17644"/>
                  </a:lnTo>
                  <a:lnTo>
                    <a:pt x="0" y="10903"/>
                  </a:lnTo>
                  <a:lnTo>
                    <a:pt x="1411" y="8210"/>
                  </a:lnTo>
                  <a:lnTo>
                    <a:pt x="6742" y="3339"/>
                  </a:lnTo>
                  <a:lnTo>
                    <a:pt x="13815" y="704"/>
                  </a:lnTo>
                  <a:lnTo>
                    <a:pt x="17677" y="0"/>
                  </a:lnTo>
                  <a:lnTo>
                    <a:pt x="36595" y="5753"/>
                  </a:lnTo>
                  <a:lnTo>
                    <a:pt x="56704" y="19766"/>
                  </a:lnTo>
                  <a:lnTo>
                    <a:pt x="69326" y="37322"/>
                  </a:lnTo>
                  <a:lnTo>
                    <a:pt x="74163" y="59302"/>
                  </a:lnTo>
                  <a:lnTo>
                    <a:pt x="69650" y="75433"/>
                  </a:lnTo>
                  <a:lnTo>
                    <a:pt x="65484" y="83688"/>
                  </a:lnTo>
                  <a:lnTo>
                    <a:pt x="51446" y="96621"/>
                  </a:lnTo>
                  <a:lnTo>
                    <a:pt x="27174" y="113051"/>
                  </a:lnTo>
                  <a:lnTo>
                    <a:pt x="23760" y="113704"/>
                  </a:lnTo>
                  <a:lnTo>
                    <a:pt x="20779" y="112729"/>
                  </a:lnTo>
                  <a:lnTo>
                    <a:pt x="18086" y="110667"/>
                  </a:lnTo>
                  <a:lnTo>
                    <a:pt x="17702" y="107882"/>
                  </a:lnTo>
                  <a:lnTo>
                    <a:pt x="21038" y="101023"/>
                  </a:lnTo>
                  <a:lnTo>
                    <a:pt x="59363" y="72185"/>
                  </a:lnTo>
                  <a:lnTo>
                    <a:pt x="99921" y="43783"/>
                  </a:lnTo>
                  <a:lnTo>
                    <a:pt x="135232" y="26056"/>
                  </a:lnTo>
                  <a:lnTo>
                    <a:pt x="136721" y="26075"/>
                  </a:lnTo>
                  <a:lnTo>
                    <a:pt x="137714" y="26792"/>
                  </a:lnTo>
                  <a:lnTo>
                    <a:pt x="138376" y="27977"/>
                  </a:lnTo>
                  <a:lnTo>
                    <a:pt x="134566" y="65652"/>
                  </a:lnTo>
                  <a:lnTo>
                    <a:pt x="136948" y="73788"/>
                  </a:lnTo>
                  <a:lnTo>
                    <a:pt x="144121" y="79756"/>
                  </a:lnTo>
                  <a:lnTo>
                    <a:pt x="158750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780">
              <a:extLst>
                <a:ext uri="{FF2B5EF4-FFF2-40B4-BE49-F238E27FC236}">
                  <a16:creationId xmlns:a16="http://schemas.microsoft.com/office/drawing/2014/main" xmlns="" id="{5FB07BA0-4681-4598-B381-A9FC1E055809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762500" y="6261983"/>
              <a:ext cx="92162" cy="107068"/>
            </a:xfrm>
            <a:custGeom>
              <a:avLst/>
              <a:gdLst/>
              <a:ahLst/>
              <a:cxnLst/>
              <a:rect l="0" t="0" r="0" b="0"/>
              <a:pathLst>
                <a:path w="92162" h="10706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7" y="0"/>
                  </a:lnTo>
                  <a:lnTo>
                    <a:pt x="33224" y="2749"/>
                  </a:lnTo>
                  <a:lnTo>
                    <a:pt x="41342" y="8023"/>
                  </a:lnTo>
                  <a:lnTo>
                    <a:pt x="44495" y="11403"/>
                  </a:lnTo>
                  <a:lnTo>
                    <a:pt x="45185" y="15069"/>
                  </a:lnTo>
                  <a:lnTo>
                    <a:pt x="44235" y="18924"/>
                  </a:lnTo>
                  <a:lnTo>
                    <a:pt x="35941" y="31879"/>
                  </a:lnTo>
                  <a:lnTo>
                    <a:pt x="25771" y="43166"/>
                  </a:lnTo>
                  <a:lnTo>
                    <a:pt x="41146" y="50421"/>
                  </a:lnTo>
                  <a:lnTo>
                    <a:pt x="79612" y="64542"/>
                  </a:lnTo>
                  <a:lnTo>
                    <a:pt x="84825" y="68134"/>
                  </a:lnTo>
                  <a:lnTo>
                    <a:pt x="90617" y="75888"/>
                  </a:lnTo>
                  <a:lnTo>
                    <a:pt x="92161" y="79929"/>
                  </a:lnTo>
                  <a:lnTo>
                    <a:pt x="91074" y="83331"/>
                  </a:lnTo>
                  <a:lnTo>
                    <a:pt x="84222" y="88992"/>
                  </a:lnTo>
                  <a:lnTo>
                    <a:pt x="57506" y="102033"/>
                  </a:lnTo>
                  <a:lnTo>
                    <a:pt x="254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781">
              <a:extLst>
                <a:ext uri="{FF2B5EF4-FFF2-40B4-BE49-F238E27FC236}">
                  <a16:creationId xmlns:a16="http://schemas.microsoft.com/office/drawing/2014/main" xmlns="" id="{E5696384-2403-4ABC-B37F-DF5BFD0F8E7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997450" y="6483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527">
            <a:extLst>
              <a:ext uri="{FF2B5EF4-FFF2-40B4-BE49-F238E27FC236}">
                <a16:creationId xmlns:a16="http://schemas.microsoft.com/office/drawing/2014/main" xmlns="" id="{E4C8DFAB-FE8C-422E-A94B-4CF7AE02B135}"/>
              </a:ext>
            </a:extLst>
          </p:cNvPr>
          <p:cNvGrpSpPr/>
          <p:nvPr/>
        </p:nvGrpSpPr>
        <p:grpSpPr>
          <a:xfrm>
            <a:off x="3947572" y="5712756"/>
            <a:ext cx="1003614" cy="383245"/>
            <a:chOff x="3947572" y="5712756"/>
            <a:chExt cx="1003614" cy="383245"/>
          </a:xfrm>
        </p:grpSpPr>
        <p:sp>
          <p:nvSpPr>
            <p:cNvPr id="411" name="SMARTInkShape-2782">
              <a:extLst>
                <a:ext uri="{FF2B5EF4-FFF2-40B4-BE49-F238E27FC236}">
                  <a16:creationId xmlns:a16="http://schemas.microsoft.com/office/drawing/2014/main" xmlns="" id="{4939DF61-DAB0-4B5C-9466-2B1CE275FB2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947572" y="5735194"/>
              <a:ext cx="192629" cy="338051"/>
            </a:xfrm>
            <a:custGeom>
              <a:avLst/>
              <a:gdLst/>
              <a:ahLst/>
              <a:cxnLst/>
              <a:rect l="0" t="0" r="0" b="0"/>
              <a:pathLst>
                <a:path w="192629" h="338051">
                  <a:moveTo>
                    <a:pt x="192628" y="11556"/>
                  </a:moveTo>
                  <a:lnTo>
                    <a:pt x="192628" y="11556"/>
                  </a:lnTo>
                  <a:lnTo>
                    <a:pt x="192628" y="2717"/>
                  </a:lnTo>
                  <a:lnTo>
                    <a:pt x="191217" y="1430"/>
                  </a:lnTo>
                  <a:lnTo>
                    <a:pt x="185886" y="0"/>
                  </a:lnTo>
                  <a:lnTo>
                    <a:pt x="147438" y="888"/>
                  </a:lnTo>
                  <a:lnTo>
                    <a:pt x="106096" y="9570"/>
                  </a:lnTo>
                  <a:lnTo>
                    <a:pt x="63742" y="23668"/>
                  </a:lnTo>
                  <a:lnTo>
                    <a:pt x="41507" y="33872"/>
                  </a:lnTo>
                  <a:lnTo>
                    <a:pt x="24568" y="47815"/>
                  </a:lnTo>
                  <a:lnTo>
                    <a:pt x="13748" y="69064"/>
                  </a:lnTo>
                  <a:lnTo>
                    <a:pt x="3689" y="112556"/>
                  </a:lnTo>
                  <a:lnTo>
                    <a:pt x="0" y="147462"/>
                  </a:lnTo>
                  <a:lnTo>
                    <a:pt x="711" y="184142"/>
                  </a:lnTo>
                  <a:lnTo>
                    <a:pt x="1498" y="217848"/>
                  </a:lnTo>
                  <a:lnTo>
                    <a:pt x="3823" y="260828"/>
                  </a:lnTo>
                  <a:lnTo>
                    <a:pt x="7558" y="306955"/>
                  </a:lnTo>
                  <a:lnTo>
                    <a:pt x="11832" y="322997"/>
                  </a:lnTo>
                  <a:lnTo>
                    <a:pt x="14948" y="329250"/>
                  </a:lnTo>
                  <a:lnTo>
                    <a:pt x="20552" y="333418"/>
                  </a:lnTo>
                  <a:lnTo>
                    <a:pt x="36187" y="338050"/>
                  </a:lnTo>
                  <a:lnTo>
                    <a:pt x="75674" y="335954"/>
                  </a:lnTo>
                  <a:lnTo>
                    <a:pt x="121627" y="326863"/>
                  </a:lnTo>
                  <a:lnTo>
                    <a:pt x="154528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783">
              <a:extLst>
                <a:ext uri="{FF2B5EF4-FFF2-40B4-BE49-F238E27FC236}">
                  <a16:creationId xmlns:a16="http://schemas.microsoft.com/office/drawing/2014/main" xmlns="" id="{1E096F81-B430-440A-BE33-1AD3F15F386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971729" y="5949950"/>
              <a:ext cx="111322" cy="19051"/>
            </a:xfrm>
            <a:custGeom>
              <a:avLst/>
              <a:gdLst/>
              <a:ahLst/>
              <a:cxnLst/>
              <a:rect l="0" t="0" r="0" b="0"/>
              <a:pathLst>
                <a:path w="1113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1829" y="13980"/>
                  </a:lnTo>
                  <a:lnTo>
                    <a:pt x="36007" y="4123"/>
                  </a:lnTo>
                  <a:lnTo>
                    <a:pt x="79128" y="1222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784">
              <a:extLst>
                <a:ext uri="{FF2B5EF4-FFF2-40B4-BE49-F238E27FC236}">
                  <a16:creationId xmlns:a16="http://schemas.microsoft.com/office/drawing/2014/main" xmlns="" id="{9E4879DB-E8A4-4C2A-9C70-C812206A15A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4258575" y="5763047"/>
              <a:ext cx="167376" cy="332954"/>
            </a:xfrm>
            <a:custGeom>
              <a:avLst/>
              <a:gdLst/>
              <a:ahLst/>
              <a:cxnLst/>
              <a:rect l="0" t="0" r="0" b="0"/>
              <a:pathLst>
                <a:path w="167376" h="332954">
                  <a:moveTo>
                    <a:pt x="167375" y="9103"/>
                  </a:moveTo>
                  <a:lnTo>
                    <a:pt x="167375" y="9103"/>
                  </a:lnTo>
                  <a:lnTo>
                    <a:pt x="146327" y="264"/>
                  </a:lnTo>
                  <a:lnTo>
                    <a:pt x="134737" y="0"/>
                  </a:lnTo>
                  <a:lnTo>
                    <a:pt x="93619" y="8165"/>
                  </a:lnTo>
                  <a:lnTo>
                    <a:pt x="54603" y="22453"/>
                  </a:lnTo>
                  <a:lnTo>
                    <a:pt x="38231" y="31264"/>
                  </a:lnTo>
                  <a:lnTo>
                    <a:pt x="26252" y="42236"/>
                  </a:lnTo>
                  <a:lnTo>
                    <a:pt x="19987" y="56049"/>
                  </a:lnTo>
                  <a:lnTo>
                    <a:pt x="15965" y="87912"/>
                  </a:lnTo>
                  <a:lnTo>
                    <a:pt x="20241" y="127159"/>
                  </a:lnTo>
                  <a:lnTo>
                    <a:pt x="24116" y="173064"/>
                  </a:lnTo>
                  <a:lnTo>
                    <a:pt x="18505" y="212940"/>
                  </a:lnTo>
                  <a:lnTo>
                    <a:pt x="3506" y="259703"/>
                  </a:lnTo>
                  <a:lnTo>
                    <a:pt x="0" y="274291"/>
                  </a:lnTo>
                  <a:lnTo>
                    <a:pt x="1993" y="293700"/>
                  </a:lnTo>
                  <a:lnTo>
                    <a:pt x="5207" y="303983"/>
                  </a:lnTo>
                  <a:lnTo>
                    <a:pt x="14632" y="313257"/>
                  </a:lnTo>
                  <a:lnTo>
                    <a:pt x="28933" y="321377"/>
                  </a:lnTo>
                  <a:lnTo>
                    <a:pt x="58230" y="329209"/>
                  </a:lnTo>
                  <a:lnTo>
                    <a:pt x="110225" y="332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785">
              <a:extLst>
                <a:ext uri="{FF2B5EF4-FFF2-40B4-BE49-F238E27FC236}">
                  <a16:creationId xmlns:a16="http://schemas.microsoft.com/office/drawing/2014/main" xmlns="" id="{55F710C7-0164-4A6A-B493-A4F60048508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438650" y="5890311"/>
              <a:ext cx="203201" cy="180290"/>
            </a:xfrm>
            <a:custGeom>
              <a:avLst/>
              <a:gdLst/>
              <a:ahLst/>
              <a:cxnLst/>
              <a:rect l="0" t="0" r="0" b="0"/>
              <a:pathLst>
                <a:path w="203201" h="180290">
                  <a:moveTo>
                    <a:pt x="0" y="8839"/>
                  </a:moveTo>
                  <a:lnTo>
                    <a:pt x="0" y="8839"/>
                  </a:lnTo>
                  <a:lnTo>
                    <a:pt x="0" y="5468"/>
                  </a:lnTo>
                  <a:lnTo>
                    <a:pt x="20226" y="0"/>
                  </a:lnTo>
                  <a:lnTo>
                    <a:pt x="39563" y="3499"/>
                  </a:lnTo>
                  <a:lnTo>
                    <a:pt x="72165" y="21132"/>
                  </a:lnTo>
                  <a:lnTo>
                    <a:pt x="110517" y="52463"/>
                  </a:lnTo>
                  <a:lnTo>
                    <a:pt x="147516" y="93025"/>
                  </a:lnTo>
                  <a:lnTo>
                    <a:pt x="174472" y="132561"/>
                  </a:lnTo>
                  <a:lnTo>
                    <a:pt x="203200" y="180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786">
              <a:extLst>
                <a:ext uri="{FF2B5EF4-FFF2-40B4-BE49-F238E27FC236}">
                  <a16:creationId xmlns:a16="http://schemas.microsoft.com/office/drawing/2014/main" xmlns="" id="{79EFDDA5-159A-47CE-B44F-DF1EDF5667D5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521200" y="5908193"/>
              <a:ext cx="133351" cy="168758"/>
            </a:xfrm>
            <a:custGeom>
              <a:avLst/>
              <a:gdLst/>
              <a:ahLst/>
              <a:cxnLst/>
              <a:rect l="0" t="0" r="0" b="0"/>
              <a:pathLst>
                <a:path w="133351" h="168758">
                  <a:moveTo>
                    <a:pt x="133350" y="3657"/>
                  </a:moveTo>
                  <a:lnTo>
                    <a:pt x="133350" y="3657"/>
                  </a:lnTo>
                  <a:lnTo>
                    <a:pt x="114483" y="0"/>
                  </a:lnTo>
                  <a:lnTo>
                    <a:pt x="104739" y="1559"/>
                  </a:lnTo>
                  <a:lnTo>
                    <a:pt x="84579" y="19890"/>
                  </a:lnTo>
                  <a:lnTo>
                    <a:pt x="52481" y="67123"/>
                  </a:lnTo>
                  <a:lnTo>
                    <a:pt x="28093" y="105247"/>
                  </a:lnTo>
                  <a:lnTo>
                    <a:pt x="6176" y="148530"/>
                  </a:lnTo>
                  <a:lnTo>
                    <a:pt x="0" y="168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787">
              <a:extLst>
                <a:ext uri="{FF2B5EF4-FFF2-40B4-BE49-F238E27FC236}">
                  <a16:creationId xmlns:a16="http://schemas.microsoft.com/office/drawing/2014/main" xmlns="" id="{81710DAD-D811-4B04-B012-CE0A38B2C1AE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654550" y="5735867"/>
              <a:ext cx="131423" cy="129810"/>
            </a:xfrm>
            <a:custGeom>
              <a:avLst/>
              <a:gdLst/>
              <a:ahLst/>
              <a:cxnLst/>
              <a:rect l="0" t="0" r="0" b="0"/>
              <a:pathLst>
                <a:path w="131423" h="129810">
                  <a:moveTo>
                    <a:pt x="0" y="23583"/>
                  </a:moveTo>
                  <a:lnTo>
                    <a:pt x="0" y="23583"/>
                  </a:lnTo>
                  <a:lnTo>
                    <a:pt x="0" y="13470"/>
                  </a:lnTo>
                  <a:lnTo>
                    <a:pt x="1411" y="9785"/>
                  </a:lnTo>
                  <a:lnTo>
                    <a:pt x="6742" y="3810"/>
                  </a:lnTo>
                  <a:lnTo>
                    <a:pt x="15696" y="683"/>
                  </a:lnTo>
                  <a:lnTo>
                    <a:pt x="26732" y="0"/>
                  </a:lnTo>
                  <a:lnTo>
                    <a:pt x="60697" y="7168"/>
                  </a:lnTo>
                  <a:lnTo>
                    <a:pt x="78348" y="16524"/>
                  </a:lnTo>
                  <a:lnTo>
                    <a:pt x="89144" y="24863"/>
                  </a:lnTo>
                  <a:lnTo>
                    <a:pt x="90474" y="27258"/>
                  </a:lnTo>
                  <a:lnTo>
                    <a:pt x="90655" y="29560"/>
                  </a:lnTo>
                  <a:lnTo>
                    <a:pt x="90070" y="31801"/>
                  </a:lnTo>
                  <a:lnTo>
                    <a:pt x="85658" y="36173"/>
                  </a:lnTo>
                  <a:lnTo>
                    <a:pt x="78068" y="41357"/>
                  </a:lnTo>
                  <a:lnTo>
                    <a:pt x="78151" y="41782"/>
                  </a:lnTo>
                  <a:lnTo>
                    <a:pt x="80124" y="42256"/>
                  </a:lnTo>
                  <a:lnTo>
                    <a:pt x="83353" y="46228"/>
                  </a:lnTo>
                  <a:lnTo>
                    <a:pt x="85202" y="49263"/>
                  </a:lnTo>
                  <a:lnTo>
                    <a:pt x="92901" y="54516"/>
                  </a:lnTo>
                  <a:lnTo>
                    <a:pt x="115089" y="67009"/>
                  </a:lnTo>
                  <a:lnTo>
                    <a:pt x="123589" y="76750"/>
                  </a:lnTo>
                  <a:lnTo>
                    <a:pt x="129012" y="88135"/>
                  </a:lnTo>
                  <a:lnTo>
                    <a:pt x="131422" y="100250"/>
                  </a:lnTo>
                  <a:lnTo>
                    <a:pt x="129242" y="105738"/>
                  </a:lnTo>
                  <a:lnTo>
                    <a:pt x="119295" y="115600"/>
                  </a:lnTo>
                  <a:lnTo>
                    <a:pt x="97827" y="125715"/>
                  </a:lnTo>
                  <a:lnTo>
                    <a:pt x="70222" y="129809"/>
                  </a:lnTo>
                  <a:lnTo>
                    <a:pt x="55669" y="127004"/>
                  </a:lnTo>
                  <a:lnTo>
                    <a:pt x="38100" y="11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788">
              <a:extLst>
                <a:ext uri="{FF2B5EF4-FFF2-40B4-BE49-F238E27FC236}">
                  <a16:creationId xmlns:a16="http://schemas.microsoft.com/office/drawing/2014/main" xmlns="" id="{5D9B9B1C-960E-41D9-B5AF-73A7383314B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826000" y="5712756"/>
              <a:ext cx="125186" cy="338795"/>
            </a:xfrm>
            <a:custGeom>
              <a:avLst/>
              <a:gdLst/>
              <a:ahLst/>
              <a:cxnLst/>
              <a:rect l="0" t="0" r="0" b="0"/>
              <a:pathLst>
                <a:path w="125186" h="338795">
                  <a:moveTo>
                    <a:pt x="0" y="21294"/>
                  </a:moveTo>
                  <a:lnTo>
                    <a:pt x="0" y="21294"/>
                  </a:lnTo>
                  <a:lnTo>
                    <a:pt x="0" y="17923"/>
                  </a:lnTo>
                  <a:lnTo>
                    <a:pt x="10113" y="9085"/>
                  </a:lnTo>
                  <a:lnTo>
                    <a:pt x="29886" y="900"/>
                  </a:lnTo>
                  <a:lnTo>
                    <a:pt x="43621" y="0"/>
                  </a:lnTo>
                  <a:lnTo>
                    <a:pt x="56781" y="2658"/>
                  </a:lnTo>
                  <a:lnTo>
                    <a:pt x="92222" y="23160"/>
                  </a:lnTo>
                  <a:lnTo>
                    <a:pt x="104723" y="40467"/>
                  </a:lnTo>
                  <a:lnTo>
                    <a:pt x="120875" y="86073"/>
                  </a:lnTo>
                  <a:lnTo>
                    <a:pt x="125185" y="133386"/>
                  </a:lnTo>
                  <a:lnTo>
                    <a:pt x="124312" y="167304"/>
                  </a:lnTo>
                  <a:lnTo>
                    <a:pt x="119854" y="214369"/>
                  </a:lnTo>
                  <a:lnTo>
                    <a:pt x="115946" y="253244"/>
                  </a:lnTo>
                  <a:lnTo>
                    <a:pt x="118881" y="297921"/>
                  </a:lnTo>
                  <a:lnTo>
                    <a:pt x="120417" y="319963"/>
                  </a:lnTo>
                  <a:lnTo>
                    <a:pt x="119083" y="322712"/>
                  </a:lnTo>
                  <a:lnTo>
                    <a:pt x="113839" y="327649"/>
                  </a:lnTo>
                  <a:lnTo>
                    <a:pt x="92840" y="334394"/>
                  </a:lnTo>
                  <a:lnTo>
                    <a:pt x="51186" y="334266"/>
                  </a:lnTo>
                  <a:lnTo>
                    <a:pt x="19050" y="33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528">
            <a:extLst>
              <a:ext uri="{FF2B5EF4-FFF2-40B4-BE49-F238E27FC236}">
                <a16:creationId xmlns:a16="http://schemas.microsoft.com/office/drawing/2014/main" xmlns="" id="{DE4D8C2A-EE95-4090-AA26-7F89DFDB59E8}"/>
              </a:ext>
            </a:extLst>
          </p:cNvPr>
          <p:cNvGrpSpPr/>
          <p:nvPr/>
        </p:nvGrpSpPr>
        <p:grpSpPr>
          <a:xfrm>
            <a:off x="1835752" y="5683250"/>
            <a:ext cx="1872649" cy="384803"/>
            <a:chOff x="1835752" y="5683250"/>
            <a:chExt cx="1872649" cy="384803"/>
          </a:xfrm>
        </p:grpSpPr>
        <p:sp>
          <p:nvSpPr>
            <p:cNvPr id="419" name="SMARTInkShape-2789">
              <a:extLst>
                <a:ext uri="{FF2B5EF4-FFF2-40B4-BE49-F238E27FC236}">
                  <a16:creationId xmlns:a16="http://schemas.microsoft.com/office/drawing/2014/main" xmlns="" id="{D37810B4-B8A9-46AE-9A93-3C18D719BE3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835752" y="5727800"/>
              <a:ext cx="183549" cy="340253"/>
            </a:xfrm>
            <a:custGeom>
              <a:avLst/>
              <a:gdLst/>
              <a:ahLst/>
              <a:cxnLst/>
              <a:rect l="0" t="0" r="0" b="0"/>
              <a:pathLst>
                <a:path w="183549" h="340253">
                  <a:moveTo>
                    <a:pt x="164498" y="12600"/>
                  </a:moveTo>
                  <a:lnTo>
                    <a:pt x="164498" y="12600"/>
                  </a:lnTo>
                  <a:lnTo>
                    <a:pt x="167869" y="12600"/>
                  </a:lnTo>
                  <a:lnTo>
                    <a:pt x="171405" y="10718"/>
                  </a:lnTo>
                  <a:lnTo>
                    <a:pt x="183186" y="239"/>
                  </a:lnTo>
                  <a:lnTo>
                    <a:pt x="180070" y="0"/>
                  </a:lnTo>
                  <a:lnTo>
                    <a:pt x="156402" y="5376"/>
                  </a:lnTo>
                  <a:lnTo>
                    <a:pt x="114235" y="8016"/>
                  </a:lnTo>
                  <a:lnTo>
                    <a:pt x="77916" y="17066"/>
                  </a:lnTo>
                  <a:lnTo>
                    <a:pt x="58273" y="27448"/>
                  </a:lnTo>
                  <a:lnTo>
                    <a:pt x="51905" y="35427"/>
                  </a:lnTo>
                  <a:lnTo>
                    <a:pt x="46723" y="48145"/>
                  </a:lnTo>
                  <a:lnTo>
                    <a:pt x="35766" y="92685"/>
                  </a:lnTo>
                  <a:lnTo>
                    <a:pt x="24285" y="138164"/>
                  </a:lnTo>
                  <a:lnTo>
                    <a:pt x="16809" y="172123"/>
                  </a:lnTo>
                  <a:lnTo>
                    <a:pt x="8633" y="219008"/>
                  </a:lnTo>
                  <a:lnTo>
                    <a:pt x="2448" y="262768"/>
                  </a:lnTo>
                  <a:lnTo>
                    <a:pt x="0" y="307994"/>
                  </a:lnTo>
                  <a:lnTo>
                    <a:pt x="1458" y="329900"/>
                  </a:lnTo>
                  <a:lnTo>
                    <a:pt x="2888" y="334201"/>
                  </a:lnTo>
                  <a:lnTo>
                    <a:pt x="5252" y="337067"/>
                  </a:lnTo>
                  <a:lnTo>
                    <a:pt x="11642" y="340252"/>
                  </a:lnTo>
                  <a:lnTo>
                    <a:pt x="33286" y="338674"/>
                  </a:lnTo>
                  <a:lnTo>
                    <a:pt x="68784" y="330367"/>
                  </a:lnTo>
                  <a:lnTo>
                    <a:pt x="113952" y="318968"/>
                  </a:lnTo>
                  <a:lnTo>
                    <a:pt x="156342" y="306654"/>
                  </a:lnTo>
                  <a:lnTo>
                    <a:pt x="183548" y="29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790">
              <a:extLst>
                <a:ext uri="{FF2B5EF4-FFF2-40B4-BE49-F238E27FC236}">
                  <a16:creationId xmlns:a16="http://schemas.microsoft.com/office/drawing/2014/main" xmlns="" id="{35B66230-B887-4D91-BBF4-2B5BC47F8A5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905000" y="59309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6481" y="24695"/>
                  </a:lnTo>
                  <a:lnTo>
                    <a:pt x="42716" y="16561"/>
                  </a:lnTo>
                  <a:lnTo>
                    <a:pt x="80939" y="10472"/>
                  </a:lnTo>
                  <a:lnTo>
                    <a:pt x="123543" y="42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791">
              <a:extLst>
                <a:ext uri="{FF2B5EF4-FFF2-40B4-BE49-F238E27FC236}">
                  <a16:creationId xmlns:a16="http://schemas.microsoft.com/office/drawing/2014/main" xmlns="" id="{2907AE80-EA73-491A-A856-39587F79F2A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286008" y="5683250"/>
              <a:ext cx="196843" cy="379052"/>
            </a:xfrm>
            <a:custGeom>
              <a:avLst/>
              <a:gdLst/>
              <a:ahLst/>
              <a:cxnLst/>
              <a:rect l="0" t="0" r="0" b="0"/>
              <a:pathLst>
                <a:path w="196843" h="379052">
                  <a:moveTo>
                    <a:pt x="196842" y="0"/>
                  </a:moveTo>
                  <a:lnTo>
                    <a:pt x="196842" y="0"/>
                  </a:lnTo>
                  <a:lnTo>
                    <a:pt x="173755" y="1411"/>
                  </a:lnTo>
                  <a:lnTo>
                    <a:pt x="131290" y="13814"/>
                  </a:lnTo>
                  <a:lnTo>
                    <a:pt x="92753" y="25730"/>
                  </a:lnTo>
                  <a:lnTo>
                    <a:pt x="45597" y="42399"/>
                  </a:lnTo>
                  <a:lnTo>
                    <a:pt x="21266" y="55053"/>
                  </a:lnTo>
                  <a:lnTo>
                    <a:pt x="11093" y="67271"/>
                  </a:lnTo>
                  <a:lnTo>
                    <a:pt x="7393" y="74481"/>
                  </a:lnTo>
                  <a:lnTo>
                    <a:pt x="2185" y="108224"/>
                  </a:lnTo>
                  <a:lnTo>
                    <a:pt x="967" y="139116"/>
                  </a:lnTo>
                  <a:lnTo>
                    <a:pt x="425" y="174013"/>
                  </a:lnTo>
                  <a:lnTo>
                    <a:pt x="184" y="210689"/>
                  </a:lnTo>
                  <a:lnTo>
                    <a:pt x="77" y="244393"/>
                  </a:lnTo>
                  <a:lnTo>
                    <a:pt x="17" y="291135"/>
                  </a:lnTo>
                  <a:lnTo>
                    <a:pt x="0" y="330620"/>
                  </a:lnTo>
                  <a:lnTo>
                    <a:pt x="698" y="367257"/>
                  </a:lnTo>
                  <a:lnTo>
                    <a:pt x="3363" y="374422"/>
                  </a:lnTo>
                  <a:lnTo>
                    <a:pt x="6473" y="376615"/>
                  </a:lnTo>
                  <a:lnTo>
                    <a:pt x="15572" y="379051"/>
                  </a:lnTo>
                  <a:lnTo>
                    <a:pt x="50211" y="374840"/>
                  </a:lnTo>
                  <a:lnTo>
                    <a:pt x="89112" y="365691"/>
                  </a:lnTo>
                  <a:lnTo>
                    <a:pt x="146042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792">
              <a:extLst>
                <a:ext uri="{FF2B5EF4-FFF2-40B4-BE49-F238E27FC236}">
                  <a16:creationId xmlns:a16="http://schemas.microsoft.com/office/drawing/2014/main" xmlns="" id="{4B30C2AF-D24E-445D-AEA8-3CEBE9305F36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466492" y="5790012"/>
              <a:ext cx="200509" cy="242489"/>
            </a:xfrm>
            <a:custGeom>
              <a:avLst/>
              <a:gdLst/>
              <a:ahLst/>
              <a:cxnLst/>
              <a:rect l="0" t="0" r="0" b="0"/>
              <a:pathLst>
                <a:path w="200509" h="242489">
                  <a:moveTo>
                    <a:pt x="3658" y="20238"/>
                  </a:moveTo>
                  <a:lnTo>
                    <a:pt x="3658" y="20238"/>
                  </a:lnTo>
                  <a:lnTo>
                    <a:pt x="287" y="10125"/>
                  </a:lnTo>
                  <a:lnTo>
                    <a:pt x="0" y="6440"/>
                  </a:lnTo>
                  <a:lnTo>
                    <a:pt x="1562" y="464"/>
                  </a:lnTo>
                  <a:lnTo>
                    <a:pt x="2966" y="0"/>
                  </a:lnTo>
                  <a:lnTo>
                    <a:pt x="4608" y="1103"/>
                  </a:lnTo>
                  <a:lnTo>
                    <a:pt x="47834" y="42130"/>
                  </a:lnTo>
                  <a:lnTo>
                    <a:pt x="86127" y="88342"/>
                  </a:lnTo>
                  <a:lnTo>
                    <a:pt x="110866" y="122472"/>
                  </a:lnTo>
                  <a:lnTo>
                    <a:pt x="144628" y="168750"/>
                  </a:lnTo>
                  <a:lnTo>
                    <a:pt x="174857" y="207468"/>
                  </a:lnTo>
                  <a:lnTo>
                    <a:pt x="200508" y="24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793">
              <a:extLst>
                <a:ext uri="{FF2B5EF4-FFF2-40B4-BE49-F238E27FC236}">
                  <a16:creationId xmlns:a16="http://schemas.microsoft.com/office/drawing/2014/main" xmlns="" id="{6B36FFFB-CFEB-4605-9389-C5E264420E5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527300" y="5781479"/>
              <a:ext cx="171451" cy="257372"/>
            </a:xfrm>
            <a:custGeom>
              <a:avLst/>
              <a:gdLst/>
              <a:ahLst/>
              <a:cxnLst/>
              <a:rect l="0" t="0" r="0" b="0"/>
              <a:pathLst>
                <a:path w="171451" h="257372">
                  <a:moveTo>
                    <a:pt x="171450" y="3371"/>
                  </a:moveTo>
                  <a:lnTo>
                    <a:pt x="171450" y="3371"/>
                  </a:lnTo>
                  <a:lnTo>
                    <a:pt x="164708" y="0"/>
                  </a:lnTo>
                  <a:lnTo>
                    <a:pt x="160605" y="418"/>
                  </a:lnTo>
                  <a:lnTo>
                    <a:pt x="150402" y="4647"/>
                  </a:lnTo>
                  <a:lnTo>
                    <a:pt x="126016" y="25072"/>
                  </a:lnTo>
                  <a:lnTo>
                    <a:pt x="96448" y="66950"/>
                  </a:lnTo>
                  <a:lnTo>
                    <a:pt x="75792" y="99597"/>
                  </a:lnTo>
                  <a:lnTo>
                    <a:pt x="54852" y="132216"/>
                  </a:lnTo>
                  <a:lnTo>
                    <a:pt x="26052" y="178348"/>
                  </a:lnTo>
                  <a:lnTo>
                    <a:pt x="11796" y="220472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794">
              <a:extLst>
                <a:ext uri="{FF2B5EF4-FFF2-40B4-BE49-F238E27FC236}">
                  <a16:creationId xmlns:a16="http://schemas.microsoft.com/office/drawing/2014/main" xmlns="" id="{BB41ABD3-3C92-4BC7-94B9-69FC542E0D4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774950" y="5949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795">
              <a:extLst>
                <a:ext uri="{FF2B5EF4-FFF2-40B4-BE49-F238E27FC236}">
                  <a16:creationId xmlns:a16="http://schemas.microsoft.com/office/drawing/2014/main" xmlns="" id="{FF1FA663-2F90-4D50-B296-CC1984E2575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901950" y="5791200"/>
              <a:ext cx="107951" cy="114301"/>
            </a:xfrm>
            <a:custGeom>
              <a:avLst/>
              <a:gdLst/>
              <a:ahLst/>
              <a:cxnLst/>
              <a:rect l="0" t="0" r="0" b="0"/>
              <a:pathLst>
                <a:path w="107951" h="114301">
                  <a:moveTo>
                    <a:pt x="0" y="0"/>
                  </a:moveTo>
                  <a:lnTo>
                    <a:pt x="0" y="0"/>
                  </a:lnTo>
                  <a:lnTo>
                    <a:pt x="44812" y="44812"/>
                  </a:lnTo>
                  <a:lnTo>
                    <a:pt x="86788" y="91813"/>
                  </a:lnTo>
                  <a:lnTo>
                    <a:pt x="1079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796">
              <a:extLst>
                <a:ext uri="{FF2B5EF4-FFF2-40B4-BE49-F238E27FC236}">
                  <a16:creationId xmlns:a16="http://schemas.microsoft.com/office/drawing/2014/main" xmlns="" id="{48197B1D-4564-4AB5-8309-308A1DC9767B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024729" y="5812015"/>
              <a:ext cx="67722" cy="245886"/>
            </a:xfrm>
            <a:custGeom>
              <a:avLst/>
              <a:gdLst/>
              <a:ahLst/>
              <a:cxnLst/>
              <a:rect l="0" t="0" r="0" b="0"/>
              <a:pathLst>
                <a:path w="67722" h="245886">
                  <a:moveTo>
                    <a:pt x="67721" y="10935"/>
                  </a:moveTo>
                  <a:lnTo>
                    <a:pt x="67721" y="10935"/>
                  </a:lnTo>
                  <a:lnTo>
                    <a:pt x="64350" y="4194"/>
                  </a:lnTo>
                  <a:lnTo>
                    <a:pt x="62651" y="2206"/>
                  </a:lnTo>
                  <a:lnTo>
                    <a:pt x="58883" y="0"/>
                  </a:lnTo>
                  <a:lnTo>
                    <a:pt x="52974" y="901"/>
                  </a:lnTo>
                  <a:lnTo>
                    <a:pt x="49423" y="2129"/>
                  </a:lnTo>
                  <a:lnTo>
                    <a:pt x="34313" y="13971"/>
                  </a:lnTo>
                  <a:lnTo>
                    <a:pt x="28178" y="26866"/>
                  </a:lnTo>
                  <a:lnTo>
                    <a:pt x="20869" y="64881"/>
                  </a:lnTo>
                  <a:lnTo>
                    <a:pt x="14719" y="104137"/>
                  </a:lnTo>
                  <a:lnTo>
                    <a:pt x="5058" y="147049"/>
                  </a:lnTo>
                  <a:lnTo>
                    <a:pt x="0" y="184302"/>
                  </a:lnTo>
                  <a:lnTo>
                    <a:pt x="33" y="228560"/>
                  </a:lnTo>
                  <a:lnTo>
                    <a:pt x="4221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797">
              <a:extLst>
                <a:ext uri="{FF2B5EF4-FFF2-40B4-BE49-F238E27FC236}">
                  <a16:creationId xmlns:a16="http://schemas.microsoft.com/office/drawing/2014/main" xmlns="" id="{FC8063E4-F644-44D1-8C42-1C1D6D123B4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143250" y="5697506"/>
              <a:ext cx="184762" cy="359330"/>
            </a:xfrm>
            <a:custGeom>
              <a:avLst/>
              <a:gdLst/>
              <a:ahLst/>
              <a:cxnLst/>
              <a:rect l="0" t="0" r="0" b="0"/>
              <a:pathLst>
                <a:path w="184762" h="359330">
                  <a:moveTo>
                    <a:pt x="0" y="17494"/>
                  </a:moveTo>
                  <a:lnTo>
                    <a:pt x="0" y="17494"/>
                  </a:lnTo>
                  <a:lnTo>
                    <a:pt x="0" y="10752"/>
                  </a:lnTo>
                  <a:lnTo>
                    <a:pt x="706" y="8766"/>
                  </a:lnTo>
                  <a:lnTo>
                    <a:pt x="1881" y="7442"/>
                  </a:lnTo>
                  <a:lnTo>
                    <a:pt x="7186" y="5265"/>
                  </a:lnTo>
                  <a:lnTo>
                    <a:pt x="35469" y="0"/>
                  </a:lnTo>
                  <a:lnTo>
                    <a:pt x="54569" y="547"/>
                  </a:lnTo>
                  <a:lnTo>
                    <a:pt x="93695" y="12395"/>
                  </a:lnTo>
                  <a:lnTo>
                    <a:pt x="110081" y="20872"/>
                  </a:lnTo>
                  <a:lnTo>
                    <a:pt x="122067" y="31695"/>
                  </a:lnTo>
                  <a:lnTo>
                    <a:pt x="128336" y="45443"/>
                  </a:lnTo>
                  <a:lnTo>
                    <a:pt x="135730" y="84006"/>
                  </a:lnTo>
                  <a:lnTo>
                    <a:pt x="138524" y="123358"/>
                  </a:lnTo>
                  <a:lnTo>
                    <a:pt x="139351" y="169668"/>
                  </a:lnTo>
                  <a:lnTo>
                    <a:pt x="141426" y="202485"/>
                  </a:lnTo>
                  <a:lnTo>
                    <a:pt x="150325" y="248929"/>
                  </a:lnTo>
                  <a:lnTo>
                    <a:pt x="166367" y="287621"/>
                  </a:lnTo>
                  <a:lnTo>
                    <a:pt x="184008" y="325558"/>
                  </a:lnTo>
                  <a:lnTo>
                    <a:pt x="184761" y="332231"/>
                  </a:lnTo>
                  <a:lnTo>
                    <a:pt x="181834" y="343408"/>
                  </a:lnTo>
                  <a:lnTo>
                    <a:pt x="177667" y="347659"/>
                  </a:lnTo>
                  <a:lnTo>
                    <a:pt x="165511" y="354263"/>
                  </a:lnTo>
                  <a:lnTo>
                    <a:pt x="123867" y="359183"/>
                  </a:lnTo>
                  <a:lnTo>
                    <a:pt x="85228" y="359329"/>
                  </a:lnTo>
                  <a:lnTo>
                    <a:pt x="51460" y="353416"/>
                  </a:lnTo>
                  <a:lnTo>
                    <a:pt x="38100" y="34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798">
              <a:extLst>
                <a:ext uri="{FF2B5EF4-FFF2-40B4-BE49-F238E27FC236}">
                  <a16:creationId xmlns:a16="http://schemas.microsoft.com/office/drawing/2014/main" xmlns="" id="{8B9B3C96-4E55-4688-A533-08FAABA70DF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491533" y="5893782"/>
              <a:ext cx="102568" cy="18069"/>
            </a:xfrm>
            <a:custGeom>
              <a:avLst/>
              <a:gdLst/>
              <a:ahLst/>
              <a:cxnLst/>
              <a:rect l="0" t="0" r="0" b="0"/>
              <a:pathLst>
                <a:path w="102568" h="18069">
                  <a:moveTo>
                    <a:pt x="7317" y="18068"/>
                  </a:moveTo>
                  <a:lnTo>
                    <a:pt x="7317" y="18068"/>
                  </a:lnTo>
                  <a:lnTo>
                    <a:pt x="575" y="11327"/>
                  </a:lnTo>
                  <a:lnTo>
                    <a:pt x="0" y="8634"/>
                  </a:lnTo>
                  <a:lnTo>
                    <a:pt x="1028" y="6135"/>
                  </a:lnTo>
                  <a:lnTo>
                    <a:pt x="3124" y="3763"/>
                  </a:lnTo>
                  <a:lnTo>
                    <a:pt x="12979" y="1128"/>
                  </a:lnTo>
                  <a:lnTo>
                    <a:pt x="59829" y="0"/>
                  </a:lnTo>
                  <a:lnTo>
                    <a:pt x="102567" y="5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799">
              <a:extLst>
                <a:ext uri="{FF2B5EF4-FFF2-40B4-BE49-F238E27FC236}">
                  <a16:creationId xmlns:a16="http://schemas.microsoft.com/office/drawing/2014/main" xmlns="" id="{2147626E-D1D6-48B3-9F1F-AD0AD5C187C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505200" y="5994400"/>
              <a:ext cx="203201" cy="9103"/>
            </a:xfrm>
            <a:custGeom>
              <a:avLst/>
              <a:gdLst/>
              <a:ahLst/>
              <a:cxnLst/>
              <a:rect l="0" t="0" r="0" b="0"/>
              <a:pathLst>
                <a:path w="203201" h="9103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9064" y="8839"/>
                  </a:lnTo>
                  <a:lnTo>
                    <a:pt x="59954" y="9102"/>
                  </a:lnTo>
                  <a:lnTo>
                    <a:pt x="96496" y="7573"/>
                  </a:lnTo>
                  <a:lnTo>
                    <a:pt x="133904" y="6894"/>
                  </a:lnTo>
                  <a:lnTo>
                    <a:pt x="177180" y="6510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529">
            <a:extLst>
              <a:ext uri="{FF2B5EF4-FFF2-40B4-BE49-F238E27FC236}">
                <a16:creationId xmlns:a16="http://schemas.microsoft.com/office/drawing/2014/main" xmlns="" id="{5156C7F3-08AE-4535-AEF3-C95C67BCD9DD}"/>
              </a:ext>
            </a:extLst>
          </p:cNvPr>
          <p:cNvGrpSpPr/>
          <p:nvPr/>
        </p:nvGrpSpPr>
        <p:grpSpPr>
          <a:xfrm>
            <a:off x="10461523" y="5236523"/>
            <a:ext cx="308078" cy="630878"/>
            <a:chOff x="10461523" y="5236523"/>
            <a:chExt cx="308078" cy="630878"/>
          </a:xfrm>
        </p:grpSpPr>
        <p:sp>
          <p:nvSpPr>
            <p:cNvPr id="431" name="SMARTInkShape-2800">
              <a:extLst>
                <a:ext uri="{FF2B5EF4-FFF2-40B4-BE49-F238E27FC236}">
                  <a16:creationId xmlns:a16="http://schemas.microsoft.com/office/drawing/2014/main" xmlns="" id="{404A5C1E-E476-45D7-9547-6A52F04241B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461523" y="5393384"/>
              <a:ext cx="168378" cy="163447"/>
            </a:xfrm>
            <a:custGeom>
              <a:avLst/>
              <a:gdLst/>
              <a:ahLst/>
              <a:cxnLst/>
              <a:rect l="0" t="0" r="0" b="0"/>
              <a:pathLst>
                <a:path w="168378" h="163447">
                  <a:moveTo>
                    <a:pt x="123927" y="48566"/>
                  </a:moveTo>
                  <a:lnTo>
                    <a:pt x="123927" y="48566"/>
                  </a:lnTo>
                  <a:lnTo>
                    <a:pt x="118858" y="42791"/>
                  </a:lnTo>
                  <a:lnTo>
                    <a:pt x="96401" y="5307"/>
                  </a:lnTo>
                  <a:lnTo>
                    <a:pt x="93582" y="2794"/>
                  </a:lnTo>
                  <a:lnTo>
                    <a:pt x="86687" y="0"/>
                  </a:lnTo>
                  <a:lnTo>
                    <a:pt x="78917" y="640"/>
                  </a:lnTo>
                  <a:lnTo>
                    <a:pt x="64731" y="6848"/>
                  </a:lnTo>
                  <a:lnTo>
                    <a:pt x="52462" y="15914"/>
                  </a:lnTo>
                  <a:lnTo>
                    <a:pt x="31098" y="40851"/>
                  </a:lnTo>
                  <a:lnTo>
                    <a:pt x="10524" y="80882"/>
                  </a:lnTo>
                  <a:lnTo>
                    <a:pt x="955" y="110353"/>
                  </a:lnTo>
                  <a:lnTo>
                    <a:pt x="0" y="136958"/>
                  </a:lnTo>
                  <a:lnTo>
                    <a:pt x="1092" y="145594"/>
                  </a:lnTo>
                  <a:lnTo>
                    <a:pt x="3938" y="152057"/>
                  </a:lnTo>
                  <a:lnTo>
                    <a:pt x="12743" y="161119"/>
                  </a:lnTo>
                  <a:lnTo>
                    <a:pt x="18054" y="163113"/>
                  </a:lnTo>
                  <a:lnTo>
                    <a:pt x="29600" y="163446"/>
                  </a:lnTo>
                  <a:lnTo>
                    <a:pt x="41788" y="157480"/>
                  </a:lnTo>
                  <a:lnTo>
                    <a:pt x="70230" y="133031"/>
                  </a:lnTo>
                  <a:lnTo>
                    <a:pt x="97587" y="87685"/>
                  </a:lnTo>
                  <a:lnTo>
                    <a:pt x="107186" y="65331"/>
                  </a:lnTo>
                  <a:lnTo>
                    <a:pt x="110428" y="51877"/>
                  </a:lnTo>
                  <a:lnTo>
                    <a:pt x="111399" y="52186"/>
                  </a:lnTo>
                  <a:lnTo>
                    <a:pt x="114362" y="56289"/>
                  </a:lnTo>
                  <a:lnTo>
                    <a:pt x="122457" y="97832"/>
                  </a:lnTo>
                  <a:lnTo>
                    <a:pt x="129763" y="117961"/>
                  </a:lnTo>
                  <a:lnTo>
                    <a:pt x="139221" y="130914"/>
                  </a:lnTo>
                  <a:lnTo>
                    <a:pt x="150478" y="138081"/>
                  </a:lnTo>
                  <a:lnTo>
                    <a:pt x="168377" y="14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801">
              <a:extLst>
                <a:ext uri="{FF2B5EF4-FFF2-40B4-BE49-F238E27FC236}">
                  <a16:creationId xmlns:a16="http://schemas.microsoft.com/office/drawing/2014/main" xmlns="" id="{163E127C-DC71-468B-A56C-F0E532BA709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0623550" y="5236523"/>
              <a:ext cx="146051" cy="141928"/>
            </a:xfrm>
            <a:custGeom>
              <a:avLst/>
              <a:gdLst/>
              <a:ahLst/>
              <a:cxnLst/>
              <a:rect l="0" t="0" r="0" b="0"/>
              <a:pathLst>
                <a:path w="146051" h="141928">
                  <a:moveTo>
                    <a:pt x="0" y="14927"/>
                  </a:moveTo>
                  <a:lnTo>
                    <a:pt x="0" y="14927"/>
                  </a:lnTo>
                  <a:lnTo>
                    <a:pt x="5774" y="9858"/>
                  </a:lnTo>
                  <a:lnTo>
                    <a:pt x="27136" y="0"/>
                  </a:lnTo>
                  <a:lnTo>
                    <a:pt x="32202" y="37"/>
                  </a:lnTo>
                  <a:lnTo>
                    <a:pt x="41594" y="3841"/>
                  </a:lnTo>
                  <a:lnTo>
                    <a:pt x="48590" y="10235"/>
                  </a:lnTo>
                  <a:lnTo>
                    <a:pt x="51443" y="13915"/>
                  </a:lnTo>
                  <a:lnTo>
                    <a:pt x="54614" y="25531"/>
                  </a:lnTo>
                  <a:lnTo>
                    <a:pt x="55459" y="32580"/>
                  </a:lnTo>
                  <a:lnTo>
                    <a:pt x="49909" y="55984"/>
                  </a:lnTo>
                  <a:lnTo>
                    <a:pt x="41229" y="68687"/>
                  </a:lnTo>
                  <a:lnTo>
                    <a:pt x="12020" y="103608"/>
                  </a:lnTo>
                  <a:lnTo>
                    <a:pt x="10836" y="107209"/>
                  </a:lnTo>
                  <a:lnTo>
                    <a:pt x="11402" y="114972"/>
                  </a:lnTo>
                  <a:lnTo>
                    <a:pt x="15363" y="117607"/>
                  </a:lnTo>
                  <a:lnTo>
                    <a:pt x="54592" y="125599"/>
                  </a:lnTo>
                  <a:lnTo>
                    <a:pt x="100841" y="134502"/>
                  </a:lnTo>
                  <a:lnTo>
                    <a:pt x="146050" y="141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802">
              <a:extLst>
                <a:ext uri="{FF2B5EF4-FFF2-40B4-BE49-F238E27FC236}">
                  <a16:creationId xmlns:a16="http://schemas.microsoft.com/office/drawing/2014/main" xmlns="" id="{D6B55007-12D1-4520-9E58-DED55887A12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0465683" y="5619750"/>
              <a:ext cx="246768" cy="6351"/>
            </a:xfrm>
            <a:custGeom>
              <a:avLst/>
              <a:gdLst/>
              <a:ahLst/>
              <a:cxnLst/>
              <a:rect l="0" t="0" r="0" b="0"/>
              <a:pathLst>
                <a:path w="2467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2565" y="2979"/>
                  </a:lnTo>
                  <a:lnTo>
                    <a:pt x="77930" y="1324"/>
                  </a:lnTo>
                  <a:lnTo>
                    <a:pt x="118810" y="588"/>
                  </a:lnTo>
                  <a:lnTo>
                    <a:pt x="160499" y="262"/>
                  </a:lnTo>
                  <a:lnTo>
                    <a:pt x="196901" y="116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803">
              <a:extLst>
                <a:ext uri="{FF2B5EF4-FFF2-40B4-BE49-F238E27FC236}">
                  <a16:creationId xmlns:a16="http://schemas.microsoft.com/office/drawing/2014/main" xmlns="" id="{D44894EA-3F4A-46E8-813D-1BF27AE64FF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0553700" y="5696027"/>
              <a:ext cx="139811" cy="171374"/>
            </a:xfrm>
            <a:custGeom>
              <a:avLst/>
              <a:gdLst/>
              <a:ahLst/>
              <a:cxnLst/>
              <a:rect l="0" t="0" r="0" b="0"/>
              <a:pathLst>
                <a:path w="139811" h="171374">
                  <a:moveTo>
                    <a:pt x="19050" y="6273"/>
                  </a:moveTo>
                  <a:lnTo>
                    <a:pt x="19050" y="6273"/>
                  </a:lnTo>
                  <a:lnTo>
                    <a:pt x="29189" y="1909"/>
                  </a:lnTo>
                  <a:lnTo>
                    <a:pt x="73659" y="0"/>
                  </a:lnTo>
                  <a:lnTo>
                    <a:pt x="94497" y="3317"/>
                  </a:lnTo>
                  <a:lnTo>
                    <a:pt x="99687" y="6419"/>
                  </a:lnTo>
                  <a:lnTo>
                    <a:pt x="107335" y="15510"/>
                  </a:lnTo>
                  <a:lnTo>
                    <a:pt x="111205" y="24723"/>
                  </a:lnTo>
                  <a:lnTo>
                    <a:pt x="112236" y="29157"/>
                  </a:lnTo>
                  <a:lnTo>
                    <a:pt x="110806" y="34229"/>
                  </a:lnTo>
                  <a:lnTo>
                    <a:pt x="103575" y="45509"/>
                  </a:lnTo>
                  <a:lnTo>
                    <a:pt x="91425" y="53815"/>
                  </a:lnTo>
                  <a:lnTo>
                    <a:pt x="67621" y="62158"/>
                  </a:lnTo>
                  <a:lnTo>
                    <a:pt x="62274" y="62861"/>
                  </a:lnTo>
                  <a:lnTo>
                    <a:pt x="60566" y="63754"/>
                  </a:lnTo>
                  <a:lnTo>
                    <a:pt x="59428" y="65054"/>
                  </a:lnTo>
                  <a:lnTo>
                    <a:pt x="58667" y="66627"/>
                  </a:lnTo>
                  <a:lnTo>
                    <a:pt x="59572" y="67676"/>
                  </a:lnTo>
                  <a:lnTo>
                    <a:pt x="98558" y="79610"/>
                  </a:lnTo>
                  <a:lnTo>
                    <a:pt x="125315" y="92835"/>
                  </a:lnTo>
                  <a:lnTo>
                    <a:pt x="138809" y="105692"/>
                  </a:lnTo>
                  <a:lnTo>
                    <a:pt x="139810" y="110653"/>
                  </a:lnTo>
                  <a:lnTo>
                    <a:pt x="137161" y="121808"/>
                  </a:lnTo>
                  <a:lnTo>
                    <a:pt x="114253" y="143360"/>
                  </a:lnTo>
                  <a:lnTo>
                    <a:pt x="77283" y="157506"/>
                  </a:lnTo>
                  <a:lnTo>
                    <a:pt x="31679" y="166167"/>
                  </a:lnTo>
                  <a:lnTo>
                    <a:pt x="0" y="17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530">
            <a:extLst>
              <a:ext uri="{FF2B5EF4-FFF2-40B4-BE49-F238E27FC236}">
                <a16:creationId xmlns:a16="http://schemas.microsoft.com/office/drawing/2014/main" xmlns="" id="{8C6FE3D6-B0AC-493F-AAFB-292D1A7CFA2F}"/>
              </a:ext>
            </a:extLst>
          </p:cNvPr>
          <p:cNvGrpSpPr/>
          <p:nvPr/>
        </p:nvGrpSpPr>
        <p:grpSpPr>
          <a:xfrm>
            <a:off x="9931400" y="5563744"/>
            <a:ext cx="139701" cy="125857"/>
            <a:chOff x="9931400" y="5563744"/>
            <a:chExt cx="139701" cy="125857"/>
          </a:xfrm>
        </p:grpSpPr>
        <p:sp>
          <p:nvSpPr>
            <p:cNvPr id="436" name="SMARTInkShape-2804">
              <a:extLst>
                <a:ext uri="{FF2B5EF4-FFF2-40B4-BE49-F238E27FC236}">
                  <a16:creationId xmlns:a16="http://schemas.microsoft.com/office/drawing/2014/main" xmlns="" id="{AB59A08A-863A-46FD-B033-3E914525386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931400" y="5563744"/>
              <a:ext cx="139701" cy="11557"/>
            </a:xfrm>
            <a:custGeom>
              <a:avLst/>
              <a:gdLst/>
              <a:ahLst/>
              <a:cxnLst/>
              <a:rect l="0" t="0" r="0" b="0"/>
              <a:pathLst>
                <a:path w="139701" h="11557">
                  <a:moveTo>
                    <a:pt x="0" y="11556"/>
                  </a:moveTo>
                  <a:lnTo>
                    <a:pt x="0" y="11556"/>
                  </a:lnTo>
                  <a:lnTo>
                    <a:pt x="19459" y="4649"/>
                  </a:lnTo>
                  <a:lnTo>
                    <a:pt x="66480" y="0"/>
                  </a:lnTo>
                  <a:lnTo>
                    <a:pt x="110323" y="2566"/>
                  </a:lnTo>
                  <a:lnTo>
                    <a:pt x="1397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805">
              <a:extLst>
                <a:ext uri="{FF2B5EF4-FFF2-40B4-BE49-F238E27FC236}">
                  <a16:creationId xmlns:a16="http://schemas.microsoft.com/office/drawing/2014/main" xmlns="" id="{411F3EE2-0079-4689-927C-826D24A3308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944100" y="56642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0226" y="13191"/>
                  </a:lnTo>
                  <a:lnTo>
                    <a:pt x="50853" y="750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531">
            <a:extLst>
              <a:ext uri="{FF2B5EF4-FFF2-40B4-BE49-F238E27FC236}">
                <a16:creationId xmlns:a16="http://schemas.microsoft.com/office/drawing/2014/main" xmlns="" id="{066D04C0-4A08-4797-8820-5938151F3827}"/>
              </a:ext>
            </a:extLst>
          </p:cNvPr>
          <p:cNvGrpSpPr/>
          <p:nvPr/>
        </p:nvGrpSpPr>
        <p:grpSpPr>
          <a:xfrm>
            <a:off x="8515350" y="5185154"/>
            <a:ext cx="1185520" cy="644147"/>
            <a:chOff x="8515350" y="5185154"/>
            <a:chExt cx="1185520" cy="644147"/>
          </a:xfrm>
        </p:grpSpPr>
        <p:sp>
          <p:nvSpPr>
            <p:cNvPr id="439" name="SMARTInkShape-2806">
              <a:extLst>
                <a:ext uri="{FF2B5EF4-FFF2-40B4-BE49-F238E27FC236}">
                  <a16:creationId xmlns:a16="http://schemas.microsoft.com/office/drawing/2014/main" xmlns="" id="{C67DBC5F-0C92-4A96-ABC4-7F8C909796F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9372600" y="5185154"/>
              <a:ext cx="86254" cy="132322"/>
            </a:xfrm>
            <a:custGeom>
              <a:avLst/>
              <a:gdLst/>
              <a:ahLst/>
              <a:cxnLst/>
              <a:rect l="0" t="0" r="0" b="0"/>
              <a:pathLst>
                <a:path w="86254" h="132322">
                  <a:moveTo>
                    <a:pt x="6350" y="21846"/>
                  </a:moveTo>
                  <a:lnTo>
                    <a:pt x="6350" y="21846"/>
                  </a:lnTo>
                  <a:lnTo>
                    <a:pt x="6350" y="11733"/>
                  </a:lnTo>
                  <a:lnTo>
                    <a:pt x="7761" y="8754"/>
                  </a:lnTo>
                  <a:lnTo>
                    <a:pt x="10113" y="6768"/>
                  </a:lnTo>
                  <a:lnTo>
                    <a:pt x="27399" y="210"/>
                  </a:lnTo>
                  <a:lnTo>
                    <a:pt x="37106" y="0"/>
                  </a:lnTo>
                  <a:lnTo>
                    <a:pt x="41670" y="932"/>
                  </a:lnTo>
                  <a:lnTo>
                    <a:pt x="50506" y="7612"/>
                  </a:lnTo>
                  <a:lnTo>
                    <a:pt x="57724" y="16931"/>
                  </a:lnTo>
                  <a:lnTo>
                    <a:pt x="60933" y="25777"/>
                  </a:lnTo>
                  <a:lnTo>
                    <a:pt x="59368" y="42061"/>
                  </a:lnTo>
                  <a:lnTo>
                    <a:pt x="54436" y="53549"/>
                  </a:lnTo>
                  <a:lnTo>
                    <a:pt x="50534" y="57103"/>
                  </a:lnTo>
                  <a:lnTo>
                    <a:pt x="45651" y="59384"/>
                  </a:lnTo>
                  <a:lnTo>
                    <a:pt x="45956" y="59571"/>
                  </a:lnTo>
                  <a:lnTo>
                    <a:pt x="48176" y="59779"/>
                  </a:lnTo>
                  <a:lnTo>
                    <a:pt x="51515" y="61752"/>
                  </a:lnTo>
                  <a:lnTo>
                    <a:pt x="79964" y="83706"/>
                  </a:lnTo>
                  <a:lnTo>
                    <a:pt x="84929" y="93789"/>
                  </a:lnTo>
                  <a:lnTo>
                    <a:pt x="86253" y="99440"/>
                  </a:lnTo>
                  <a:lnTo>
                    <a:pt x="85018" y="104621"/>
                  </a:lnTo>
                  <a:lnTo>
                    <a:pt x="78002" y="114139"/>
                  </a:lnTo>
                  <a:lnTo>
                    <a:pt x="64067" y="121191"/>
                  </a:lnTo>
                  <a:lnTo>
                    <a:pt x="22652" y="132321"/>
                  </a:lnTo>
                  <a:lnTo>
                    <a:pt x="0" y="129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807">
              <a:extLst>
                <a:ext uri="{FF2B5EF4-FFF2-40B4-BE49-F238E27FC236}">
                  <a16:creationId xmlns:a16="http://schemas.microsoft.com/office/drawing/2014/main" xmlns="" id="{0492F437-898C-4946-B8AD-6418D5538D7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321800" y="5340350"/>
              <a:ext cx="45267" cy="152401"/>
            </a:xfrm>
            <a:custGeom>
              <a:avLst/>
              <a:gdLst/>
              <a:ahLst/>
              <a:cxnLst/>
              <a:rect l="0" t="0" r="0" b="0"/>
              <a:pathLst>
                <a:path w="45267" h="152401">
                  <a:moveTo>
                    <a:pt x="0" y="0"/>
                  </a:moveTo>
                  <a:lnTo>
                    <a:pt x="0" y="0"/>
                  </a:lnTo>
                  <a:lnTo>
                    <a:pt x="29886" y="33257"/>
                  </a:lnTo>
                  <a:lnTo>
                    <a:pt x="43505" y="65828"/>
                  </a:lnTo>
                  <a:lnTo>
                    <a:pt x="45266" y="98919"/>
                  </a:lnTo>
                  <a:lnTo>
                    <a:pt x="37287" y="118518"/>
                  </a:lnTo>
                  <a:lnTo>
                    <a:pt x="20691" y="139774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808">
              <a:extLst>
                <a:ext uri="{FF2B5EF4-FFF2-40B4-BE49-F238E27FC236}">
                  <a16:creationId xmlns:a16="http://schemas.microsoft.com/office/drawing/2014/main" xmlns="" id="{95A65EDD-38FD-4209-A5EF-B76CB865463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145726" y="5378973"/>
              <a:ext cx="118925" cy="69328"/>
            </a:xfrm>
            <a:custGeom>
              <a:avLst/>
              <a:gdLst/>
              <a:ahLst/>
              <a:cxnLst/>
              <a:rect l="0" t="0" r="0" b="0"/>
              <a:pathLst>
                <a:path w="118925" h="69328">
                  <a:moveTo>
                    <a:pt x="87174" y="12177"/>
                  </a:moveTo>
                  <a:lnTo>
                    <a:pt x="87174" y="12177"/>
                  </a:lnTo>
                  <a:lnTo>
                    <a:pt x="72672" y="3449"/>
                  </a:lnTo>
                  <a:lnTo>
                    <a:pt x="59044" y="654"/>
                  </a:lnTo>
                  <a:lnTo>
                    <a:pt x="47861" y="0"/>
                  </a:lnTo>
                  <a:lnTo>
                    <a:pt x="35835" y="3472"/>
                  </a:lnTo>
                  <a:lnTo>
                    <a:pt x="24140" y="10425"/>
                  </a:lnTo>
                  <a:lnTo>
                    <a:pt x="10328" y="26239"/>
                  </a:lnTo>
                  <a:lnTo>
                    <a:pt x="2159" y="43625"/>
                  </a:lnTo>
                  <a:lnTo>
                    <a:pt x="0" y="53435"/>
                  </a:lnTo>
                  <a:lnTo>
                    <a:pt x="836" y="57321"/>
                  </a:lnTo>
                  <a:lnTo>
                    <a:pt x="5527" y="63521"/>
                  </a:lnTo>
                  <a:lnTo>
                    <a:pt x="9459" y="64751"/>
                  </a:lnTo>
                  <a:lnTo>
                    <a:pt x="19473" y="64236"/>
                  </a:lnTo>
                  <a:lnTo>
                    <a:pt x="30979" y="57893"/>
                  </a:lnTo>
                  <a:lnTo>
                    <a:pt x="73384" y="27349"/>
                  </a:lnTo>
                  <a:lnTo>
                    <a:pt x="75865" y="26525"/>
                  </a:lnTo>
                  <a:lnTo>
                    <a:pt x="78222" y="27387"/>
                  </a:lnTo>
                  <a:lnTo>
                    <a:pt x="85620" y="36048"/>
                  </a:lnTo>
                  <a:lnTo>
                    <a:pt x="102284" y="55698"/>
                  </a:lnTo>
                  <a:lnTo>
                    <a:pt x="118924" y="69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809">
              <a:extLst>
                <a:ext uri="{FF2B5EF4-FFF2-40B4-BE49-F238E27FC236}">
                  <a16:creationId xmlns:a16="http://schemas.microsoft.com/office/drawing/2014/main" xmlns="" id="{38FD6C80-9B5E-44D7-9E2B-9A6CA4F3822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048750" y="54165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50281" y="235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810">
              <a:extLst>
                <a:ext uri="{FF2B5EF4-FFF2-40B4-BE49-F238E27FC236}">
                  <a16:creationId xmlns:a16="http://schemas.microsoft.com/office/drawing/2014/main" xmlns="" id="{5A27BF27-3840-4D75-8D3E-4B6841E16B7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895329" y="5294080"/>
              <a:ext cx="83572" cy="236771"/>
            </a:xfrm>
            <a:custGeom>
              <a:avLst/>
              <a:gdLst/>
              <a:ahLst/>
              <a:cxnLst/>
              <a:rect l="0" t="0" r="0" b="0"/>
              <a:pathLst>
                <a:path w="83572" h="236771">
                  <a:moveTo>
                    <a:pt x="83571" y="8170"/>
                  </a:moveTo>
                  <a:lnTo>
                    <a:pt x="83571" y="8170"/>
                  </a:lnTo>
                  <a:lnTo>
                    <a:pt x="80200" y="1428"/>
                  </a:lnTo>
                  <a:lnTo>
                    <a:pt x="77795" y="147"/>
                  </a:lnTo>
                  <a:lnTo>
                    <a:pt x="74782" y="0"/>
                  </a:lnTo>
                  <a:lnTo>
                    <a:pt x="71361" y="607"/>
                  </a:lnTo>
                  <a:lnTo>
                    <a:pt x="68375" y="2422"/>
                  </a:lnTo>
                  <a:lnTo>
                    <a:pt x="39588" y="39326"/>
                  </a:lnTo>
                  <a:lnTo>
                    <a:pt x="20914" y="74081"/>
                  </a:lnTo>
                  <a:lnTo>
                    <a:pt x="6835" y="114639"/>
                  </a:lnTo>
                  <a:lnTo>
                    <a:pt x="0" y="153075"/>
                  </a:lnTo>
                  <a:lnTo>
                    <a:pt x="7378" y="196144"/>
                  </a:lnTo>
                  <a:lnTo>
                    <a:pt x="9494" y="205453"/>
                  </a:lnTo>
                  <a:lnTo>
                    <a:pt x="14429" y="213069"/>
                  </a:lnTo>
                  <a:lnTo>
                    <a:pt x="45471" y="236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811">
              <a:extLst>
                <a:ext uri="{FF2B5EF4-FFF2-40B4-BE49-F238E27FC236}">
                  <a16:creationId xmlns:a16="http://schemas.microsoft.com/office/drawing/2014/main" xmlns="" id="{06A1F32D-527F-445F-98AC-D1960BB9BFA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515350" y="5543650"/>
              <a:ext cx="190501" cy="12601"/>
            </a:xfrm>
            <a:custGeom>
              <a:avLst/>
              <a:gdLst/>
              <a:ahLst/>
              <a:cxnLst/>
              <a:rect l="0" t="0" r="0" b="0"/>
              <a:pathLst>
                <a:path w="190501" h="12601">
                  <a:moveTo>
                    <a:pt x="0" y="12600"/>
                  </a:moveTo>
                  <a:lnTo>
                    <a:pt x="0" y="12600"/>
                  </a:lnTo>
                  <a:lnTo>
                    <a:pt x="19459" y="5693"/>
                  </a:lnTo>
                  <a:lnTo>
                    <a:pt x="59739" y="1044"/>
                  </a:lnTo>
                  <a:lnTo>
                    <a:pt x="99388" y="239"/>
                  </a:lnTo>
                  <a:lnTo>
                    <a:pt x="139045" y="0"/>
                  </a:lnTo>
                  <a:lnTo>
                    <a:pt x="190500" y="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812">
              <a:extLst>
                <a:ext uri="{FF2B5EF4-FFF2-40B4-BE49-F238E27FC236}">
                  <a16:creationId xmlns:a16="http://schemas.microsoft.com/office/drawing/2014/main" xmlns="" id="{919873F1-7E48-4389-AF9A-AC3804E1174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915400" y="5578166"/>
              <a:ext cx="457201" cy="35235"/>
            </a:xfrm>
            <a:custGeom>
              <a:avLst/>
              <a:gdLst/>
              <a:ahLst/>
              <a:cxnLst/>
              <a:rect l="0" t="0" r="0" b="0"/>
              <a:pathLst>
                <a:path w="457201" h="35235">
                  <a:moveTo>
                    <a:pt x="0" y="9834"/>
                  </a:moveTo>
                  <a:lnTo>
                    <a:pt x="0" y="9834"/>
                  </a:lnTo>
                  <a:lnTo>
                    <a:pt x="20147" y="5470"/>
                  </a:lnTo>
                  <a:lnTo>
                    <a:pt x="50111" y="4367"/>
                  </a:lnTo>
                  <a:lnTo>
                    <a:pt x="72213" y="3367"/>
                  </a:lnTo>
                  <a:lnTo>
                    <a:pt x="98236" y="1995"/>
                  </a:lnTo>
                  <a:lnTo>
                    <a:pt x="126874" y="374"/>
                  </a:lnTo>
                  <a:lnTo>
                    <a:pt x="158666" y="0"/>
                  </a:lnTo>
                  <a:lnTo>
                    <a:pt x="192561" y="456"/>
                  </a:lnTo>
                  <a:lnTo>
                    <a:pt x="227856" y="1465"/>
                  </a:lnTo>
                  <a:lnTo>
                    <a:pt x="262676" y="3549"/>
                  </a:lnTo>
                  <a:lnTo>
                    <a:pt x="297179" y="6349"/>
                  </a:lnTo>
                  <a:lnTo>
                    <a:pt x="331469" y="9628"/>
                  </a:lnTo>
                  <a:lnTo>
                    <a:pt x="360681" y="13929"/>
                  </a:lnTo>
                  <a:lnTo>
                    <a:pt x="386503" y="18914"/>
                  </a:lnTo>
                  <a:lnTo>
                    <a:pt x="425779" y="27981"/>
                  </a:lnTo>
                  <a:lnTo>
                    <a:pt x="457200" y="35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813">
              <a:extLst>
                <a:ext uri="{FF2B5EF4-FFF2-40B4-BE49-F238E27FC236}">
                  <a16:creationId xmlns:a16="http://schemas.microsoft.com/office/drawing/2014/main" xmlns="" id="{55039C8D-EA5C-451F-833B-855591308B4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112250" y="5665083"/>
              <a:ext cx="141733" cy="137976"/>
            </a:xfrm>
            <a:custGeom>
              <a:avLst/>
              <a:gdLst/>
              <a:ahLst/>
              <a:cxnLst/>
              <a:rect l="0" t="0" r="0" b="0"/>
              <a:pathLst>
                <a:path w="141733" h="137976">
                  <a:moveTo>
                    <a:pt x="0" y="5467"/>
                  </a:moveTo>
                  <a:lnTo>
                    <a:pt x="0" y="5467"/>
                  </a:lnTo>
                  <a:lnTo>
                    <a:pt x="10844" y="4762"/>
                  </a:lnTo>
                  <a:lnTo>
                    <a:pt x="45434" y="0"/>
                  </a:lnTo>
                  <a:lnTo>
                    <a:pt x="61115" y="3271"/>
                  </a:lnTo>
                  <a:lnTo>
                    <a:pt x="73729" y="9430"/>
                  </a:lnTo>
                  <a:lnTo>
                    <a:pt x="81686" y="16871"/>
                  </a:lnTo>
                  <a:lnTo>
                    <a:pt x="82680" y="21536"/>
                  </a:lnTo>
                  <a:lnTo>
                    <a:pt x="80021" y="32365"/>
                  </a:lnTo>
                  <a:lnTo>
                    <a:pt x="74135" y="40470"/>
                  </a:lnTo>
                  <a:lnTo>
                    <a:pt x="53187" y="60299"/>
                  </a:lnTo>
                  <a:lnTo>
                    <a:pt x="53097" y="61071"/>
                  </a:lnTo>
                  <a:lnTo>
                    <a:pt x="53742" y="61586"/>
                  </a:lnTo>
                  <a:lnTo>
                    <a:pt x="57047" y="62159"/>
                  </a:lnTo>
                  <a:lnTo>
                    <a:pt x="98489" y="66353"/>
                  </a:lnTo>
                  <a:lnTo>
                    <a:pt x="131480" y="80288"/>
                  </a:lnTo>
                  <a:lnTo>
                    <a:pt x="136337" y="84982"/>
                  </a:lnTo>
                  <a:lnTo>
                    <a:pt x="141732" y="95840"/>
                  </a:lnTo>
                  <a:lnTo>
                    <a:pt x="140350" y="101699"/>
                  </a:lnTo>
                  <a:lnTo>
                    <a:pt x="131287" y="113853"/>
                  </a:lnTo>
                  <a:lnTo>
                    <a:pt x="103576" y="129226"/>
                  </a:lnTo>
                  <a:lnTo>
                    <a:pt x="58403" y="136922"/>
                  </a:lnTo>
                  <a:lnTo>
                    <a:pt x="41479" y="137975"/>
                  </a:lnTo>
                  <a:lnTo>
                    <a:pt x="35413" y="136140"/>
                  </a:lnTo>
                  <a:lnTo>
                    <a:pt x="30664" y="132798"/>
                  </a:lnTo>
                  <a:lnTo>
                    <a:pt x="190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814">
              <a:extLst>
                <a:ext uri="{FF2B5EF4-FFF2-40B4-BE49-F238E27FC236}">
                  <a16:creationId xmlns:a16="http://schemas.microsoft.com/office/drawing/2014/main" xmlns="" id="{E870B975-FA70-4DF5-96B6-5F76A5DC703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531350" y="5305229"/>
              <a:ext cx="169520" cy="524072"/>
            </a:xfrm>
            <a:custGeom>
              <a:avLst/>
              <a:gdLst/>
              <a:ahLst/>
              <a:cxnLst/>
              <a:rect l="0" t="0" r="0" b="0"/>
              <a:pathLst>
                <a:path w="169520" h="524072">
                  <a:moveTo>
                    <a:pt x="57150" y="3371"/>
                  </a:moveTo>
                  <a:lnTo>
                    <a:pt x="57150" y="3371"/>
                  </a:lnTo>
                  <a:lnTo>
                    <a:pt x="60520" y="0"/>
                  </a:lnTo>
                  <a:lnTo>
                    <a:pt x="67820" y="226"/>
                  </a:lnTo>
                  <a:lnTo>
                    <a:pt x="72730" y="1274"/>
                  </a:lnTo>
                  <a:lnTo>
                    <a:pt x="96494" y="22976"/>
                  </a:lnTo>
                  <a:lnTo>
                    <a:pt x="115794" y="53947"/>
                  </a:lnTo>
                  <a:lnTo>
                    <a:pt x="135425" y="97110"/>
                  </a:lnTo>
                  <a:lnTo>
                    <a:pt x="144611" y="124425"/>
                  </a:lnTo>
                  <a:lnTo>
                    <a:pt x="153557" y="153924"/>
                  </a:lnTo>
                  <a:lnTo>
                    <a:pt x="160227" y="184878"/>
                  </a:lnTo>
                  <a:lnTo>
                    <a:pt x="165379" y="216804"/>
                  </a:lnTo>
                  <a:lnTo>
                    <a:pt x="169519" y="249376"/>
                  </a:lnTo>
                  <a:lnTo>
                    <a:pt x="168750" y="280969"/>
                  </a:lnTo>
                  <a:lnTo>
                    <a:pt x="164712" y="311908"/>
                  </a:lnTo>
                  <a:lnTo>
                    <a:pt x="158492" y="342412"/>
                  </a:lnTo>
                  <a:lnTo>
                    <a:pt x="147288" y="371215"/>
                  </a:lnTo>
                  <a:lnTo>
                    <a:pt x="132764" y="398884"/>
                  </a:lnTo>
                  <a:lnTo>
                    <a:pt x="116026" y="425796"/>
                  </a:lnTo>
                  <a:lnTo>
                    <a:pt x="72967" y="468869"/>
                  </a:lnTo>
                  <a:lnTo>
                    <a:pt x="32429" y="499537"/>
                  </a:lnTo>
                  <a:lnTo>
                    <a:pt x="0" y="5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532">
            <a:extLst>
              <a:ext uri="{FF2B5EF4-FFF2-40B4-BE49-F238E27FC236}">
                <a16:creationId xmlns:a16="http://schemas.microsoft.com/office/drawing/2014/main" xmlns="" id="{4D024581-EEC2-48F7-97F7-1B1477212505}"/>
              </a:ext>
            </a:extLst>
          </p:cNvPr>
          <p:cNvGrpSpPr/>
          <p:nvPr/>
        </p:nvGrpSpPr>
        <p:grpSpPr>
          <a:xfrm>
            <a:off x="7743418" y="5164018"/>
            <a:ext cx="549683" cy="608133"/>
            <a:chOff x="7743418" y="5164018"/>
            <a:chExt cx="549683" cy="608133"/>
          </a:xfrm>
        </p:grpSpPr>
        <p:sp>
          <p:nvSpPr>
            <p:cNvPr id="449" name="SMARTInkShape-2815">
              <a:extLst>
                <a:ext uri="{FF2B5EF4-FFF2-40B4-BE49-F238E27FC236}">
                  <a16:creationId xmlns:a16="http://schemas.microsoft.com/office/drawing/2014/main" xmlns="" id="{973E4132-4C85-498B-A794-0E444027960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743418" y="5175511"/>
              <a:ext cx="162333" cy="596640"/>
            </a:xfrm>
            <a:custGeom>
              <a:avLst/>
              <a:gdLst/>
              <a:ahLst/>
              <a:cxnLst/>
              <a:rect l="0" t="0" r="0" b="0"/>
              <a:pathLst>
                <a:path w="162333" h="596640">
                  <a:moveTo>
                    <a:pt x="162332" y="6089"/>
                  </a:moveTo>
                  <a:lnTo>
                    <a:pt x="162332" y="6089"/>
                  </a:lnTo>
                  <a:lnTo>
                    <a:pt x="162332" y="0"/>
                  </a:lnTo>
                  <a:lnTo>
                    <a:pt x="152219" y="3187"/>
                  </a:lnTo>
                  <a:lnTo>
                    <a:pt x="135817" y="15342"/>
                  </a:lnTo>
                  <a:lnTo>
                    <a:pt x="101173" y="56443"/>
                  </a:lnTo>
                  <a:lnTo>
                    <a:pt x="81058" y="90793"/>
                  </a:lnTo>
                  <a:lnTo>
                    <a:pt x="60358" y="133341"/>
                  </a:lnTo>
                  <a:lnTo>
                    <a:pt x="49899" y="156540"/>
                  </a:lnTo>
                  <a:lnTo>
                    <a:pt x="40810" y="181179"/>
                  </a:lnTo>
                  <a:lnTo>
                    <a:pt x="32634" y="206777"/>
                  </a:lnTo>
                  <a:lnTo>
                    <a:pt x="25067" y="233014"/>
                  </a:lnTo>
                  <a:lnTo>
                    <a:pt x="18611" y="259678"/>
                  </a:lnTo>
                  <a:lnTo>
                    <a:pt x="12895" y="286626"/>
                  </a:lnTo>
                  <a:lnTo>
                    <a:pt x="7673" y="313764"/>
                  </a:lnTo>
                  <a:lnTo>
                    <a:pt x="4194" y="340322"/>
                  </a:lnTo>
                  <a:lnTo>
                    <a:pt x="1873" y="366494"/>
                  </a:lnTo>
                  <a:lnTo>
                    <a:pt x="326" y="392408"/>
                  </a:lnTo>
                  <a:lnTo>
                    <a:pt x="0" y="417447"/>
                  </a:lnTo>
                  <a:lnTo>
                    <a:pt x="488" y="441900"/>
                  </a:lnTo>
                  <a:lnTo>
                    <a:pt x="3618" y="487650"/>
                  </a:lnTo>
                  <a:lnTo>
                    <a:pt x="9713" y="526797"/>
                  </a:lnTo>
                  <a:lnTo>
                    <a:pt x="24447" y="567087"/>
                  </a:lnTo>
                  <a:lnTo>
                    <a:pt x="39902" y="581859"/>
                  </a:lnTo>
                  <a:lnTo>
                    <a:pt x="67082" y="596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816">
              <a:extLst>
                <a:ext uri="{FF2B5EF4-FFF2-40B4-BE49-F238E27FC236}">
                  <a16:creationId xmlns:a16="http://schemas.microsoft.com/office/drawing/2014/main" xmlns="" id="{541E1355-E798-4648-942E-688CE4C2087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988147" y="5315473"/>
              <a:ext cx="152554" cy="126478"/>
            </a:xfrm>
            <a:custGeom>
              <a:avLst/>
              <a:gdLst/>
              <a:ahLst/>
              <a:cxnLst/>
              <a:rect l="0" t="0" r="0" b="0"/>
              <a:pathLst>
                <a:path w="152554" h="126478">
                  <a:moveTo>
                    <a:pt x="101753" y="12177"/>
                  </a:moveTo>
                  <a:lnTo>
                    <a:pt x="101753" y="12177"/>
                  </a:lnTo>
                  <a:lnTo>
                    <a:pt x="86544" y="3449"/>
                  </a:lnTo>
                  <a:lnTo>
                    <a:pt x="56972" y="0"/>
                  </a:lnTo>
                  <a:lnTo>
                    <a:pt x="44456" y="3472"/>
                  </a:lnTo>
                  <a:lnTo>
                    <a:pt x="31838" y="11130"/>
                  </a:lnTo>
                  <a:lnTo>
                    <a:pt x="19174" y="23942"/>
                  </a:lnTo>
                  <a:lnTo>
                    <a:pt x="3516" y="53762"/>
                  </a:lnTo>
                  <a:lnTo>
                    <a:pt x="0" y="73464"/>
                  </a:lnTo>
                  <a:lnTo>
                    <a:pt x="1496" y="90214"/>
                  </a:lnTo>
                  <a:lnTo>
                    <a:pt x="6865" y="102364"/>
                  </a:lnTo>
                  <a:lnTo>
                    <a:pt x="11683" y="106168"/>
                  </a:lnTo>
                  <a:lnTo>
                    <a:pt x="24562" y="110395"/>
                  </a:lnTo>
                  <a:lnTo>
                    <a:pt x="37812" y="108511"/>
                  </a:lnTo>
                  <a:lnTo>
                    <a:pt x="66937" y="92432"/>
                  </a:lnTo>
                  <a:lnTo>
                    <a:pt x="95624" y="66538"/>
                  </a:lnTo>
                  <a:lnTo>
                    <a:pt x="97666" y="66762"/>
                  </a:lnTo>
                  <a:lnTo>
                    <a:pt x="99028" y="68322"/>
                  </a:lnTo>
                  <a:lnTo>
                    <a:pt x="107875" y="89917"/>
                  </a:lnTo>
                  <a:lnTo>
                    <a:pt x="123321" y="107177"/>
                  </a:lnTo>
                  <a:lnTo>
                    <a:pt x="152553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817">
              <a:extLst>
                <a:ext uri="{FF2B5EF4-FFF2-40B4-BE49-F238E27FC236}">
                  <a16:creationId xmlns:a16="http://schemas.microsoft.com/office/drawing/2014/main" xmlns="" id="{92F41335-DAB9-4F05-9113-A51545B2680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172450" y="5164018"/>
              <a:ext cx="89045" cy="131883"/>
            </a:xfrm>
            <a:custGeom>
              <a:avLst/>
              <a:gdLst/>
              <a:ahLst/>
              <a:cxnLst/>
              <a:rect l="0" t="0" r="0" b="0"/>
              <a:pathLst>
                <a:path w="89045" h="131883">
                  <a:moveTo>
                    <a:pt x="6350" y="11232"/>
                  </a:moveTo>
                  <a:lnTo>
                    <a:pt x="6350" y="11232"/>
                  </a:lnTo>
                  <a:lnTo>
                    <a:pt x="15188" y="2393"/>
                  </a:lnTo>
                  <a:lnTo>
                    <a:pt x="22978" y="248"/>
                  </a:lnTo>
                  <a:lnTo>
                    <a:pt x="33496" y="0"/>
                  </a:lnTo>
                  <a:lnTo>
                    <a:pt x="45225" y="2242"/>
                  </a:lnTo>
                  <a:lnTo>
                    <a:pt x="53732" y="7471"/>
                  </a:lnTo>
                  <a:lnTo>
                    <a:pt x="56987" y="10842"/>
                  </a:lnTo>
                  <a:lnTo>
                    <a:pt x="58452" y="15205"/>
                  </a:lnTo>
                  <a:lnTo>
                    <a:pt x="58199" y="25698"/>
                  </a:lnTo>
                  <a:lnTo>
                    <a:pt x="50718" y="43505"/>
                  </a:lnTo>
                  <a:lnTo>
                    <a:pt x="43473" y="52152"/>
                  </a:lnTo>
                  <a:lnTo>
                    <a:pt x="36255" y="57640"/>
                  </a:lnTo>
                  <a:lnTo>
                    <a:pt x="26968" y="61454"/>
                  </a:lnTo>
                  <a:lnTo>
                    <a:pt x="27151" y="61647"/>
                  </a:lnTo>
                  <a:lnTo>
                    <a:pt x="31485" y="62623"/>
                  </a:lnTo>
                  <a:lnTo>
                    <a:pt x="42097" y="66362"/>
                  </a:lnTo>
                  <a:lnTo>
                    <a:pt x="58335" y="69196"/>
                  </a:lnTo>
                  <a:lnTo>
                    <a:pt x="75845" y="78344"/>
                  </a:lnTo>
                  <a:lnTo>
                    <a:pt x="85685" y="85980"/>
                  </a:lnTo>
                  <a:lnTo>
                    <a:pt x="88167" y="90697"/>
                  </a:lnTo>
                  <a:lnTo>
                    <a:pt x="89044" y="101583"/>
                  </a:lnTo>
                  <a:lnTo>
                    <a:pt x="87585" y="106037"/>
                  </a:lnTo>
                  <a:lnTo>
                    <a:pt x="82201" y="112870"/>
                  </a:lnTo>
                  <a:lnTo>
                    <a:pt x="61123" y="124054"/>
                  </a:lnTo>
                  <a:lnTo>
                    <a:pt x="28170" y="130336"/>
                  </a:lnTo>
                  <a:lnTo>
                    <a:pt x="0" y="13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818">
              <a:extLst>
                <a:ext uri="{FF2B5EF4-FFF2-40B4-BE49-F238E27FC236}">
                  <a16:creationId xmlns:a16="http://schemas.microsoft.com/office/drawing/2014/main" xmlns="" id="{51A9D13F-EADE-4CF1-BEFC-1B93ACA8AEF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994650" y="5536290"/>
              <a:ext cx="298451" cy="19961"/>
            </a:xfrm>
            <a:custGeom>
              <a:avLst/>
              <a:gdLst/>
              <a:ahLst/>
              <a:cxnLst/>
              <a:rect l="0" t="0" r="0" b="0"/>
              <a:pathLst>
                <a:path w="298451" h="19961">
                  <a:moveTo>
                    <a:pt x="0" y="19960"/>
                  </a:moveTo>
                  <a:lnTo>
                    <a:pt x="0" y="19960"/>
                  </a:lnTo>
                  <a:lnTo>
                    <a:pt x="45465" y="11121"/>
                  </a:lnTo>
                  <a:lnTo>
                    <a:pt x="77827" y="5212"/>
                  </a:lnTo>
                  <a:lnTo>
                    <a:pt x="116435" y="0"/>
                  </a:lnTo>
                  <a:lnTo>
                    <a:pt x="159464" y="34"/>
                  </a:lnTo>
                  <a:lnTo>
                    <a:pt x="200695" y="2403"/>
                  </a:lnTo>
                  <a:lnTo>
                    <a:pt x="238070" y="6512"/>
                  </a:lnTo>
                  <a:lnTo>
                    <a:pt x="298450" y="19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819">
              <a:extLst>
                <a:ext uri="{FF2B5EF4-FFF2-40B4-BE49-F238E27FC236}">
                  <a16:creationId xmlns:a16="http://schemas.microsoft.com/office/drawing/2014/main" xmlns="" id="{45DC712E-72BE-4D09-9B7B-DAB49E43BE5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096250" y="5610647"/>
              <a:ext cx="115036" cy="135386"/>
            </a:xfrm>
            <a:custGeom>
              <a:avLst/>
              <a:gdLst/>
              <a:ahLst/>
              <a:cxnLst/>
              <a:rect l="0" t="0" r="0" b="0"/>
              <a:pathLst>
                <a:path w="115036" h="135386">
                  <a:moveTo>
                    <a:pt x="0" y="9103"/>
                  </a:moveTo>
                  <a:lnTo>
                    <a:pt x="0" y="9103"/>
                  </a:lnTo>
                  <a:lnTo>
                    <a:pt x="21048" y="264"/>
                  </a:lnTo>
                  <a:lnTo>
                    <a:pt x="32638" y="0"/>
                  </a:lnTo>
                  <a:lnTo>
                    <a:pt x="57325" y="5580"/>
                  </a:lnTo>
                  <a:lnTo>
                    <a:pt x="66165" y="11301"/>
                  </a:lnTo>
                  <a:lnTo>
                    <a:pt x="77588" y="26471"/>
                  </a:lnTo>
                  <a:lnTo>
                    <a:pt x="78537" y="30559"/>
                  </a:lnTo>
                  <a:lnTo>
                    <a:pt x="77709" y="38864"/>
                  </a:lnTo>
                  <a:lnTo>
                    <a:pt x="70150" y="68001"/>
                  </a:lnTo>
                  <a:lnTo>
                    <a:pt x="71461" y="70242"/>
                  </a:lnTo>
                  <a:lnTo>
                    <a:pt x="80049" y="76764"/>
                  </a:lnTo>
                  <a:lnTo>
                    <a:pt x="112251" y="97138"/>
                  </a:lnTo>
                  <a:lnTo>
                    <a:pt x="114344" y="100954"/>
                  </a:lnTo>
                  <a:lnTo>
                    <a:pt x="115035" y="104909"/>
                  </a:lnTo>
                  <a:lnTo>
                    <a:pt x="114791" y="108957"/>
                  </a:lnTo>
                  <a:lnTo>
                    <a:pt x="111805" y="113067"/>
                  </a:lnTo>
                  <a:lnTo>
                    <a:pt x="100961" y="121396"/>
                  </a:lnTo>
                  <a:lnTo>
                    <a:pt x="75619" y="130648"/>
                  </a:lnTo>
                  <a:lnTo>
                    <a:pt x="33832" y="135385"/>
                  </a:lnTo>
                  <a:lnTo>
                    <a:pt x="22092" y="135078"/>
                  </a:lnTo>
                  <a:lnTo>
                    <a:pt x="18962" y="134009"/>
                  </a:lnTo>
                  <a:lnTo>
                    <a:pt x="12700" y="129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533">
            <a:extLst>
              <a:ext uri="{FF2B5EF4-FFF2-40B4-BE49-F238E27FC236}">
                <a16:creationId xmlns:a16="http://schemas.microsoft.com/office/drawing/2014/main" xmlns="" id="{75BA4902-8397-441E-BBCF-3603BE96BC21}"/>
              </a:ext>
            </a:extLst>
          </p:cNvPr>
          <p:cNvGrpSpPr/>
          <p:nvPr/>
        </p:nvGrpSpPr>
        <p:grpSpPr>
          <a:xfrm>
            <a:off x="7023100" y="5264150"/>
            <a:ext cx="517526" cy="532277"/>
            <a:chOff x="7023100" y="5264150"/>
            <a:chExt cx="517526" cy="532277"/>
          </a:xfrm>
        </p:grpSpPr>
        <p:sp>
          <p:nvSpPr>
            <p:cNvPr id="455" name="SMARTInkShape-2820">
              <a:extLst>
                <a:ext uri="{FF2B5EF4-FFF2-40B4-BE49-F238E27FC236}">
                  <a16:creationId xmlns:a16="http://schemas.microsoft.com/office/drawing/2014/main" xmlns="" id="{488AB0FE-2210-4062-9F3D-7D2797A8122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131932" y="5264150"/>
              <a:ext cx="11819" cy="184151"/>
            </a:xfrm>
            <a:custGeom>
              <a:avLst/>
              <a:gdLst/>
              <a:ahLst/>
              <a:cxnLst/>
              <a:rect l="0" t="0" r="0" b="0"/>
              <a:pathLst>
                <a:path w="11819" h="184151">
                  <a:moveTo>
                    <a:pt x="5468" y="0"/>
                  </a:moveTo>
                  <a:lnTo>
                    <a:pt x="5468" y="0"/>
                  </a:lnTo>
                  <a:lnTo>
                    <a:pt x="2097" y="36628"/>
                  </a:lnTo>
                  <a:lnTo>
                    <a:pt x="0" y="71296"/>
                  </a:lnTo>
                  <a:lnTo>
                    <a:pt x="2750" y="115120"/>
                  </a:lnTo>
                  <a:lnTo>
                    <a:pt x="8034" y="157111"/>
                  </a:lnTo>
                  <a:lnTo>
                    <a:pt x="1181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821">
              <a:extLst>
                <a:ext uri="{FF2B5EF4-FFF2-40B4-BE49-F238E27FC236}">
                  <a16:creationId xmlns:a16="http://schemas.microsoft.com/office/drawing/2014/main" xmlns="" id="{B6B8A5F1-C6FC-40EC-9929-FF2387CB9BC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042150" y="5501861"/>
              <a:ext cx="222251" cy="16290"/>
            </a:xfrm>
            <a:custGeom>
              <a:avLst/>
              <a:gdLst/>
              <a:ahLst/>
              <a:cxnLst/>
              <a:rect l="0" t="0" r="0" b="0"/>
              <a:pathLst>
                <a:path w="222251" h="16290">
                  <a:moveTo>
                    <a:pt x="0" y="16289"/>
                  </a:moveTo>
                  <a:lnTo>
                    <a:pt x="0" y="16289"/>
                  </a:lnTo>
                  <a:lnTo>
                    <a:pt x="44762" y="10514"/>
                  </a:lnTo>
                  <a:lnTo>
                    <a:pt x="78691" y="4080"/>
                  </a:lnTo>
                  <a:lnTo>
                    <a:pt x="117289" y="279"/>
                  </a:lnTo>
                  <a:lnTo>
                    <a:pt x="155845" y="0"/>
                  </a:lnTo>
                  <a:lnTo>
                    <a:pt x="200379" y="6367"/>
                  </a:lnTo>
                  <a:lnTo>
                    <a:pt x="222250" y="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822">
              <a:extLst>
                <a:ext uri="{FF2B5EF4-FFF2-40B4-BE49-F238E27FC236}">
                  <a16:creationId xmlns:a16="http://schemas.microsoft.com/office/drawing/2014/main" xmlns="" id="{7265441A-CB77-4ADE-9E5C-74E06DD87A1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023100" y="5646710"/>
              <a:ext cx="101866" cy="149717"/>
            </a:xfrm>
            <a:custGeom>
              <a:avLst/>
              <a:gdLst/>
              <a:ahLst/>
              <a:cxnLst/>
              <a:rect l="0" t="0" r="0" b="0"/>
              <a:pathLst>
                <a:path w="101866" h="149717">
                  <a:moveTo>
                    <a:pt x="0" y="30190"/>
                  </a:moveTo>
                  <a:lnTo>
                    <a:pt x="0" y="30190"/>
                  </a:lnTo>
                  <a:lnTo>
                    <a:pt x="8789" y="16375"/>
                  </a:lnTo>
                  <a:lnTo>
                    <a:pt x="12209" y="12514"/>
                  </a:lnTo>
                  <a:lnTo>
                    <a:pt x="30507" y="3707"/>
                  </a:lnTo>
                  <a:lnTo>
                    <a:pt x="57173" y="0"/>
                  </a:lnTo>
                  <a:lnTo>
                    <a:pt x="87417" y="5644"/>
                  </a:lnTo>
                  <a:lnTo>
                    <a:pt x="94261" y="10298"/>
                  </a:lnTo>
                  <a:lnTo>
                    <a:pt x="98824" y="16223"/>
                  </a:lnTo>
                  <a:lnTo>
                    <a:pt x="101865" y="22995"/>
                  </a:lnTo>
                  <a:lnTo>
                    <a:pt x="99602" y="41809"/>
                  </a:lnTo>
                  <a:lnTo>
                    <a:pt x="90833" y="62871"/>
                  </a:lnTo>
                  <a:lnTo>
                    <a:pt x="60328" y="99388"/>
                  </a:lnTo>
                  <a:lnTo>
                    <a:pt x="26785" y="135807"/>
                  </a:lnTo>
                  <a:lnTo>
                    <a:pt x="22488" y="143688"/>
                  </a:lnTo>
                  <a:lnTo>
                    <a:pt x="22047" y="146072"/>
                  </a:lnTo>
                  <a:lnTo>
                    <a:pt x="22459" y="147661"/>
                  </a:lnTo>
                  <a:lnTo>
                    <a:pt x="23439" y="148721"/>
                  </a:lnTo>
                  <a:lnTo>
                    <a:pt x="51772" y="149716"/>
                  </a:lnTo>
                  <a:lnTo>
                    <a:pt x="101600" y="144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823">
              <a:extLst>
                <a:ext uri="{FF2B5EF4-FFF2-40B4-BE49-F238E27FC236}">
                  <a16:creationId xmlns:a16="http://schemas.microsoft.com/office/drawing/2014/main" xmlns="" id="{E63FAF5B-AEA9-4ABB-BEB1-C0F6D598EFD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180807" y="5715939"/>
              <a:ext cx="153444" cy="68912"/>
            </a:xfrm>
            <a:custGeom>
              <a:avLst/>
              <a:gdLst/>
              <a:ahLst/>
              <a:cxnLst/>
              <a:rect l="0" t="0" r="0" b="0"/>
              <a:pathLst>
                <a:path w="153444" h="68912">
                  <a:moveTo>
                    <a:pt x="83593" y="30811"/>
                  </a:moveTo>
                  <a:lnTo>
                    <a:pt x="83593" y="30811"/>
                  </a:lnTo>
                  <a:lnTo>
                    <a:pt x="62545" y="9763"/>
                  </a:lnTo>
                  <a:lnTo>
                    <a:pt x="50954" y="3817"/>
                  </a:lnTo>
                  <a:lnTo>
                    <a:pt x="26267" y="0"/>
                  </a:lnTo>
                  <a:lnTo>
                    <a:pt x="15546" y="3241"/>
                  </a:lnTo>
                  <a:lnTo>
                    <a:pt x="6782" y="9386"/>
                  </a:lnTo>
                  <a:lnTo>
                    <a:pt x="536" y="16820"/>
                  </a:lnTo>
                  <a:lnTo>
                    <a:pt x="0" y="20778"/>
                  </a:lnTo>
                  <a:lnTo>
                    <a:pt x="3166" y="28939"/>
                  </a:lnTo>
                  <a:lnTo>
                    <a:pt x="11159" y="35388"/>
                  </a:lnTo>
                  <a:lnTo>
                    <a:pt x="16254" y="38096"/>
                  </a:lnTo>
                  <a:lnTo>
                    <a:pt x="57757" y="42798"/>
                  </a:lnTo>
                  <a:lnTo>
                    <a:pt x="95141" y="45330"/>
                  </a:lnTo>
                  <a:lnTo>
                    <a:pt x="106769" y="50400"/>
                  </a:lnTo>
                  <a:lnTo>
                    <a:pt x="125764" y="64175"/>
                  </a:lnTo>
                  <a:lnTo>
                    <a:pt x="153443" y="68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824">
              <a:extLst>
                <a:ext uri="{FF2B5EF4-FFF2-40B4-BE49-F238E27FC236}">
                  <a16:creationId xmlns:a16="http://schemas.microsoft.com/office/drawing/2014/main" xmlns="" id="{824AF6B0-F30D-469C-8F93-6703BBE4800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531100" y="5480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534">
            <a:extLst>
              <a:ext uri="{FF2B5EF4-FFF2-40B4-BE49-F238E27FC236}">
                <a16:creationId xmlns:a16="http://schemas.microsoft.com/office/drawing/2014/main" xmlns="" id="{2301C45D-0E7F-4C74-B044-504D3822D1D0}"/>
              </a:ext>
            </a:extLst>
          </p:cNvPr>
          <p:cNvGrpSpPr/>
          <p:nvPr/>
        </p:nvGrpSpPr>
        <p:grpSpPr>
          <a:xfrm>
            <a:off x="6413500" y="5354815"/>
            <a:ext cx="190501" cy="111653"/>
            <a:chOff x="6413500" y="5354815"/>
            <a:chExt cx="190501" cy="111653"/>
          </a:xfrm>
        </p:grpSpPr>
        <p:sp>
          <p:nvSpPr>
            <p:cNvPr id="461" name="SMARTInkShape-2825">
              <a:extLst>
                <a:ext uri="{FF2B5EF4-FFF2-40B4-BE49-F238E27FC236}">
                  <a16:creationId xmlns:a16="http://schemas.microsoft.com/office/drawing/2014/main" xmlns="" id="{77E7B757-2A8A-4CC4-9F5C-D2FA13ED206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413500" y="5354815"/>
              <a:ext cx="152401" cy="17286"/>
            </a:xfrm>
            <a:custGeom>
              <a:avLst/>
              <a:gdLst/>
              <a:ahLst/>
              <a:cxnLst/>
              <a:rect l="0" t="0" r="0" b="0"/>
              <a:pathLst>
                <a:path w="152401" h="17286">
                  <a:moveTo>
                    <a:pt x="0" y="10935"/>
                  </a:moveTo>
                  <a:lnTo>
                    <a:pt x="0" y="10935"/>
                  </a:lnTo>
                  <a:lnTo>
                    <a:pt x="10113" y="4193"/>
                  </a:lnTo>
                  <a:lnTo>
                    <a:pt x="43369" y="0"/>
                  </a:lnTo>
                  <a:lnTo>
                    <a:pt x="85601" y="2129"/>
                  </a:lnTo>
                  <a:lnTo>
                    <a:pt x="126023" y="10599"/>
                  </a:lnTo>
                  <a:lnTo>
                    <a:pt x="15240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826">
              <a:extLst>
                <a:ext uri="{FF2B5EF4-FFF2-40B4-BE49-F238E27FC236}">
                  <a16:creationId xmlns:a16="http://schemas.microsoft.com/office/drawing/2014/main" xmlns="" id="{AA3C38AD-533F-473D-94CB-EEA80AD208D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452150" y="5441950"/>
              <a:ext cx="151851" cy="24518"/>
            </a:xfrm>
            <a:custGeom>
              <a:avLst/>
              <a:gdLst/>
              <a:ahLst/>
              <a:cxnLst/>
              <a:rect l="0" t="0" r="0" b="0"/>
              <a:pathLst>
                <a:path w="151851" h="24518">
                  <a:moveTo>
                    <a:pt x="18500" y="19050"/>
                  </a:moveTo>
                  <a:lnTo>
                    <a:pt x="18500" y="19050"/>
                  </a:lnTo>
                  <a:lnTo>
                    <a:pt x="277" y="24076"/>
                  </a:lnTo>
                  <a:lnTo>
                    <a:pt x="0" y="24517"/>
                  </a:lnTo>
                  <a:lnTo>
                    <a:pt x="46239" y="16484"/>
                  </a:lnTo>
                  <a:lnTo>
                    <a:pt x="85156" y="10619"/>
                  </a:lnTo>
                  <a:lnTo>
                    <a:pt x="151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4" name="SMARTInkShape-2827">
            <a:extLst>
              <a:ext uri="{FF2B5EF4-FFF2-40B4-BE49-F238E27FC236}">
                <a16:creationId xmlns:a16="http://schemas.microsoft.com/office/drawing/2014/main" xmlns="" id="{35A21ACD-51BB-43D8-B461-718F9F63A24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674350" y="4419600"/>
            <a:ext cx="3144" cy="158751"/>
          </a:xfrm>
          <a:custGeom>
            <a:avLst/>
            <a:gdLst/>
            <a:ahLst/>
            <a:cxnLst/>
            <a:rect l="0" t="0" r="0" b="0"/>
            <a:pathLst>
              <a:path w="3144" h="158751">
                <a:moveTo>
                  <a:pt x="0" y="0"/>
                </a:moveTo>
                <a:lnTo>
                  <a:pt x="0" y="0"/>
                </a:lnTo>
                <a:lnTo>
                  <a:pt x="3143" y="42376"/>
                </a:lnTo>
                <a:lnTo>
                  <a:pt x="932" y="79349"/>
                </a:lnTo>
                <a:lnTo>
                  <a:pt x="276" y="119700"/>
                </a:lnTo>
                <a:lnTo>
                  <a:pt x="0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7" name="SMARTInkShape-Group536">
            <a:extLst>
              <a:ext uri="{FF2B5EF4-FFF2-40B4-BE49-F238E27FC236}">
                <a16:creationId xmlns:a16="http://schemas.microsoft.com/office/drawing/2014/main" xmlns="" id="{1090F3B3-F5EA-416E-84DC-55B03947ACBC}"/>
              </a:ext>
            </a:extLst>
          </p:cNvPr>
          <p:cNvGrpSpPr/>
          <p:nvPr/>
        </p:nvGrpSpPr>
        <p:grpSpPr>
          <a:xfrm>
            <a:off x="9762641" y="4163984"/>
            <a:ext cx="1603860" cy="891458"/>
            <a:chOff x="9762641" y="4163984"/>
            <a:chExt cx="1603860" cy="891458"/>
          </a:xfrm>
        </p:grpSpPr>
        <p:sp>
          <p:nvSpPr>
            <p:cNvPr id="465" name="SMARTInkShape-2828">
              <a:extLst>
                <a:ext uri="{FF2B5EF4-FFF2-40B4-BE49-F238E27FC236}">
                  <a16:creationId xmlns:a16="http://schemas.microsoft.com/office/drawing/2014/main" xmlns="" id="{A287434C-1BF2-464B-87A2-4C2F43CFA08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689424" y="4795133"/>
              <a:ext cx="80177" cy="62618"/>
            </a:xfrm>
            <a:custGeom>
              <a:avLst/>
              <a:gdLst/>
              <a:ahLst/>
              <a:cxnLst/>
              <a:rect l="0" t="0" r="0" b="0"/>
              <a:pathLst>
                <a:path w="80177" h="62618">
                  <a:moveTo>
                    <a:pt x="61126" y="5467"/>
                  </a:moveTo>
                  <a:lnTo>
                    <a:pt x="61126" y="5467"/>
                  </a:lnTo>
                  <a:lnTo>
                    <a:pt x="50988" y="1103"/>
                  </a:lnTo>
                  <a:lnTo>
                    <a:pt x="43449" y="0"/>
                  </a:lnTo>
                  <a:lnTo>
                    <a:pt x="31271" y="2749"/>
                  </a:lnTo>
                  <a:lnTo>
                    <a:pt x="22929" y="9903"/>
                  </a:lnTo>
                  <a:lnTo>
                    <a:pt x="3257" y="32732"/>
                  </a:lnTo>
                  <a:lnTo>
                    <a:pt x="129" y="41338"/>
                  </a:lnTo>
                  <a:lnTo>
                    <a:pt x="0" y="44198"/>
                  </a:lnTo>
                  <a:lnTo>
                    <a:pt x="619" y="46104"/>
                  </a:lnTo>
                  <a:lnTo>
                    <a:pt x="1738" y="47375"/>
                  </a:lnTo>
                  <a:lnTo>
                    <a:pt x="8625" y="46906"/>
                  </a:lnTo>
                  <a:lnTo>
                    <a:pt x="34927" y="38937"/>
                  </a:lnTo>
                  <a:lnTo>
                    <a:pt x="41956" y="34924"/>
                  </a:lnTo>
                  <a:lnTo>
                    <a:pt x="44818" y="34276"/>
                  </a:lnTo>
                  <a:lnTo>
                    <a:pt x="47431" y="34551"/>
                  </a:lnTo>
                  <a:lnTo>
                    <a:pt x="49879" y="35440"/>
                  </a:lnTo>
                  <a:lnTo>
                    <a:pt x="54482" y="40190"/>
                  </a:lnTo>
                  <a:lnTo>
                    <a:pt x="66555" y="54737"/>
                  </a:lnTo>
                  <a:lnTo>
                    <a:pt x="72476" y="59115"/>
                  </a:lnTo>
                  <a:lnTo>
                    <a:pt x="80176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829">
              <a:extLst>
                <a:ext uri="{FF2B5EF4-FFF2-40B4-BE49-F238E27FC236}">
                  <a16:creationId xmlns:a16="http://schemas.microsoft.com/office/drawing/2014/main" xmlns="" id="{368B04A4-FAAB-4F0D-A3D7-B975E231D41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534650" y="4748304"/>
              <a:ext cx="146051" cy="127712"/>
            </a:xfrm>
            <a:custGeom>
              <a:avLst/>
              <a:gdLst/>
              <a:ahLst/>
              <a:cxnLst/>
              <a:rect l="0" t="0" r="0" b="0"/>
              <a:pathLst>
                <a:path w="146051" h="127712">
                  <a:moveTo>
                    <a:pt x="0" y="20546"/>
                  </a:moveTo>
                  <a:lnTo>
                    <a:pt x="0" y="20546"/>
                  </a:lnTo>
                  <a:lnTo>
                    <a:pt x="0" y="17175"/>
                  </a:lnTo>
                  <a:lnTo>
                    <a:pt x="10112" y="8337"/>
                  </a:lnTo>
                  <a:lnTo>
                    <a:pt x="33257" y="152"/>
                  </a:lnTo>
                  <a:lnTo>
                    <a:pt x="62456" y="0"/>
                  </a:lnTo>
                  <a:lnTo>
                    <a:pt x="90081" y="7794"/>
                  </a:lnTo>
                  <a:lnTo>
                    <a:pt x="95331" y="12751"/>
                  </a:lnTo>
                  <a:lnTo>
                    <a:pt x="98127" y="18877"/>
                  </a:lnTo>
                  <a:lnTo>
                    <a:pt x="99285" y="25783"/>
                  </a:lnTo>
                  <a:lnTo>
                    <a:pt x="94926" y="40983"/>
                  </a:lnTo>
                  <a:lnTo>
                    <a:pt x="78691" y="65407"/>
                  </a:lnTo>
                  <a:lnTo>
                    <a:pt x="33171" y="112078"/>
                  </a:lnTo>
                  <a:lnTo>
                    <a:pt x="31286" y="116139"/>
                  </a:lnTo>
                  <a:lnTo>
                    <a:pt x="30736" y="119553"/>
                  </a:lnTo>
                  <a:lnTo>
                    <a:pt x="31073" y="122534"/>
                  </a:lnTo>
                  <a:lnTo>
                    <a:pt x="34122" y="124521"/>
                  </a:lnTo>
                  <a:lnTo>
                    <a:pt x="61172" y="127711"/>
                  </a:lnTo>
                  <a:lnTo>
                    <a:pt x="100278" y="124969"/>
                  </a:lnTo>
                  <a:lnTo>
                    <a:pt x="146050" y="109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830">
              <a:extLst>
                <a:ext uri="{FF2B5EF4-FFF2-40B4-BE49-F238E27FC236}">
                  <a16:creationId xmlns:a16="http://schemas.microsoft.com/office/drawing/2014/main" xmlns="" id="{9820B496-6DAE-4C23-AF03-B04325BBDAB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582080" y="4648200"/>
              <a:ext cx="162121" cy="5468"/>
            </a:xfrm>
            <a:custGeom>
              <a:avLst/>
              <a:gdLst/>
              <a:ahLst/>
              <a:cxnLst/>
              <a:rect l="0" t="0" r="0" b="0"/>
              <a:pathLst>
                <a:path w="162121" h="5468">
                  <a:moveTo>
                    <a:pt x="3370" y="0"/>
                  </a:moveTo>
                  <a:lnTo>
                    <a:pt x="3370" y="0"/>
                  </a:lnTo>
                  <a:lnTo>
                    <a:pt x="0" y="3371"/>
                  </a:lnTo>
                  <a:lnTo>
                    <a:pt x="1123" y="4364"/>
                  </a:lnTo>
                  <a:lnTo>
                    <a:pt x="8017" y="5467"/>
                  </a:lnTo>
                  <a:lnTo>
                    <a:pt x="51376" y="1812"/>
                  </a:lnTo>
                  <a:lnTo>
                    <a:pt x="83975" y="805"/>
                  </a:lnTo>
                  <a:lnTo>
                    <a:pt x="131284" y="238"/>
                  </a:lnTo>
                  <a:lnTo>
                    <a:pt x="162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831">
              <a:extLst>
                <a:ext uri="{FF2B5EF4-FFF2-40B4-BE49-F238E27FC236}">
                  <a16:creationId xmlns:a16="http://schemas.microsoft.com/office/drawing/2014/main" xmlns="" id="{EABE9291-7B35-4AAA-81B9-9F95AE4F76A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356850" y="4578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832">
              <a:extLst>
                <a:ext uri="{FF2B5EF4-FFF2-40B4-BE49-F238E27FC236}">
                  <a16:creationId xmlns:a16="http://schemas.microsoft.com/office/drawing/2014/main" xmlns="" id="{B96BEA46-DD13-427D-9DCC-029A87C5E99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210800" y="4337050"/>
              <a:ext cx="133351" cy="110731"/>
            </a:xfrm>
            <a:custGeom>
              <a:avLst/>
              <a:gdLst/>
              <a:ahLst/>
              <a:cxnLst/>
              <a:rect l="0" t="0" r="0" b="0"/>
              <a:pathLst>
                <a:path w="133351" h="110731">
                  <a:moveTo>
                    <a:pt x="0" y="0"/>
                  </a:moveTo>
                  <a:lnTo>
                    <a:pt x="0" y="0"/>
                  </a:lnTo>
                  <a:lnTo>
                    <a:pt x="30507" y="3371"/>
                  </a:lnTo>
                  <a:lnTo>
                    <a:pt x="50432" y="15580"/>
                  </a:lnTo>
                  <a:lnTo>
                    <a:pt x="59572" y="26680"/>
                  </a:lnTo>
                  <a:lnTo>
                    <a:pt x="62998" y="32603"/>
                  </a:lnTo>
                  <a:lnTo>
                    <a:pt x="64922" y="44829"/>
                  </a:lnTo>
                  <a:lnTo>
                    <a:pt x="64448" y="51053"/>
                  </a:lnTo>
                  <a:lnTo>
                    <a:pt x="58276" y="63612"/>
                  </a:lnTo>
                  <a:lnTo>
                    <a:pt x="24046" y="103459"/>
                  </a:lnTo>
                  <a:lnTo>
                    <a:pt x="23792" y="104956"/>
                  </a:lnTo>
                  <a:lnTo>
                    <a:pt x="24327" y="105954"/>
                  </a:lnTo>
                  <a:lnTo>
                    <a:pt x="31823" y="110730"/>
                  </a:lnTo>
                  <a:lnTo>
                    <a:pt x="53096" y="109871"/>
                  </a:lnTo>
                  <a:lnTo>
                    <a:pt x="91887" y="103965"/>
                  </a:lnTo>
                  <a:lnTo>
                    <a:pt x="133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833">
              <a:extLst>
                <a:ext uri="{FF2B5EF4-FFF2-40B4-BE49-F238E27FC236}">
                  <a16:creationId xmlns:a16="http://schemas.microsoft.com/office/drawing/2014/main" xmlns="" id="{A97FBCA5-5C69-4B40-BDE6-4EE90B804D4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059283" y="4510194"/>
              <a:ext cx="164218" cy="112511"/>
            </a:xfrm>
            <a:custGeom>
              <a:avLst/>
              <a:gdLst/>
              <a:ahLst/>
              <a:cxnLst/>
              <a:rect l="0" t="0" r="0" b="0"/>
              <a:pathLst>
                <a:path w="164218" h="112511">
                  <a:moveTo>
                    <a:pt x="5467" y="23706"/>
                  </a:moveTo>
                  <a:lnTo>
                    <a:pt x="5467" y="23706"/>
                  </a:lnTo>
                  <a:lnTo>
                    <a:pt x="2096" y="20335"/>
                  </a:lnTo>
                  <a:lnTo>
                    <a:pt x="441" y="14917"/>
                  </a:lnTo>
                  <a:lnTo>
                    <a:pt x="0" y="11497"/>
                  </a:lnTo>
                  <a:lnTo>
                    <a:pt x="1116" y="8510"/>
                  </a:lnTo>
                  <a:lnTo>
                    <a:pt x="6120" y="3312"/>
                  </a:lnTo>
                  <a:lnTo>
                    <a:pt x="14930" y="531"/>
                  </a:lnTo>
                  <a:lnTo>
                    <a:pt x="25900" y="0"/>
                  </a:lnTo>
                  <a:lnTo>
                    <a:pt x="37832" y="2115"/>
                  </a:lnTo>
                  <a:lnTo>
                    <a:pt x="59820" y="14016"/>
                  </a:lnTo>
                  <a:lnTo>
                    <a:pt x="70310" y="28807"/>
                  </a:lnTo>
                  <a:lnTo>
                    <a:pt x="75915" y="47139"/>
                  </a:lnTo>
                  <a:lnTo>
                    <a:pt x="76053" y="67047"/>
                  </a:lnTo>
                  <a:lnTo>
                    <a:pt x="68793" y="91346"/>
                  </a:lnTo>
                  <a:lnTo>
                    <a:pt x="57835" y="103392"/>
                  </a:lnTo>
                  <a:lnTo>
                    <a:pt x="46380" y="111333"/>
                  </a:lnTo>
                  <a:lnTo>
                    <a:pt x="43326" y="112463"/>
                  </a:lnTo>
                  <a:lnTo>
                    <a:pt x="41289" y="112510"/>
                  </a:lnTo>
                  <a:lnTo>
                    <a:pt x="45165" y="88981"/>
                  </a:lnTo>
                  <a:lnTo>
                    <a:pt x="61993" y="57471"/>
                  </a:lnTo>
                  <a:lnTo>
                    <a:pt x="106218" y="18457"/>
                  </a:lnTo>
                  <a:lnTo>
                    <a:pt x="130653" y="2286"/>
                  </a:lnTo>
                  <a:lnTo>
                    <a:pt x="133375" y="2370"/>
                  </a:lnTo>
                  <a:lnTo>
                    <a:pt x="135187" y="3838"/>
                  </a:lnTo>
                  <a:lnTo>
                    <a:pt x="136397" y="6227"/>
                  </a:lnTo>
                  <a:lnTo>
                    <a:pt x="133979" y="16408"/>
                  </a:lnTo>
                  <a:lnTo>
                    <a:pt x="124299" y="52681"/>
                  </a:lnTo>
                  <a:lnTo>
                    <a:pt x="124480" y="78153"/>
                  </a:lnTo>
                  <a:lnTo>
                    <a:pt x="129152" y="90473"/>
                  </a:lnTo>
                  <a:lnTo>
                    <a:pt x="132374" y="95734"/>
                  </a:lnTo>
                  <a:lnTo>
                    <a:pt x="137343" y="99241"/>
                  </a:lnTo>
                  <a:lnTo>
                    <a:pt x="164217" y="106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834">
              <a:extLst>
                <a:ext uri="{FF2B5EF4-FFF2-40B4-BE49-F238E27FC236}">
                  <a16:creationId xmlns:a16="http://schemas.microsoft.com/office/drawing/2014/main" xmlns="" id="{A5B905FB-CD84-4135-ABA2-F59371F8F41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847338" y="4163984"/>
              <a:ext cx="147563" cy="128617"/>
            </a:xfrm>
            <a:custGeom>
              <a:avLst/>
              <a:gdLst/>
              <a:ahLst/>
              <a:cxnLst/>
              <a:rect l="0" t="0" r="0" b="0"/>
              <a:pathLst>
                <a:path w="147563" h="128617">
                  <a:moveTo>
                    <a:pt x="71362" y="39716"/>
                  </a:moveTo>
                  <a:lnTo>
                    <a:pt x="71362" y="39716"/>
                  </a:lnTo>
                  <a:lnTo>
                    <a:pt x="71362" y="32974"/>
                  </a:lnTo>
                  <a:lnTo>
                    <a:pt x="69481" y="27782"/>
                  </a:lnTo>
                  <a:lnTo>
                    <a:pt x="62523" y="11959"/>
                  </a:lnTo>
                  <a:lnTo>
                    <a:pt x="59806" y="1309"/>
                  </a:lnTo>
                  <a:lnTo>
                    <a:pt x="57307" y="0"/>
                  </a:lnTo>
                  <a:lnTo>
                    <a:pt x="48887" y="427"/>
                  </a:lnTo>
                  <a:lnTo>
                    <a:pt x="38090" y="10495"/>
                  </a:lnTo>
                  <a:lnTo>
                    <a:pt x="13911" y="49074"/>
                  </a:lnTo>
                  <a:lnTo>
                    <a:pt x="1815" y="78315"/>
                  </a:lnTo>
                  <a:lnTo>
                    <a:pt x="0" y="92384"/>
                  </a:lnTo>
                  <a:lnTo>
                    <a:pt x="504" y="98112"/>
                  </a:lnTo>
                  <a:lnTo>
                    <a:pt x="2250" y="100518"/>
                  </a:lnTo>
                  <a:lnTo>
                    <a:pt x="4827" y="100712"/>
                  </a:lnTo>
                  <a:lnTo>
                    <a:pt x="7954" y="99430"/>
                  </a:lnTo>
                  <a:lnTo>
                    <a:pt x="39137" y="69574"/>
                  </a:lnTo>
                  <a:lnTo>
                    <a:pt x="70763" y="28026"/>
                  </a:lnTo>
                  <a:lnTo>
                    <a:pt x="75197" y="25572"/>
                  </a:lnTo>
                  <a:lnTo>
                    <a:pt x="78856" y="26053"/>
                  </a:lnTo>
                  <a:lnTo>
                    <a:pt x="82003" y="28491"/>
                  </a:lnTo>
                  <a:lnTo>
                    <a:pt x="89802" y="42034"/>
                  </a:lnTo>
                  <a:lnTo>
                    <a:pt x="109967" y="84927"/>
                  </a:lnTo>
                  <a:lnTo>
                    <a:pt x="119564" y="100732"/>
                  </a:lnTo>
                  <a:lnTo>
                    <a:pt x="147562" y="12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835">
              <a:extLst>
                <a:ext uri="{FF2B5EF4-FFF2-40B4-BE49-F238E27FC236}">
                  <a16:creationId xmlns:a16="http://schemas.microsoft.com/office/drawing/2014/main" xmlns="" id="{983DDDB1-BD02-4DFC-B93C-9C81A0327B9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902463" y="4969380"/>
              <a:ext cx="130538" cy="86062"/>
            </a:xfrm>
            <a:custGeom>
              <a:avLst/>
              <a:gdLst/>
              <a:ahLst/>
              <a:cxnLst/>
              <a:rect l="0" t="0" r="0" b="0"/>
              <a:pathLst>
                <a:path w="130538" h="86062">
                  <a:moveTo>
                    <a:pt x="67037" y="28070"/>
                  </a:moveTo>
                  <a:lnTo>
                    <a:pt x="67037" y="28070"/>
                  </a:lnTo>
                  <a:lnTo>
                    <a:pt x="63666" y="24699"/>
                  </a:lnTo>
                  <a:lnTo>
                    <a:pt x="62011" y="19281"/>
                  </a:lnTo>
                  <a:lnTo>
                    <a:pt x="60569" y="12874"/>
                  </a:lnTo>
                  <a:lnTo>
                    <a:pt x="53894" y="3013"/>
                  </a:lnTo>
                  <a:lnTo>
                    <a:pt x="51927" y="782"/>
                  </a:lnTo>
                  <a:lnTo>
                    <a:pt x="48494" y="0"/>
                  </a:lnTo>
                  <a:lnTo>
                    <a:pt x="39041" y="1013"/>
                  </a:lnTo>
                  <a:lnTo>
                    <a:pt x="21818" y="12292"/>
                  </a:lnTo>
                  <a:lnTo>
                    <a:pt x="6679" y="35781"/>
                  </a:lnTo>
                  <a:lnTo>
                    <a:pt x="0" y="61713"/>
                  </a:lnTo>
                  <a:lnTo>
                    <a:pt x="472" y="68138"/>
                  </a:lnTo>
                  <a:lnTo>
                    <a:pt x="2200" y="73126"/>
                  </a:lnTo>
                  <a:lnTo>
                    <a:pt x="4763" y="77157"/>
                  </a:lnTo>
                  <a:lnTo>
                    <a:pt x="9292" y="79139"/>
                  </a:lnTo>
                  <a:lnTo>
                    <a:pt x="21852" y="79460"/>
                  </a:lnTo>
                  <a:lnTo>
                    <a:pt x="34961" y="73489"/>
                  </a:lnTo>
                  <a:lnTo>
                    <a:pt x="69606" y="44218"/>
                  </a:lnTo>
                  <a:lnTo>
                    <a:pt x="72277" y="45184"/>
                  </a:lnTo>
                  <a:lnTo>
                    <a:pt x="79009" y="51905"/>
                  </a:lnTo>
                  <a:lnTo>
                    <a:pt x="93944" y="80763"/>
                  </a:lnTo>
                  <a:lnTo>
                    <a:pt x="97675" y="84365"/>
                  </a:lnTo>
                  <a:lnTo>
                    <a:pt x="102983" y="86061"/>
                  </a:lnTo>
                  <a:lnTo>
                    <a:pt x="130537" y="85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836">
              <a:extLst>
                <a:ext uri="{FF2B5EF4-FFF2-40B4-BE49-F238E27FC236}">
                  <a16:creationId xmlns:a16="http://schemas.microsoft.com/office/drawing/2014/main" xmlns="" id="{0C54A4BA-BD7F-4F6C-8EFF-EA6995D69D3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762641" y="5004162"/>
              <a:ext cx="105260" cy="18689"/>
            </a:xfrm>
            <a:custGeom>
              <a:avLst/>
              <a:gdLst/>
              <a:ahLst/>
              <a:cxnLst/>
              <a:rect l="0" t="0" r="0" b="0"/>
              <a:pathLst>
                <a:path w="105260" h="18689">
                  <a:moveTo>
                    <a:pt x="3659" y="18688"/>
                  </a:moveTo>
                  <a:lnTo>
                    <a:pt x="3659" y="18688"/>
                  </a:lnTo>
                  <a:lnTo>
                    <a:pt x="289" y="15317"/>
                  </a:lnTo>
                  <a:lnTo>
                    <a:pt x="0" y="13619"/>
                  </a:lnTo>
                  <a:lnTo>
                    <a:pt x="1563" y="9849"/>
                  </a:lnTo>
                  <a:lnTo>
                    <a:pt x="9780" y="3761"/>
                  </a:lnTo>
                  <a:lnTo>
                    <a:pt x="56602" y="0"/>
                  </a:lnTo>
                  <a:lnTo>
                    <a:pt x="105259" y="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837">
              <a:extLst>
                <a:ext uri="{FF2B5EF4-FFF2-40B4-BE49-F238E27FC236}">
                  <a16:creationId xmlns:a16="http://schemas.microsoft.com/office/drawing/2014/main" xmlns="" id="{53839201-8A28-4ABA-9F81-7253F34151D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848850" y="4348930"/>
              <a:ext cx="133351" cy="508071"/>
            </a:xfrm>
            <a:custGeom>
              <a:avLst/>
              <a:gdLst/>
              <a:ahLst/>
              <a:cxnLst/>
              <a:rect l="0" t="0" r="0" b="0"/>
              <a:pathLst>
                <a:path w="133351" h="508071">
                  <a:moveTo>
                    <a:pt x="133350" y="32570"/>
                  </a:moveTo>
                  <a:lnTo>
                    <a:pt x="133350" y="32570"/>
                  </a:lnTo>
                  <a:lnTo>
                    <a:pt x="115673" y="9426"/>
                  </a:lnTo>
                  <a:lnTo>
                    <a:pt x="100126" y="0"/>
                  </a:lnTo>
                  <a:lnTo>
                    <a:pt x="91445" y="2389"/>
                  </a:lnTo>
                  <a:lnTo>
                    <a:pt x="68629" y="16334"/>
                  </a:lnTo>
                  <a:lnTo>
                    <a:pt x="49551" y="40406"/>
                  </a:lnTo>
                  <a:lnTo>
                    <a:pt x="35428" y="71330"/>
                  </a:lnTo>
                  <a:lnTo>
                    <a:pt x="26799" y="108593"/>
                  </a:lnTo>
                  <a:lnTo>
                    <a:pt x="22495" y="146791"/>
                  </a:lnTo>
                  <a:lnTo>
                    <a:pt x="22698" y="185641"/>
                  </a:lnTo>
                  <a:lnTo>
                    <a:pt x="29843" y="226426"/>
                  </a:lnTo>
                  <a:lnTo>
                    <a:pt x="41956" y="268070"/>
                  </a:lnTo>
                  <a:lnTo>
                    <a:pt x="56748" y="310098"/>
                  </a:lnTo>
                  <a:lnTo>
                    <a:pt x="72730" y="352295"/>
                  </a:lnTo>
                  <a:lnTo>
                    <a:pt x="83594" y="390805"/>
                  </a:lnTo>
                  <a:lnTo>
                    <a:pt x="89364" y="424619"/>
                  </a:lnTo>
                  <a:lnTo>
                    <a:pt x="89577" y="451407"/>
                  </a:lnTo>
                  <a:lnTo>
                    <a:pt x="81673" y="473190"/>
                  </a:lnTo>
                  <a:lnTo>
                    <a:pt x="68049" y="490868"/>
                  </a:lnTo>
                  <a:lnTo>
                    <a:pt x="50235" y="503428"/>
                  </a:lnTo>
                  <a:lnTo>
                    <a:pt x="32441" y="508070"/>
                  </a:lnTo>
                  <a:lnTo>
                    <a:pt x="17239" y="507781"/>
                  </a:lnTo>
                  <a:lnTo>
                    <a:pt x="0" y="50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838">
              <a:extLst>
                <a:ext uri="{FF2B5EF4-FFF2-40B4-BE49-F238E27FC236}">
                  <a16:creationId xmlns:a16="http://schemas.microsoft.com/office/drawing/2014/main" xmlns="" id="{66734C33-CBCE-4844-ACB7-BB7BBCF9A1C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985500" y="4648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839">
              <a:extLst>
                <a:ext uri="{FF2B5EF4-FFF2-40B4-BE49-F238E27FC236}">
                  <a16:creationId xmlns:a16="http://schemas.microsoft.com/office/drawing/2014/main" xmlns="" id="{618E3168-65E1-4A2A-9235-83191949A4F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1105087" y="4382850"/>
              <a:ext cx="261414" cy="287938"/>
            </a:xfrm>
            <a:custGeom>
              <a:avLst/>
              <a:gdLst/>
              <a:ahLst/>
              <a:cxnLst/>
              <a:rect l="0" t="0" r="0" b="0"/>
              <a:pathLst>
                <a:path w="261414" h="287938">
                  <a:moveTo>
                    <a:pt x="115363" y="195500"/>
                  </a:moveTo>
                  <a:lnTo>
                    <a:pt x="115363" y="195500"/>
                  </a:lnTo>
                  <a:lnTo>
                    <a:pt x="115363" y="192129"/>
                  </a:lnTo>
                  <a:lnTo>
                    <a:pt x="109587" y="178894"/>
                  </a:lnTo>
                  <a:lnTo>
                    <a:pt x="91598" y="150536"/>
                  </a:lnTo>
                  <a:lnTo>
                    <a:pt x="85407" y="147885"/>
                  </a:lnTo>
                  <a:lnTo>
                    <a:pt x="69124" y="148702"/>
                  </a:lnTo>
                  <a:lnTo>
                    <a:pt x="50127" y="159413"/>
                  </a:lnTo>
                  <a:lnTo>
                    <a:pt x="30628" y="177345"/>
                  </a:lnTo>
                  <a:lnTo>
                    <a:pt x="12558" y="201777"/>
                  </a:lnTo>
                  <a:lnTo>
                    <a:pt x="2644" y="227217"/>
                  </a:lnTo>
                  <a:lnTo>
                    <a:pt x="0" y="239928"/>
                  </a:lnTo>
                  <a:lnTo>
                    <a:pt x="2707" y="259696"/>
                  </a:lnTo>
                  <a:lnTo>
                    <a:pt x="6393" y="267930"/>
                  </a:lnTo>
                  <a:lnTo>
                    <a:pt x="11671" y="273420"/>
                  </a:lnTo>
                  <a:lnTo>
                    <a:pt x="25064" y="279520"/>
                  </a:lnTo>
                  <a:lnTo>
                    <a:pt x="33995" y="277619"/>
                  </a:lnTo>
                  <a:lnTo>
                    <a:pt x="55210" y="266099"/>
                  </a:lnTo>
                  <a:lnTo>
                    <a:pt x="87584" y="229667"/>
                  </a:lnTo>
                  <a:lnTo>
                    <a:pt x="105134" y="195398"/>
                  </a:lnTo>
                  <a:lnTo>
                    <a:pt x="118578" y="155238"/>
                  </a:lnTo>
                  <a:lnTo>
                    <a:pt x="126906" y="109167"/>
                  </a:lnTo>
                  <a:lnTo>
                    <a:pt x="131077" y="64231"/>
                  </a:lnTo>
                  <a:lnTo>
                    <a:pt x="132930" y="26386"/>
                  </a:lnTo>
                  <a:lnTo>
                    <a:pt x="133753" y="4862"/>
                  </a:lnTo>
                  <a:lnTo>
                    <a:pt x="132563" y="675"/>
                  </a:lnTo>
                  <a:lnTo>
                    <a:pt x="130356" y="0"/>
                  </a:lnTo>
                  <a:lnTo>
                    <a:pt x="127476" y="1666"/>
                  </a:lnTo>
                  <a:lnTo>
                    <a:pt x="116678" y="30980"/>
                  </a:lnTo>
                  <a:lnTo>
                    <a:pt x="108656" y="67347"/>
                  </a:lnTo>
                  <a:lnTo>
                    <a:pt x="102504" y="110321"/>
                  </a:lnTo>
                  <a:lnTo>
                    <a:pt x="102121" y="152939"/>
                  </a:lnTo>
                  <a:lnTo>
                    <a:pt x="104304" y="187873"/>
                  </a:lnTo>
                  <a:lnTo>
                    <a:pt x="111454" y="234680"/>
                  </a:lnTo>
                  <a:lnTo>
                    <a:pt x="114168" y="239259"/>
                  </a:lnTo>
                  <a:lnTo>
                    <a:pt x="117388" y="240900"/>
                  </a:lnTo>
                  <a:lnTo>
                    <a:pt x="120946" y="240583"/>
                  </a:lnTo>
                  <a:lnTo>
                    <a:pt x="128662" y="228943"/>
                  </a:lnTo>
                  <a:lnTo>
                    <a:pt x="148486" y="186976"/>
                  </a:lnTo>
                  <a:lnTo>
                    <a:pt x="163197" y="163890"/>
                  </a:lnTo>
                  <a:lnTo>
                    <a:pt x="167715" y="160315"/>
                  </a:lnTo>
                  <a:lnTo>
                    <a:pt x="172137" y="158638"/>
                  </a:lnTo>
                  <a:lnTo>
                    <a:pt x="176496" y="158226"/>
                  </a:lnTo>
                  <a:lnTo>
                    <a:pt x="180106" y="160067"/>
                  </a:lnTo>
                  <a:lnTo>
                    <a:pt x="186001" y="167758"/>
                  </a:lnTo>
                  <a:lnTo>
                    <a:pt x="189916" y="194100"/>
                  </a:lnTo>
                  <a:lnTo>
                    <a:pt x="184331" y="228716"/>
                  </a:lnTo>
                  <a:lnTo>
                    <a:pt x="166147" y="270449"/>
                  </a:lnTo>
                  <a:lnTo>
                    <a:pt x="156828" y="284421"/>
                  </a:lnTo>
                  <a:lnTo>
                    <a:pt x="151902" y="287937"/>
                  </a:lnTo>
                  <a:lnTo>
                    <a:pt x="151010" y="286758"/>
                  </a:lnTo>
                  <a:lnTo>
                    <a:pt x="151903" y="279803"/>
                  </a:lnTo>
                  <a:lnTo>
                    <a:pt x="183212" y="239154"/>
                  </a:lnTo>
                  <a:lnTo>
                    <a:pt x="224869" y="197555"/>
                  </a:lnTo>
                  <a:lnTo>
                    <a:pt x="242279" y="177248"/>
                  </a:lnTo>
                  <a:lnTo>
                    <a:pt x="243011" y="174864"/>
                  </a:lnTo>
                  <a:lnTo>
                    <a:pt x="242090" y="173277"/>
                  </a:lnTo>
                  <a:lnTo>
                    <a:pt x="240065" y="172218"/>
                  </a:lnTo>
                  <a:lnTo>
                    <a:pt x="238007" y="173628"/>
                  </a:lnTo>
                  <a:lnTo>
                    <a:pt x="233844" y="180840"/>
                  </a:lnTo>
                  <a:lnTo>
                    <a:pt x="227528" y="200171"/>
                  </a:lnTo>
                  <a:lnTo>
                    <a:pt x="227934" y="223773"/>
                  </a:lnTo>
                  <a:lnTo>
                    <a:pt x="232521" y="245269"/>
                  </a:lnTo>
                  <a:lnTo>
                    <a:pt x="241987" y="258542"/>
                  </a:lnTo>
                  <a:lnTo>
                    <a:pt x="261413" y="27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537">
            <a:extLst>
              <a:ext uri="{FF2B5EF4-FFF2-40B4-BE49-F238E27FC236}">
                <a16:creationId xmlns:a16="http://schemas.microsoft.com/office/drawing/2014/main" xmlns="" id="{EC4C61ED-0882-4C32-8C04-31ED62F014F0}"/>
              </a:ext>
            </a:extLst>
          </p:cNvPr>
          <p:cNvGrpSpPr/>
          <p:nvPr/>
        </p:nvGrpSpPr>
        <p:grpSpPr>
          <a:xfrm>
            <a:off x="9391650" y="4562279"/>
            <a:ext cx="171451" cy="98622"/>
            <a:chOff x="9391650" y="4562279"/>
            <a:chExt cx="171451" cy="98622"/>
          </a:xfrm>
        </p:grpSpPr>
        <p:sp>
          <p:nvSpPr>
            <p:cNvPr id="478" name="SMARTInkShape-2840">
              <a:extLst>
                <a:ext uri="{FF2B5EF4-FFF2-40B4-BE49-F238E27FC236}">
                  <a16:creationId xmlns:a16="http://schemas.microsoft.com/office/drawing/2014/main" xmlns="" id="{ED015AB0-EE3E-4498-A6CE-D4E5C8030D7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404350" y="46545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42063" y="6350"/>
                  </a:lnTo>
                  <a:lnTo>
                    <a:pt x="75844" y="5644"/>
                  </a:lnTo>
                  <a:lnTo>
                    <a:pt x="116729" y="297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841">
              <a:extLst>
                <a:ext uri="{FF2B5EF4-FFF2-40B4-BE49-F238E27FC236}">
                  <a16:creationId xmlns:a16="http://schemas.microsoft.com/office/drawing/2014/main" xmlns="" id="{DEA1277B-CE63-4C5A-AEC2-968241535A2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391650" y="4562279"/>
              <a:ext cx="107951" cy="3372"/>
            </a:xfrm>
            <a:custGeom>
              <a:avLst/>
              <a:gdLst/>
              <a:ahLst/>
              <a:cxnLst/>
              <a:rect l="0" t="0" r="0" b="0"/>
              <a:pathLst>
                <a:path w="107951" h="3372">
                  <a:moveTo>
                    <a:pt x="0" y="3371"/>
                  </a:moveTo>
                  <a:lnTo>
                    <a:pt x="0" y="3371"/>
                  </a:lnTo>
                  <a:lnTo>
                    <a:pt x="34531" y="0"/>
                  </a:lnTo>
                  <a:lnTo>
                    <a:pt x="77417" y="1275"/>
                  </a:lnTo>
                  <a:lnTo>
                    <a:pt x="1079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1" name="SMARTInkShape-2842">
            <a:extLst>
              <a:ext uri="{FF2B5EF4-FFF2-40B4-BE49-F238E27FC236}">
                <a16:creationId xmlns:a16="http://schemas.microsoft.com/office/drawing/2014/main" xmlns="" id="{840B3A1F-FC71-480C-BA9D-CEB6ADA2F92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97180" y="4313937"/>
            <a:ext cx="119721" cy="378714"/>
          </a:xfrm>
          <a:custGeom>
            <a:avLst/>
            <a:gdLst/>
            <a:ahLst/>
            <a:cxnLst/>
            <a:rect l="0" t="0" r="0" b="0"/>
            <a:pathLst>
              <a:path w="119721" h="378714">
                <a:moveTo>
                  <a:pt x="119720" y="23113"/>
                </a:moveTo>
                <a:lnTo>
                  <a:pt x="119720" y="23113"/>
                </a:lnTo>
                <a:lnTo>
                  <a:pt x="102044" y="5436"/>
                </a:lnTo>
                <a:lnTo>
                  <a:pt x="92109" y="1145"/>
                </a:lnTo>
                <a:lnTo>
                  <a:pt x="86496" y="0"/>
                </a:lnTo>
                <a:lnTo>
                  <a:pt x="72733" y="2493"/>
                </a:lnTo>
                <a:lnTo>
                  <a:pt x="65111" y="5133"/>
                </a:lnTo>
                <a:lnTo>
                  <a:pt x="49118" y="21237"/>
                </a:lnTo>
                <a:lnTo>
                  <a:pt x="26128" y="58070"/>
                </a:lnTo>
                <a:lnTo>
                  <a:pt x="9674" y="104026"/>
                </a:lnTo>
                <a:lnTo>
                  <a:pt x="3783" y="140213"/>
                </a:lnTo>
                <a:lnTo>
                  <a:pt x="1164" y="179815"/>
                </a:lnTo>
                <a:lnTo>
                  <a:pt x="0" y="219053"/>
                </a:lnTo>
                <a:lnTo>
                  <a:pt x="189" y="256953"/>
                </a:lnTo>
                <a:lnTo>
                  <a:pt x="2624" y="292612"/>
                </a:lnTo>
                <a:lnTo>
                  <a:pt x="7961" y="337679"/>
                </a:lnTo>
                <a:lnTo>
                  <a:pt x="11770" y="3787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0" name="SMARTInkShape-Group539">
            <a:extLst>
              <a:ext uri="{FF2B5EF4-FFF2-40B4-BE49-F238E27FC236}">
                <a16:creationId xmlns:a16="http://schemas.microsoft.com/office/drawing/2014/main" xmlns="" id="{E5BA2AA6-5528-4E87-A289-7492A011BFAE}"/>
              </a:ext>
            </a:extLst>
          </p:cNvPr>
          <p:cNvGrpSpPr/>
          <p:nvPr/>
        </p:nvGrpSpPr>
        <p:grpSpPr>
          <a:xfrm>
            <a:off x="7431506" y="4276529"/>
            <a:ext cx="1706145" cy="405039"/>
            <a:chOff x="7431506" y="4276529"/>
            <a:chExt cx="1706145" cy="405039"/>
          </a:xfrm>
        </p:grpSpPr>
        <p:sp>
          <p:nvSpPr>
            <p:cNvPr id="482" name="SMARTInkShape-2843">
              <a:extLst>
                <a:ext uri="{FF2B5EF4-FFF2-40B4-BE49-F238E27FC236}">
                  <a16:creationId xmlns:a16="http://schemas.microsoft.com/office/drawing/2014/main" xmlns="" id="{BA0F3C0B-27DB-468B-ACCC-A5111BB9507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431506" y="4457700"/>
              <a:ext cx="182145" cy="162895"/>
            </a:xfrm>
            <a:custGeom>
              <a:avLst/>
              <a:gdLst/>
              <a:ahLst/>
              <a:cxnLst/>
              <a:rect l="0" t="0" r="0" b="0"/>
              <a:pathLst>
                <a:path w="182145" h="162895">
                  <a:moveTo>
                    <a:pt x="42444" y="0"/>
                  </a:moveTo>
                  <a:lnTo>
                    <a:pt x="42444" y="0"/>
                  </a:lnTo>
                  <a:lnTo>
                    <a:pt x="55928" y="3371"/>
                  </a:lnTo>
                  <a:lnTo>
                    <a:pt x="66311" y="10670"/>
                  </a:lnTo>
                  <a:lnTo>
                    <a:pt x="74923" y="21675"/>
                  </a:lnTo>
                  <a:lnTo>
                    <a:pt x="81104" y="35974"/>
                  </a:lnTo>
                  <a:lnTo>
                    <a:pt x="82438" y="51738"/>
                  </a:lnTo>
                  <a:lnTo>
                    <a:pt x="77343" y="78359"/>
                  </a:lnTo>
                  <a:lnTo>
                    <a:pt x="69243" y="98327"/>
                  </a:lnTo>
                  <a:lnTo>
                    <a:pt x="36418" y="143668"/>
                  </a:lnTo>
                  <a:lnTo>
                    <a:pt x="17140" y="157652"/>
                  </a:lnTo>
                  <a:lnTo>
                    <a:pt x="4764" y="162894"/>
                  </a:lnTo>
                  <a:lnTo>
                    <a:pt x="2507" y="162218"/>
                  </a:lnTo>
                  <a:lnTo>
                    <a:pt x="1003" y="160356"/>
                  </a:lnTo>
                  <a:lnTo>
                    <a:pt x="0" y="157704"/>
                  </a:lnTo>
                  <a:lnTo>
                    <a:pt x="743" y="154525"/>
                  </a:lnTo>
                  <a:lnTo>
                    <a:pt x="5331" y="147229"/>
                  </a:lnTo>
                  <a:lnTo>
                    <a:pt x="51433" y="108036"/>
                  </a:lnTo>
                  <a:lnTo>
                    <a:pt x="87675" y="80694"/>
                  </a:lnTo>
                  <a:lnTo>
                    <a:pt x="134477" y="46592"/>
                  </a:lnTo>
                  <a:lnTo>
                    <a:pt x="160256" y="22118"/>
                  </a:lnTo>
                  <a:lnTo>
                    <a:pt x="159086" y="21096"/>
                  </a:lnTo>
                  <a:lnTo>
                    <a:pt x="152140" y="19959"/>
                  </a:lnTo>
                  <a:lnTo>
                    <a:pt x="148030" y="22478"/>
                  </a:lnTo>
                  <a:lnTo>
                    <a:pt x="139700" y="32803"/>
                  </a:lnTo>
                  <a:lnTo>
                    <a:pt x="127076" y="57854"/>
                  </a:lnTo>
                  <a:lnTo>
                    <a:pt x="121142" y="87619"/>
                  </a:lnTo>
                  <a:lnTo>
                    <a:pt x="122755" y="112039"/>
                  </a:lnTo>
                  <a:lnTo>
                    <a:pt x="126323" y="118437"/>
                  </a:lnTo>
                  <a:lnTo>
                    <a:pt x="137815" y="129309"/>
                  </a:lnTo>
                  <a:lnTo>
                    <a:pt x="154210" y="135081"/>
                  </a:lnTo>
                  <a:lnTo>
                    <a:pt x="18214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844">
              <a:extLst>
                <a:ext uri="{FF2B5EF4-FFF2-40B4-BE49-F238E27FC236}">
                  <a16:creationId xmlns:a16="http://schemas.microsoft.com/office/drawing/2014/main" xmlns="" id="{E219BA97-7FDA-4D40-9212-3D73BE1FD9E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645400" y="4276529"/>
              <a:ext cx="165101" cy="113339"/>
            </a:xfrm>
            <a:custGeom>
              <a:avLst/>
              <a:gdLst/>
              <a:ahLst/>
              <a:cxnLst/>
              <a:rect l="0" t="0" r="0" b="0"/>
              <a:pathLst>
                <a:path w="165101" h="113339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5696" y="227"/>
                  </a:lnTo>
                  <a:lnTo>
                    <a:pt x="42063" y="9492"/>
                  </a:lnTo>
                  <a:lnTo>
                    <a:pt x="59421" y="24234"/>
                  </a:lnTo>
                  <a:lnTo>
                    <a:pt x="62192" y="30685"/>
                  </a:lnTo>
                  <a:lnTo>
                    <a:pt x="63390" y="45379"/>
                  </a:lnTo>
                  <a:lnTo>
                    <a:pt x="59688" y="57554"/>
                  </a:lnTo>
                  <a:lnTo>
                    <a:pt x="44026" y="77987"/>
                  </a:lnTo>
                  <a:lnTo>
                    <a:pt x="23983" y="103012"/>
                  </a:lnTo>
                  <a:lnTo>
                    <a:pt x="20512" y="112230"/>
                  </a:lnTo>
                  <a:lnTo>
                    <a:pt x="24257" y="113338"/>
                  </a:lnTo>
                  <a:lnTo>
                    <a:pt x="68837" y="108355"/>
                  </a:lnTo>
                  <a:lnTo>
                    <a:pt x="115354" y="105640"/>
                  </a:lnTo>
                  <a:lnTo>
                    <a:pt x="16510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845">
              <a:extLst>
                <a:ext uri="{FF2B5EF4-FFF2-40B4-BE49-F238E27FC236}">
                  <a16:creationId xmlns:a16="http://schemas.microsoft.com/office/drawing/2014/main" xmlns="" id="{17C42AE5-38E0-4DED-BD99-140F846D65E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854950" y="45792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882" y="0"/>
                  </a:lnTo>
                  <a:lnTo>
                    <a:pt x="58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846">
              <a:extLst>
                <a:ext uri="{FF2B5EF4-FFF2-40B4-BE49-F238E27FC236}">
                  <a16:creationId xmlns:a16="http://schemas.microsoft.com/office/drawing/2014/main" xmlns="" id="{31D8EA7B-186B-4BBD-BB3E-9815DCD818E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052683" y="4533900"/>
              <a:ext cx="138818" cy="50801"/>
            </a:xfrm>
            <a:custGeom>
              <a:avLst/>
              <a:gdLst/>
              <a:ahLst/>
              <a:cxnLst/>
              <a:rect l="0" t="0" r="0" b="0"/>
              <a:pathLst>
                <a:path w="138818" h="50801">
                  <a:moveTo>
                    <a:pt x="5467" y="50800"/>
                  </a:moveTo>
                  <a:lnTo>
                    <a:pt x="5467" y="50800"/>
                  </a:lnTo>
                  <a:lnTo>
                    <a:pt x="441" y="38866"/>
                  </a:lnTo>
                  <a:lnTo>
                    <a:pt x="0" y="36494"/>
                  </a:lnTo>
                  <a:lnTo>
                    <a:pt x="2749" y="26414"/>
                  </a:lnTo>
                  <a:lnTo>
                    <a:pt x="13666" y="20442"/>
                  </a:lnTo>
                  <a:lnTo>
                    <a:pt x="59533" y="10857"/>
                  </a:lnTo>
                  <a:lnTo>
                    <a:pt x="106545" y="4314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847">
              <a:extLst>
                <a:ext uri="{FF2B5EF4-FFF2-40B4-BE49-F238E27FC236}">
                  <a16:creationId xmlns:a16="http://schemas.microsoft.com/office/drawing/2014/main" xmlns="" id="{4BAD6D17-8AC5-42A8-AAF4-F6DE8BA2924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291271" y="4368800"/>
              <a:ext cx="109780" cy="311151"/>
            </a:xfrm>
            <a:custGeom>
              <a:avLst/>
              <a:gdLst/>
              <a:ahLst/>
              <a:cxnLst/>
              <a:rect l="0" t="0" r="0" b="0"/>
              <a:pathLst>
                <a:path w="109780" h="311151">
                  <a:moveTo>
                    <a:pt x="109779" y="0"/>
                  </a:moveTo>
                  <a:lnTo>
                    <a:pt x="109779" y="0"/>
                  </a:lnTo>
                  <a:lnTo>
                    <a:pt x="96295" y="0"/>
                  </a:lnTo>
                  <a:lnTo>
                    <a:pt x="71054" y="10113"/>
                  </a:lnTo>
                  <a:lnTo>
                    <a:pt x="44603" y="36628"/>
                  </a:lnTo>
                  <a:lnTo>
                    <a:pt x="25545" y="66844"/>
                  </a:lnTo>
                  <a:lnTo>
                    <a:pt x="8841" y="103792"/>
                  </a:lnTo>
                  <a:lnTo>
                    <a:pt x="1418" y="143732"/>
                  </a:lnTo>
                  <a:lnTo>
                    <a:pt x="0" y="185001"/>
                  </a:lnTo>
                  <a:lnTo>
                    <a:pt x="2427" y="224745"/>
                  </a:lnTo>
                  <a:lnTo>
                    <a:pt x="13138" y="272064"/>
                  </a:lnTo>
                  <a:lnTo>
                    <a:pt x="3992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848">
              <a:extLst>
                <a:ext uri="{FF2B5EF4-FFF2-40B4-BE49-F238E27FC236}">
                  <a16:creationId xmlns:a16="http://schemas.microsoft.com/office/drawing/2014/main" xmlns="" id="{C0F4BE70-53A2-4BC9-9AB6-16F496CF9BA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395583" y="4487630"/>
              <a:ext cx="126118" cy="152871"/>
            </a:xfrm>
            <a:custGeom>
              <a:avLst/>
              <a:gdLst/>
              <a:ahLst/>
              <a:cxnLst/>
              <a:rect l="0" t="0" r="0" b="0"/>
              <a:pathLst>
                <a:path w="126118" h="152871">
                  <a:moveTo>
                    <a:pt x="5467" y="8170"/>
                  </a:moveTo>
                  <a:lnTo>
                    <a:pt x="5467" y="8170"/>
                  </a:lnTo>
                  <a:lnTo>
                    <a:pt x="1103" y="147"/>
                  </a:lnTo>
                  <a:lnTo>
                    <a:pt x="441" y="0"/>
                  </a:lnTo>
                  <a:lnTo>
                    <a:pt x="0" y="606"/>
                  </a:lnTo>
                  <a:lnTo>
                    <a:pt x="6120" y="8202"/>
                  </a:lnTo>
                  <a:lnTo>
                    <a:pt x="41841" y="45081"/>
                  </a:lnTo>
                  <a:lnTo>
                    <a:pt x="58343" y="79549"/>
                  </a:lnTo>
                  <a:lnTo>
                    <a:pt x="62833" y="102689"/>
                  </a:lnTo>
                  <a:lnTo>
                    <a:pt x="60126" y="122380"/>
                  </a:lnTo>
                  <a:lnTo>
                    <a:pt x="50456" y="138658"/>
                  </a:lnTo>
                  <a:lnTo>
                    <a:pt x="36671" y="152196"/>
                  </a:lnTo>
                  <a:lnTo>
                    <a:pt x="34738" y="152870"/>
                  </a:lnTo>
                  <a:lnTo>
                    <a:pt x="36350" y="142331"/>
                  </a:lnTo>
                  <a:lnTo>
                    <a:pt x="48883" y="101071"/>
                  </a:lnTo>
                  <a:lnTo>
                    <a:pt x="68606" y="59342"/>
                  </a:lnTo>
                  <a:lnTo>
                    <a:pt x="79807" y="37243"/>
                  </a:lnTo>
                  <a:lnTo>
                    <a:pt x="80428" y="38135"/>
                  </a:lnTo>
                  <a:lnTo>
                    <a:pt x="81116" y="44771"/>
                  </a:lnTo>
                  <a:lnTo>
                    <a:pt x="75872" y="89723"/>
                  </a:lnTo>
                  <a:lnTo>
                    <a:pt x="75563" y="106034"/>
                  </a:lnTo>
                  <a:lnTo>
                    <a:pt x="76892" y="112218"/>
                  </a:lnTo>
                  <a:lnTo>
                    <a:pt x="82132" y="120971"/>
                  </a:lnTo>
                  <a:lnTo>
                    <a:pt x="93015" y="129865"/>
                  </a:lnTo>
                  <a:lnTo>
                    <a:pt x="98405" y="129516"/>
                  </a:lnTo>
                  <a:lnTo>
                    <a:pt x="126117" y="11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849">
              <a:extLst>
                <a:ext uri="{FF2B5EF4-FFF2-40B4-BE49-F238E27FC236}">
                  <a16:creationId xmlns:a16="http://schemas.microsoft.com/office/drawing/2014/main" xmlns="" id="{D8FB5425-119B-4B37-8523-723709E24D4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597900" y="4394200"/>
              <a:ext cx="57151" cy="285751"/>
            </a:xfrm>
            <a:custGeom>
              <a:avLst/>
              <a:gdLst/>
              <a:ahLst/>
              <a:cxnLst/>
              <a:rect l="0" t="0" r="0" b="0"/>
              <a:pathLst>
                <a:path w="57151" h="28575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2" y="3763"/>
                  </a:lnTo>
                  <a:lnTo>
                    <a:pt x="48311" y="6742"/>
                  </a:lnTo>
                  <a:lnTo>
                    <a:pt x="40849" y="38282"/>
                  </a:lnTo>
                  <a:lnTo>
                    <a:pt x="40325" y="78056"/>
                  </a:lnTo>
                  <a:lnTo>
                    <a:pt x="45203" y="111597"/>
                  </a:lnTo>
                  <a:lnTo>
                    <a:pt x="46430" y="147670"/>
                  </a:lnTo>
                  <a:lnTo>
                    <a:pt x="43919" y="183459"/>
                  </a:lnTo>
                  <a:lnTo>
                    <a:pt x="32455" y="23066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850">
              <a:extLst>
                <a:ext uri="{FF2B5EF4-FFF2-40B4-BE49-F238E27FC236}">
                  <a16:creationId xmlns:a16="http://schemas.microsoft.com/office/drawing/2014/main" xmlns="" id="{1CDF6093-6ADB-4640-80E8-7BA9826FB9A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782660" y="4364967"/>
              <a:ext cx="354991" cy="316601"/>
            </a:xfrm>
            <a:custGeom>
              <a:avLst/>
              <a:gdLst/>
              <a:ahLst/>
              <a:cxnLst/>
              <a:rect l="0" t="0" r="0" b="0"/>
              <a:pathLst>
                <a:path w="354991" h="316601">
                  <a:moveTo>
                    <a:pt x="62890" y="226083"/>
                  </a:moveTo>
                  <a:lnTo>
                    <a:pt x="62890" y="226083"/>
                  </a:lnTo>
                  <a:lnTo>
                    <a:pt x="74823" y="212268"/>
                  </a:lnTo>
                  <a:lnTo>
                    <a:pt x="89731" y="187705"/>
                  </a:lnTo>
                  <a:lnTo>
                    <a:pt x="92459" y="178217"/>
                  </a:lnTo>
                  <a:lnTo>
                    <a:pt x="91789" y="171178"/>
                  </a:lnTo>
                  <a:lnTo>
                    <a:pt x="90622" y="168313"/>
                  </a:lnTo>
                  <a:lnTo>
                    <a:pt x="88433" y="166403"/>
                  </a:lnTo>
                  <a:lnTo>
                    <a:pt x="82238" y="164281"/>
                  </a:lnTo>
                  <a:lnTo>
                    <a:pt x="57336" y="173199"/>
                  </a:lnTo>
                  <a:lnTo>
                    <a:pt x="26514" y="199360"/>
                  </a:lnTo>
                  <a:lnTo>
                    <a:pt x="5153" y="240664"/>
                  </a:lnTo>
                  <a:lnTo>
                    <a:pt x="0" y="278538"/>
                  </a:lnTo>
                  <a:lnTo>
                    <a:pt x="7187" y="297374"/>
                  </a:lnTo>
                  <a:lnTo>
                    <a:pt x="13054" y="305360"/>
                  </a:lnTo>
                  <a:lnTo>
                    <a:pt x="21200" y="310684"/>
                  </a:lnTo>
                  <a:lnTo>
                    <a:pt x="41539" y="316600"/>
                  </a:lnTo>
                  <a:lnTo>
                    <a:pt x="64690" y="309822"/>
                  </a:lnTo>
                  <a:lnTo>
                    <a:pt x="88384" y="292934"/>
                  </a:lnTo>
                  <a:lnTo>
                    <a:pt x="110674" y="266613"/>
                  </a:lnTo>
                  <a:lnTo>
                    <a:pt x="128577" y="230456"/>
                  </a:lnTo>
                  <a:lnTo>
                    <a:pt x="142178" y="185693"/>
                  </a:lnTo>
                  <a:lnTo>
                    <a:pt x="146793" y="158939"/>
                  </a:lnTo>
                  <a:lnTo>
                    <a:pt x="150577" y="130521"/>
                  </a:lnTo>
                  <a:lnTo>
                    <a:pt x="151685" y="103108"/>
                  </a:lnTo>
                  <a:lnTo>
                    <a:pt x="151015" y="76367"/>
                  </a:lnTo>
                  <a:lnTo>
                    <a:pt x="146508" y="31131"/>
                  </a:lnTo>
                  <a:lnTo>
                    <a:pt x="139798" y="6323"/>
                  </a:lnTo>
                  <a:lnTo>
                    <a:pt x="135328" y="1260"/>
                  </a:lnTo>
                  <a:lnTo>
                    <a:pt x="130232" y="0"/>
                  </a:lnTo>
                  <a:lnTo>
                    <a:pt x="124718" y="1278"/>
                  </a:lnTo>
                  <a:lnTo>
                    <a:pt x="112947" y="19631"/>
                  </a:lnTo>
                  <a:lnTo>
                    <a:pt x="102776" y="50365"/>
                  </a:lnTo>
                  <a:lnTo>
                    <a:pt x="98256" y="89896"/>
                  </a:lnTo>
                  <a:lnTo>
                    <a:pt x="100008" y="135216"/>
                  </a:lnTo>
                  <a:lnTo>
                    <a:pt x="106199" y="180759"/>
                  </a:lnTo>
                  <a:lnTo>
                    <a:pt x="116005" y="219815"/>
                  </a:lnTo>
                  <a:lnTo>
                    <a:pt x="136797" y="263423"/>
                  </a:lnTo>
                  <a:lnTo>
                    <a:pt x="154088" y="285203"/>
                  </a:lnTo>
                  <a:lnTo>
                    <a:pt x="158967" y="285252"/>
                  </a:lnTo>
                  <a:lnTo>
                    <a:pt x="163630" y="281757"/>
                  </a:lnTo>
                  <a:lnTo>
                    <a:pt x="168149" y="275899"/>
                  </a:lnTo>
                  <a:lnTo>
                    <a:pt x="180473" y="235374"/>
                  </a:lnTo>
                  <a:lnTo>
                    <a:pt x="189702" y="188068"/>
                  </a:lnTo>
                  <a:lnTo>
                    <a:pt x="198320" y="160875"/>
                  </a:lnTo>
                  <a:lnTo>
                    <a:pt x="201154" y="157915"/>
                  </a:lnTo>
                  <a:lnTo>
                    <a:pt x="204454" y="156650"/>
                  </a:lnTo>
                  <a:lnTo>
                    <a:pt x="208066" y="156511"/>
                  </a:lnTo>
                  <a:lnTo>
                    <a:pt x="211885" y="158535"/>
                  </a:lnTo>
                  <a:lnTo>
                    <a:pt x="219893" y="166429"/>
                  </a:lnTo>
                  <a:lnTo>
                    <a:pt x="232333" y="189514"/>
                  </a:lnTo>
                  <a:lnTo>
                    <a:pt x="239039" y="233284"/>
                  </a:lnTo>
                  <a:lnTo>
                    <a:pt x="238789" y="264514"/>
                  </a:lnTo>
                  <a:lnTo>
                    <a:pt x="231112" y="285683"/>
                  </a:lnTo>
                  <a:lnTo>
                    <a:pt x="226320" y="291377"/>
                  </a:lnTo>
                  <a:lnTo>
                    <a:pt x="224055" y="292189"/>
                  </a:lnTo>
                  <a:lnTo>
                    <a:pt x="221837" y="292027"/>
                  </a:lnTo>
                  <a:lnTo>
                    <a:pt x="219656" y="291212"/>
                  </a:lnTo>
                  <a:lnTo>
                    <a:pt x="219610" y="287141"/>
                  </a:lnTo>
                  <a:lnTo>
                    <a:pt x="227702" y="263851"/>
                  </a:lnTo>
                  <a:lnTo>
                    <a:pt x="255005" y="220295"/>
                  </a:lnTo>
                  <a:lnTo>
                    <a:pt x="281150" y="191912"/>
                  </a:lnTo>
                  <a:lnTo>
                    <a:pt x="319753" y="153876"/>
                  </a:lnTo>
                  <a:lnTo>
                    <a:pt x="319505" y="155367"/>
                  </a:lnTo>
                  <a:lnTo>
                    <a:pt x="301886" y="192329"/>
                  </a:lnTo>
                  <a:lnTo>
                    <a:pt x="284815" y="238936"/>
                  </a:lnTo>
                  <a:lnTo>
                    <a:pt x="281281" y="271362"/>
                  </a:lnTo>
                  <a:lnTo>
                    <a:pt x="282954" y="290186"/>
                  </a:lnTo>
                  <a:lnTo>
                    <a:pt x="286506" y="297041"/>
                  </a:lnTo>
                  <a:lnTo>
                    <a:pt x="297975" y="306538"/>
                  </a:lnTo>
                  <a:lnTo>
                    <a:pt x="307102" y="307236"/>
                  </a:lnTo>
                  <a:lnTo>
                    <a:pt x="354990" y="29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SMARTInkShape-Group540">
            <a:extLst>
              <a:ext uri="{FF2B5EF4-FFF2-40B4-BE49-F238E27FC236}">
                <a16:creationId xmlns:a16="http://schemas.microsoft.com/office/drawing/2014/main" xmlns="" id="{BD5D9778-1F5A-4CC9-9513-3004150DC75E}"/>
              </a:ext>
            </a:extLst>
          </p:cNvPr>
          <p:cNvGrpSpPr/>
          <p:nvPr/>
        </p:nvGrpSpPr>
        <p:grpSpPr>
          <a:xfrm>
            <a:off x="7016750" y="4033833"/>
            <a:ext cx="361951" cy="985715"/>
            <a:chOff x="7016750" y="4033833"/>
            <a:chExt cx="361951" cy="985715"/>
          </a:xfrm>
        </p:grpSpPr>
        <p:sp>
          <p:nvSpPr>
            <p:cNvPr id="491" name="SMARTInkShape-2851">
              <a:extLst>
                <a:ext uri="{FF2B5EF4-FFF2-40B4-BE49-F238E27FC236}">
                  <a16:creationId xmlns:a16="http://schemas.microsoft.com/office/drawing/2014/main" xmlns="" id="{2ADE4D2A-D037-4A91-BD8A-5060FA0E807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016750" y="4991100"/>
              <a:ext cx="101601" cy="6273"/>
            </a:xfrm>
            <a:custGeom>
              <a:avLst/>
              <a:gdLst/>
              <a:ahLst/>
              <a:cxnLst/>
              <a:rect l="0" t="0" r="0" b="0"/>
              <a:pathLst>
                <a:path w="101601" h="6273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580" y="5467"/>
                  </a:lnTo>
                  <a:lnTo>
                    <a:pt x="59889" y="627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852">
              <a:extLst>
                <a:ext uri="{FF2B5EF4-FFF2-40B4-BE49-F238E27FC236}">
                  <a16:creationId xmlns:a16="http://schemas.microsoft.com/office/drawing/2014/main" xmlns="" id="{C0585D54-82D8-42AA-A25E-1EA3D601C9C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080250" y="4280850"/>
              <a:ext cx="134041" cy="539043"/>
            </a:xfrm>
            <a:custGeom>
              <a:avLst/>
              <a:gdLst/>
              <a:ahLst/>
              <a:cxnLst/>
              <a:rect l="0" t="0" r="0" b="0"/>
              <a:pathLst>
                <a:path w="134041" h="539043">
                  <a:moveTo>
                    <a:pt x="114300" y="81600"/>
                  </a:moveTo>
                  <a:lnTo>
                    <a:pt x="114300" y="81600"/>
                  </a:lnTo>
                  <a:lnTo>
                    <a:pt x="133845" y="43345"/>
                  </a:lnTo>
                  <a:lnTo>
                    <a:pt x="134040" y="30731"/>
                  </a:lnTo>
                  <a:lnTo>
                    <a:pt x="129894" y="19951"/>
                  </a:lnTo>
                  <a:lnTo>
                    <a:pt x="122641" y="10456"/>
                  </a:lnTo>
                  <a:lnTo>
                    <a:pt x="112362" y="1532"/>
                  </a:lnTo>
                  <a:lnTo>
                    <a:pt x="105952" y="0"/>
                  </a:lnTo>
                  <a:lnTo>
                    <a:pt x="91305" y="2059"/>
                  </a:lnTo>
                  <a:lnTo>
                    <a:pt x="67191" y="14523"/>
                  </a:lnTo>
                  <a:lnTo>
                    <a:pt x="45544" y="45105"/>
                  </a:lnTo>
                  <a:lnTo>
                    <a:pt x="35999" y="77139"/>
                  </a:lnTo>
                  <a:lnTo>
                    <a:pt x="30816" y="115601"/>
                  </a:lnTo>
                  <a:lnTo>
                    <a:pt x="30865" y="158565"/>
                  </a:lnTo>
                  <a:lnTo>
                    <a:pt x="33238" y="203531"/>
                  </a:lnTo>
                  <a:lnTo>
                    <a:pt x="38055" y="248680"/>
                  </a:lnTo>
                  <a:lnTo>
                    <a:pt x="47251" y="292265"/>
                  </a:lnTo>
                  <a:lnTo>
                    <a:pt x="58396" y="335154"/>
                  </a:lnTo>
                  <a:lnTo>
                    <a:pt x="71109" y="375618"/>
                  </a:lnTo>
                  <a:lnTo>
                    <a:pt x="86167" y="410066"/>
                  </a:lnTo>
                  <a:lnTo>
                    <a:pt x="103769" y="450483"/>
                  </a:lnTo>
                  <a:lnTo>
                    <a:pt x="111180" y="484802"/>
                  </a:lnTo>
                  <a:lnTo>
                    <a:pt x="110004" y="510571"/>
                  </a:lnTo>
                  <a:lnTo>
                    <a:pt x="106497" y="517158"/>
                  </a:lnTo>
                  <a:lnTo>
                    <a:pt x="95075" y="528241"/>
                  </a:lnTo>
                  <a:lnTo>
                    <a:pt x="66035" y="539042"/>
                  </a:lnTo>
                  <a:lnTo>
                    <a:pt x="30620" y="536597"/>
                  </a:lnTo>
                  <a:lnTo>
                    <a:pt x="6799" y="530308"/>
                  </a:lnTo>
                  <a:lnTo>
                    <a:pt x="3122" y="527494"/>
                  </a:lnTo>
                  <a:lnTo>
                    <a:pt x="1375" y="524207"/>
                  </a:lnTo>
                  <a:lnTo>
                    <a:pt x="0" y="51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853">
              <a:extLst>
                <a:ext uri="{FF2B5EF4-FFF2-40B4-BE49-F238E27FC236}">
                  <a16:creationId xmlns:a16="http://schemas.microsoft.com/office/drawing/2014/main" xmlns="" id="{E7120D92-8C2A-4B07-B051-FE6B65577DF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213804" y="4916497"/>
              <a:ext cx="164897" cy="103051"/>
            </a:xfrm>
            <a:custGeom>
              <a:avLst/>
              <a:gdLst/>
              <a:ahLst/>
              <a:cxnLst/>
              <a:rect l="0" t="0" r="0" b="0"/>
              <a:pathLst>
                <a:path w="164897" h="103051">
                  <a:moveTo>
                    <a:pt x="75996" y="49203"/>
                  </a:moveTo>
                  <a:lnTo>
                    <a:pt x="75996" y="49203"/>
                  </a:lnTo>
                  <a:lnTo>
                    <a:pt x="86980" y="28499"/>
                  </a:lnTo>
                  <a:lnTo>
                    <a:pt x="87552" y="24817"/>
                  </a:lnTo>
                  <a:lnTo>
                    <a:pt x="86306" y="16963"/>
                  </a:lnTo>
                  <a:lnTo>
                    <a:pt x="84986" y="12893"/>
                  </a:lnTo>
                  <a:lnTo>
                    <a:pt x="79756" y="6489"/>
                  </a:lnTo>
                  <a:lnTo>
                    <a:pt x="72728" y="1997"/>
                  </a:lnTo>
                  <a:lnTo>
                    <a:pt x="64901" y="0"/>
                  </a:lnTo>
                  <a:lnTo>
                    <a:pt x="45820" y="5618"/>
                  </a:lnTo>
                  <a:lnTo>
                    <a:pt x="22291" y="22962"/>
                  </a:lnTo>
                  <a:lnTo>
                    <a:pt x="4188" y="49346"/>
                  </a:lnTo>
                  <a:lnTo>
                    <a:pt x="101" y="67376"/>
                  </a:lnTo>
                  <a:lnTo>
                    <a:pt x="0" y="76135"/>
                  </a:lnTo>
                  <a:lnTo>
                    <a:pt x="2049" y="83385"/>
                  </a:lnTo>
                  <a:lnTo>
                    <a:pt x="9969" y="95204"/>
                  </a:lnTo>
                  <a:lnTo>
                    <a:pt x="22426" y="101397"/>
                  </a:lnTo>
                  <a:lnTo>
                    <a:pt x="29700" y="103050"/>
                  </a:lnTo>
                  <a:lnTo>
                    <a:pt x="45306" y="101122"/>
                  </a:lnTo>
                  <a:lnTo>
                    <a:pt x="53420" y="98632"/>
                  </a:lnTo>
                  <a:lnTo>
                    <a:pt x="78322" y="78273"/>
                  </a:lnTo>
                  <a:lnTo>
                    <a:pt x="112255" y="38596"/>
                  </a:lnTo>
                  <a:lnTo>
                    <a:pt x="112868" y="40015"/>
                  </a:lnTo>
                  <a:lnTo>
                    <a:pt x="115143" y="52125"/>
                  </a:lnTo>
                  <a:lnTo>
                    <a:pt x="131724" y="81338"/>
                  </a:lnTo>
                  <a:lnTo>
                    <a:pt x="137137" y="85441"/>
                  </a:lnTo>
                  <a:lnTo>
                    <a:pt x="164896" y="93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854">
              <a:extLst>
                <a:ext uri="{FF2B5EF4-FFF2-40B4-BE49-F238E27FC236}">
                  <a16:creationId xmlns:a16="http://schemas.microsoft.com/office/drawing/2014/main" xmlns="" id="{5D188286-79C8-41DC-98C5-18085E7F4EA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043485" y="4033833"/>
              <a:ext cx="182816" cy="125418"/>
            </a:xfrm>
            <a:custGeom>
              <a:avLst/>
              <a:gdLst/>
              <a:ahLst/>
              <a:cxnLst/>
              <a:rect l="0" t="0" r="0" b="0"/>
              <a:pathLst>
                <a:path w="182816" h="125418">
                  <a:moveTo>
                    <a:pt x="93915" y="36517"/>
                  </a:moveTo>
                  <a:lnTo>
                    <a:pt x="93915" y="36517"/>
                  </a:lnTo>
                  <a:lnTo>
                    <a:pt x="93913" y="33146"/>
                  </a:lnTo>
                  <a:lnTo>
                    <a:pt x="90544" y="24308"/>
                  </a:lnTo>
                  <a:lnTo>
                    <a:pt x="81706" y="12752"/>
                  </a:lnTo>
                  <a:lnTo>
                    <a:pt x="66779" y="3762"/>
                  </a:lnTo>
                  <a:lnTo>
                    <a:pt x="48951" y="0"/>
                  </a:lnTo>
                  <a:lnTo>
                    <a:pt x="30262" y="2257"/>
                  </a:lnTo>
                  <a:lnTo>
                    <a:pt x="19529" y="11177"/>
                  </a:lnTo>
                  <a:lnTo>
                    <a:pt x="1140" y="43270"/>
                  </a:lnTo>
                  <a:lnTo>
                    <a:pt x="0" y="63037"/>
                  </a:lnTo>
                  <a:lnTo>
                    <a:pt x="7292" y="90236"/>
                  </a:lnTo>
                  <a:lnTo>
                    <a:pt x="10767" y="97730"/>
                  </a:lnTo>
                  <a:lnTo>
                    <a:pt x="16610" y="102725"/>
                  </a:lnTo>
                  <a:lnTo>
                    <a:pt x="32511" y="108276"/>
                  </a:lnTo>
                  <a:lnTo>
                    <a:pt x="51336" y="105099"/>
                  </a:lnTo>
                  <a:lnTo>
                    <a:pt x="70053" y="95925"/>
                  </a:lnTo>
                  <a:lnTo>
                    <a:pt x="85426" y="82441"/>
                  </a:lnTo>
                  <a:lnTo>
                    <a:pt x="93670" y="67041"/>
                  </a:lnTo>
                  <a:lnTo>
                    <a:pt x="99879" y="33347"/>
                  </a:lnTo>
                  <a:lnTo>
                    <a:pt x="101600" y="46004"/>
                  </a:lnTo>
                  <a:lnTo>
                    <a:pt x="111087" y="62846"/>
                  </a:lnTo>
                  <a:lnTo>
                    <a:pt x="150177" y="100098"/>
                  </a:lnTo>
                  <a:lnTo>
                    <a:pt x="182815" y="125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541">
            <a:extLst>
              <a:ext uri="{FF2B5EF4-FFF2-40B4-BE49-F238E27FC236}">
                <a16:creationId xmlns:a16="http://schemas.microsoft.com/office/drawing/2014/main" xmlns="" id="{8E4F29F3-EDA8-4256-81AE-362284686B89}"/>
              </a:ext>
            </a:extLst>
          </p:cNvPr>
          <p:cNvGrpSpPr/>
          <p:nvPr/>
        </p:nvGrpSpPr>
        <p:grpSpPr>
          <a:xfrm>
            <a:off x="6324600" y="4502150"/>
            <a:ext cx="139701" cy="105546"/>
            <a:chOff x="6324600" y="4502150"/>
            <a:chExt cx="139701" cy="105546"/>
          </a:xfrm>
        </p:grpSpPr>
        <p:sp>
          <p:nvSpPr>
            <p:cNvPr id="496" name="SMARTInkShape-2855">
              <a:extLst>
                <a:ext uri="{FF2B5EF4-FFF2-40B4-BE49-F238E27FC236}">
                  <a16:creationId xmlns:a16="http://schemas.microsoft.com/office/drawing/2014/main" xmlns="" id="{390934B5-BF14-4C9B-8026-A18922A5DD2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324600" y="45021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0620" y="2979"/>
                  </a:lnTo>
                  <a:lnTo>
                    <a:pt x="80318" y="88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856">
              <a:extLst>
                <a:ext uri="{FF2B5EF4-FFF2-40B4-BE49-F238E27FC236}">
                  <a16:creationId xmlns:a16="http://schemas.microsoft.com/office/drawing/2014/main" xmlns="" id="{CDA20E90-02BF-4CB5-B828-06F027178F8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327309" y="4578350"/>
              <a:ext cx="136992" cy="29346"/>
            </a:xfrm>
            <a:custGeom>
              <a:avLst/>
              <a:gdLst/>
              <a:ahLst/>
              <a:cxnLst/>
              <a:rect l="0" t="0" r="0" b="0"/>
              <a:pathLst>
                <a:path w="136992" h="29346">
                  <a:moveTo>
                    <a:pt x="16341" y="0"/>
                  </a:moveTo>
                  <a:lnTo>
                    <a:pt x="16341" y="0"/>
                  </a:lnTo>
                  <a:lnTo>
                    <a:pt x="2857" y="10113"/>
                  </a:lnTo>
                  <a:lnTo>
                    <a:pt x="296" y="14503"/>
                  </a:lnTo>
                  <a:lnTo>
                    <a:pt x="0" y="18841"/>
                  </a:lnTo>
                  <a:lnTo>
                    <a:pt x="1213" y="23144"/>
                  </a:lnTo>
                  <a:lnTo>
                    <a:pt x="7667" y="26013"/>
                  </a:lnTo>
                  <a:lnTo>
                    <a:pt x="47246" y="29345"/>
                  </a:lnTo>
                  <a:lnTo>
                    <a:pt x="90989" y="27624"/>
                  </a:lnTo>
                  <a:lnTo>
                    <a:pt x="13699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542">
            <a:extLst>
              <a:ext uri="{FF2B5EF4-FFF2-40B4-BE49-F238E27FC236}">
                <a16:creationId xmlns:a16="http://schemas.microsoft.com/office/drawing/2014/main" xmlns="" id="{E7131661-03EA-4D69-830E-F589D264AB4A}"/>
              </a:ext>
            </a:extLst>
          </p:cNvPr>
          <p:cNvGrpSpPr/>
          <p:nvPr/>
        </p:nvGrpSpPr>
        <p:grpSpPr>
          <a:xfrm>
            <a:off x="4928904" y="4344544"/>
            <a:ext cx="965347" cy="360648"/>
            <a:chOff x="4928904" y="4344544"/>
            <a:chExt cx="965347" cy="360648"/>
          </a:xfrm>
        </p:grpSpPr>
        <p:sp>
          <p:nvSpPr>
            <p:cNvPr id="499" name="SMARTInkShape-2857">
              <a:extLst>
                <a:ext uri="{FF2B5EF4-FFF2-40B4-BE49-F238E27FC236}">
                  <a16:creationId xmlns:a16="http://schemas.microsoft.com/office/drawing/2014/main" xmlns="" id="{7FA4036C-9FAB-4DE3-B7B2-0B37DE5E444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753100" y="4344544"/>
              <a:ext cx="141151" cy="360648"/>
            </a:xfrm>
            <a:custGeom>
              <a:avLst/>
              <a:gdLst/>
              <a:ahLst/>
              <a:cxnLst/>
              <a:rect l="0" t="0" r="0" b="0"/>
              <a:pathLst>
                <a:path w="141151" h="360648">
                  <a:moveTo>
                    <a:pt x="57150" y="11556"/>
                  </a:moveTo>
                  <a:lnTo>
                    <a:pt x="57150" y="11556"/>
                  </a:lnTo>
                  <a:lnTo>
                    <a:pt x="100772" y="572"/>
                  </a:lnTo>
                  <a:lnTo>
                    <a:pt x="107398" y="0"/>
                  </a:lnTo>
                  <a:lnTo>
                    <a:pt x="120405" y="3127"/>
                  </a:lnTo>
                  <a:lnTo>
                    <a:pt x="131829" y="9220"/>
                  </a:lnTo>
                  <a:lnTo>
                    <a:pt x="139259" y="16633"/>
                  </a:lnTo>
                  <a:lnTo>
                    <a:pt x="141150" y="30275"/>
                  </a:lnTo>
                  <a:lnTo>
                    <a:pt x="136616" y="71148"/>
                  </a:lnTo>
                  <a:lnTo>
                    <a:pt x="127576" y="110901"/>
                  </a:lnTo>
                  <a:lnTo>
                    <a:pt x="112589" y="153959"/>
                  </a:lnTo>
                  <a:lnTo>
                    <a:pt x="101485" y="194625"/>
                  </a:lnTo>
                  <a:lnTo>
                    <a:pt x="93726" y="233485"/>
                  </a:lnTo>
                  <a:lnTo>
                    <a:pt x="91265" y="279473"/>
                  </a:lnTo>
                  <a:lnTo>
                    <a:pt x="99960" y="326429"/>
                  </a:lnTo>
                  <a:lnTo>
                    <a:pt x="104935" y="348162"/>
                  </a:lnTo>
                  <a:lnTo>
                    <a:pt x="103552" y="354716"/>
                  </a:lnTo>
                  <a:lnTo>
                    <a:pt x="101490" y="356746"/>
                  </a:lnTo>
                  <a:lnTo>
                    <a:pt x="95438" y="359001"/>
                  </a:lnTo>
                  <a:lnTo>
                    <a:pt x="50750" y="360647"/>
                  </a:lnTo>
                  <a:lnTo>
                    <a:pt x="0" y="34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858">
              <a:extLst>
                <a:ext uri="{FF2B5EF4-FFF2-40B4-BE49-F238E27FC236}">
                  <a16:creationId xmlns:a16="http://schemas.microsoft.com/office/drawing/2014/main" xmlns="" id="{1E1DC7BE-FBB6-4B26-BD5C-48BECFB5EC0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619750" y="4370022"/>
              <a:ext cx="120651" cy="86852"/>
            </a:xfrm>
            <a:custGeom>
              <a:avLst/>
              <a:gdLst/>
              <a:ahLst/>
              <a:cxnLst/>
              <a:rect l="0" t="0" r="0" b="0"/>
              <a:pathLst>
                <a:path w="120651" h="86852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0"/>
                  </a:lnTo>
                  <a:lnTo>
                    <a:pt x="3371" y="8989"/>
                  </a:lnTo>
                  <a:lnTo>
                    <a:pt x="18952" y="2901"/>
                  </a:lnTo>
                  <a:lnTo>
                    <a:pt x="44812" y="0"/>
                  </a:lnTo>
                  <a:lnTo>
                    <a:pt x="71447" y="5882"/>
                  </a:lnTo>
                  <a:lnTo>
                    <a:pt x="83026" y="12754"/>
                  </a:lnTo>
                  <a:lnTo>
                    <a:pt x="87100" y="16562"/>
                  </a:lnTo>
                  <a:lnTo>
                    <a:pt x="88405" y="21217"/>
                  </a:lnTo>
                  <a:lnTo>
                    <a:pt x="86093" y="32034"/>
                  </a:lnTo>
                  <a:lnTo>
                    <a:pt x="76857" y="46653"/>
                  </a:lnTo>
                  <a:lnTo>
                    <a:pt x="58142" y="68599"/>
                  </a:lnTo>
                  <a:lnTo>
                    <a:pt x="54063" y="78258"/>
                  </a:lnTo>
                  <a:lnTo>
                    <a:pt x="53681" y="81398"/>
                  </a:lnTo>
                  <a:lnTo>
                    <a:pt x="54132" y="83491"/>
                  </a:lnTo>
                  <a:lnTo>
                    <a:pt x="55138" y="84887"/>
                  </a:lnTo>
                  <a:lnTo>
                    <a:pt x="73409" y="86851"/>
                  </a:lnTo>
                  <a:lnTo>
                    <a:pt x="120650" y="8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859">
              <a:extLst>
                <a:ext uri="{FF2B5EF4-FFF2-40B4-BE49-F238E27FC236}">
                  <a16:creationId xmlns:a16="http://schemas.microsoft.com/office/drawing/2014/main" xmlns="" id="{384BF869-802D-4A58-981A-632348B54F3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928904" y="4401433"/>
              <a:ext cx="170147" cy="258654"/>
            </a:xfrm>
            <a:custGeom>
              <a:avLst/>
              <a:gdLst/>
              <a:ahLst/>
              <a:cxnLst/>
              <a:rect l="0" t="0" r="0" b="0"/>
              <a:pathLst>
                <a:path w="170147" h="258654">
                  <a:moveTo>
                    <a:pt x="170146" y="5467"/>
                  </a:moveTo>
                  <a:lnTo>
                    <a:pt x="170146" y="5467"/>
                  </a:lnTo>
                  <a:lnTo>
                    <a:pt x="166775" y="5467"/>
                  </a:lnTo>
                  <a:lnTo>
                    <a:pt x="143010" y="0"/>
                  </a:lnTo>
                  <a:lnTo>
                    <a:pt x="102097" y="8022"/>
                  </a:lnTo>
                  <a:lnTo>
                    <a:pt x="61689" y="22905"/>
                  </a:lnTo>
                  <a:lnTo>
                    <a:pt x="41898" y="38621"/>
                  </a:lnTo>
                  <a:lnTo>
                    <a:pt x="30468" y="63425"/>
                  </a:lnTo>
                  <a:lnTo>
                    <a:pt x="24935" y="110657"/>
                  </a:lnTo>
                  <a:lnTo>
                    <a:pt x="20581" y="146231"/>
                  </a:lnTo>
                  <a:lnTo>
                    <a:pt x="9839" y="189435"/>
                  </a:lnTo>
                  <a:lnTo>
                    <a:pt x="0" y="235591"/>
                  </a:lnTo>
                  <a:lnTo>
                    <a:pt x="2453" y="250197"/>
                  </a:lnTo>
                  <a:lnTo>
                    <a:pt x="4023" y="253287"/>
                  </a:lnTo>
                  <a:lnTo>
                    <a:pt x="5775" y="255347"/>
                  </a:lnTo>
                  <a:lnTo>
                    <a:pt x="7649" y="256720"/>
                  </a:lnTo>
                  <a:lnTo>
                    <a:pt x="20399" y="258653"/>
                  </a:lnTo>
                  <a:lnTo>
                    <a:pt x="67424" y="254334"/>
                  </a:lnTo>
                  <a:lnTo>
                    <a:pt x="106313" y="251596"/>
                  </a:lnTo>
                  <a:lnTo>
                    <a:pt x="150638" y="240979"/>
                  </a:lnTo>
                  <a:lnTo>
                    <a:pt x="170146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860">
              <a:extLst>
                <a:ext uri="{FF2B5EF4-FFF2-40B4-BE49-F238E27FC236}">
                  <a16:creationId xmlns:a16="http://schemas.microsoft.com/office/drawing/2014/main" xmlns="" id="{CC20DCBE-D7DC-47A9-9837-D4ECDE302BF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946650" y="45529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2716" y="9329"/>
                  </a:lnTo>
                  <a:lnTo>
                    <a:pt x="87680" y="7233"/>
                  </a:lnTo>
                  <a:lnTo>
                    <a:pt x="134477" y="324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861">
              <a:extLst>
                <a:ext uri="{FF2B5EF4-FFF2-40B4-BE49-F238E27FC236}">
                  <a16:creationId xmlns:a16="http://schemas.microsoft.com/office/drawing/2014/main" xmlns="" id="{34AFEB0F-57D4-4718-BE5B-67C861CEC92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204745" y="4402315"/>
              <a:ext cx="167356" cy="264245"/>
            </a:xfrm>
            <a:custGeom>
              <a:avLst/>
              <a:gdLst/>
              <a:ahLst/>
              <a:cxnLst/>
              <a:rect l="0" t="0" r="0" b="0"/>
              <a:pathLst>
                <a:path w="167356" h="264245">
                  <a:moveTo>
                    <a:pt x="167355" y="10935"/>
                  </a:moveTo>
                  <a:lnTo>
                    <a:pt x="167355" y="10935"/>
                  </a:lnTo>
                  <a:lnTo>
                    <a:pt x="160613" y="4193"/>
                  </a:lnTo>
                  <a:lnTo>
                    <a:pt x="153540" y="883"/>
                  </a:lnTo>
                  <a:lnTo>
                    <a:pt x="149679" y="0"/>
                  </a:lnTo>
                  <a:lnTo>
                    <a:pt x="105291" y="3494"/>
                  </a:lnTo>
                  <a:lnTo>
                    <a:pt x="73643" y="7740"/>
                  </a:lnTo>
                  <a:lnTo>
                    <a:pt x="42978" y="19493"/>
                  </a:lnTo>
                  <a:lnTo>
                    <a:pt x="36112" y="27438"/>
                  </a:lnTo>
                  <a:lnTo>
                    <a:pt x="31413" y="38731"/>
                  </a:lnTo>
                  <a:lnTo>
                    <a:pt x="28150" y="80517"/>
                  </a:lnTo>
                  <a:lnTo>
                    <a:pt x="27801" y="117708"/>
                  </a:lnTo>
                  <a:lnTo>
                    <a:pt x="24327" y="160007"/>
                  </a:lnTo>
                  <a:lnTo>
                    <a:pt x="18829" y="200449"/>
                  </a:lnTo>
                  <a:lnTo>
                    <a:pt x="3532" y="247227"/>
                  </a:lnTo>
                  <a:lnTo>
                    <a:pt x="0" y="257065"/>
                  </a:lnTo>
                  <a:lnTo>
                    <a:pt x="47" y="259688"/>
                  </a:lnTo>
                  <a:lnTo>
                    <a:pt x="783" y="261437"/>
                  </a:lnTo>
                  <a:lnTo>
                    <a:pt x="2684" y="262603"/>
                  </a:lnTo>
                  <a:lnTo>
                    <a:pt x="12809" y="264244"/>
                  </a:lnTo>
                  <a:lnTo>
                    <a:pt x="57213" y="260510"/>
                  </a:lnTo>
                  <a:lnTo>
                    <a:pt x="99789" y="257084"/>
                  </a:lnTo>
                  <a:lnTo>
                    <a:pt x="135605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862">
              <a:extLst>
                <a:ext uri="{FF2B5EF4-FFF2-40B4-BE49-F238E27FC236}">
                  <a16:creationId xmlns:a16="http://schemas.microsoft.com/office/drawing/2014/main" xmlns="" id="{CD341E50-0F7B-44F9-8741-5BAF5E528A6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457342" y="4477633"/>
              <a:ext cx="124309" cy="195968"/>
            </a:xfrm>
            <a:custGeom>
              <a:avLst/>
              <a:gdLst/>
              <a:ahLst/>
              <a:cxnLst/>
              <a:rect l="0" t="0" r="0" b="0"/>
              <a:pathLst>
                <a:path w="124309" h="1959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1" y="0"/>
                  </a:lnTo>
                  <a:lnTo>
                    <a:pt x="6490" y="3273"/>
                  </a:lnTo>
                  <a:lnTo>
                    <a:pt x="39700" y="37450"/>
                  </a:lnTo>
                  <a:lnTo>
                    <a:pt x="64354" y="75778"/>
                  </a:lnTo>
                  <a:lnTo>
                    <a:pt x="85377" y="117003"/>
                  </a:lnTo>
                  <a:lnTo>
                    <a:pt x="107681" y="161371"/>
                  </a:lnTo>
                  <a:lnTo>
                    <a:pt x="12430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863">
              <a:extLst>
                <a:ext uri="{FF2B5EF4-FFF2-40B4-BE49-F238E27FC236}">
                  <a16:creationId xmlns:a16="http://schemas.microsoft.com/office/drawing/2014/main" xmlns="" id="{5B7DF8F7-3A80-4B17-83DD-521C611DAC8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502383" y="4503033"/>
              <a:ext cx="130068" cy="183268"/>
            </a:xfrm>
            <a:custGeom>
              <a:avLst/>
              <a:gdLst/>
              <a:ahLst/>
              <a:cxnLst/>
              <a:rect l="0" t="0" r="0" b="0"/>
              <a:pathLst>
                <a:path w="130068" h="183268">
                  <a:moveTo>
                    <a:pt x="130067" y="5467"/>
                  </a:moveTo>
                  <a:lnTo>
                    <a:pt x="130067" y="5467"/>
                  </a:lnTo>
                  <a:lnTo>
                    <a:pt x="118134" y="441"/>
                  </a:lnTo>
                  <a:lnTo>
                    <a:pt x="115762" y="0"/>
                  </a:lnTo>
                  <a:lnTo>
                    <a:pt x="98939" y="6120"/>
                  </a:lnTo>
                  <a:lnTo>
                    <a:pt x="76080" y="23613"/>
                  </a:lnTo>
                  <a:lnTo>
                    <a:pt x="43778" y="69311"/>
                  </a:lnTo>
                  <a:lnTo>
                    <a:pt x="22891" y="107169"/>
                  </a:lnTo>
                  <a:lnTo>
                    <a:pt x="2515" y="152242"/>
                  </a:lnTo>
                  <a:lnTo>
                    <a:pt x="0" y="166656"/>
                  </a:lnTo>
                  <a:lnTo>
                    <a:pt x="3067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543">
            <a:extLst>
              <a:ext uri="{FF2B5EF4-FFF2-40B4-BE49-F238E27FC236}">
                <a16:creationId xmlns:a16="http://schemas.microsoft.com/office/drawing/2014/main" xmlns="" id="{273DDFBB-3B5D-4540-A641-CF9557D50FB3}"/>
              </a:ext>
            </a:extLst>
          </p:cNvPr>
          <p:cNvGrpSpPr/>
          <p:nvPr/>
        </p:nvGrpSpPr>
        <p:grpSpPr>
          <a:xfrm>
            <a:off x="4413250" y="4565650"/>
            <a:ext cx="158751" cy="107068"/>
            <a:chOff x="4413250" y="4565650"/>
            <a:chExt cx="158751" cy="107068"/>
          </a:xfrm>
        </p:grpSpPr>
        <p:sp>
          <p:nvSpPr>
            <p:cNvPr id="507" name="SMARTInkShape-2864">
              <a:extLst>
                <a:ext uri="{FF2B5EF4-FFF2-40B4-BE49-F238E27FC236}">
                  <a16:creationId xmlns:a16="http://schemas.microsoft.com/office/drawing/2014/main" xmlns="" id="{FEBAD98C-A846-4E9D-94B6-72AC09D8C12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419600" y="4660900"/>
              <a:ext cx="152401" cy="11818"/>
            </a:xfrm>
            <a:custGeom>
              <a:avLst/>
              <a:gdLst/>
              <a:ahLst/>
              <a:cxnLst/>
              <a:rect l="0" t="0" r="0" b="0"/>
              <a:pathLst>
                <a:path w="1524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2" y="11817"/>
                  </a:lnTo>
                  <a:lnTo>
                    <a:pt x="43351" y="8162"/>
                  </a:lnTo>
                  <a:lnTo>
                    <a:pt x="87477" y="6181"/>
                  </a:lnTo>
                  <a:lnTo>
                    <a:pt x="130654" y="21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865">
              <a:extLst>
                <a:ext uri="{FF2B5EF4-FFF2-40B4-BE49-F238E27FC236}">
                  <a16:creationId xmlns:a16="http://schemas.microsoft.com/office/drawing/2014/main" xmlns="" id="{6038E51B-7E8F-413F-A09C-4CC3F73C473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413250" y="45656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8282" y="1986"/>
                  </a:lnTo>
                  <a:lnTo>
                    <a:pt x="81200" y="39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544">
            <a:extLst>
              <a:ext uri="{FF2B5EF4-FFF2-40B4-BE49-F238E27FC236}">
                <a16:creationId xmlns:a16="http://schemas.microsoft.com/office/drawing/2014/main" xmlns="" id="{D71D4918-1FE9-4A34-A8E6-ACCCF3ACE7F0}"/>
              </a:ext>
            </a:extLst>
          </p:cNvPr>
          <p:cNvGrpSpPr/>
          <p:nvPr/>
        </p:nvGrpSpPr>
        <p:grpSpPr>
          <a:xfrm>
            <a:off x="3137894" y="4382999"/>
            <a:ext cx="929919" cy="338966"/>
            <a:chOff x="3137894" y="4382999"/>
            <a:chExt cx="929919" cy="338966"/>
          </a:xfrm>
        </p:grpSpPr>
        <p:sp>
          <p:nvSpPr>
            <p:cNvPr id="510" name="SMARTInkShape-2866">
              <a:extLst>
                <a:ext uri="{FF2B5EF4-FFF2-40B4-BE49-F238E27FC236}">
                  <a16:creationId xmlns:a16="http://schemas.microsoft.com/office/drawing/2014/main" xmlns="" id="{B4FD7CE3-E4BA-4F38-9969-6851056B57B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937000" y="4382999"/>
              <a:ext cx="130813" cy="338966"/>
            </a:xfrm>
            <a:custGeom>
              <a:avLst/>
              <a:gdLst/>
              <a:ahLst/>
              <a:cxnLst/>
              <a:rect l="0" t="0" r="0" b="0"/>
              <a:pathLst>
                <a:path w="130813" h="338966">
                  <a:moveTo>
                    <a:pt x="0" y="23901"/>
                  </a:moveTo>
                  <a:lnTo>
                    <a:pt x="0" y="23901"/>
                  </a:lnTo>
                  <a:lnTo>
                    <a:pt x="0" y="17159"/>
                  </a:lnTo>
                  <a:lnTo>
                    <a:pt x="705" y="15173"/>
                  </a:lnTo>
                  <a:lnTo>
                    <a:pt x="1882" y="13849"/>
                  </a:lnTo>
                  <a:lnTo>
                    <a:pt x="7186" y="11672"/>
                  </a:lnTo>
                  <a:lnTo>
                    <a:pt x="44812" y="2517"/>
                  </a:lnTo>
                  <a:lnTo>
                    <a:pt x="88814" y="0"/>
                  </a:lnTo>
                  <a:lnTo>
                    <a:pt x="108147" y="2225"/>
                  </a:lnTo>
                  <a:lnTo>
                    <a:pt x="120502" y="7447"/>
                  </a:lnTo>
                  <a:lnTo>
                    <a:pt x="124785" y="10815"/>
                  </a:lnTo>
                  <a:lnTo>
                    <a:pt x="129543" y="20201"/>
                  </a:lnTo>
                  <a:lnTo>
                    <a:pt x="130812" y="25668"/>
                  </a:lnTo>
                  <a:lnTo>
                    <a:pt x="125856" y="50216"/>
                  </a:lnTo>
                  <a:lnTo>
                    <a:pt x="112080" y="86574"/>
                  </a:lnTo>
                  <a:lnTo>
                    <a:pt x="101334" y="128628"/>
                  </a:lnTo>
                  <a:lnTo>
                    <a:pt x="90311" y="168995"/>
                  </a:lnTo>
                  <a:lnTo>
                    <a:pt x="88221" y="207768"/>
                  </a:lnTo>
                  <a:lnTo>
                    <a:pt x="93835" y="252315"/>
                  </a:lnTo>
                  <a:lnTo>
                    <a:pt x="100397" y="275259"/>
                  </a:lnTo>
                  <a:lnTo>
                    <a:pt x="111135" y="296011"/>
                  </a:lnTo>
                  <a:lnTo>
                    <a:pt x="112190" y="300557"/>
                  </a:lnTo>
                  <a:lnTo>
                    <a:pt x="111482" y="304294"/>
                  </a:lnTo>
                  <a:lnTo>
                    <a:pt x="106933" y="310327"/>
                  </a:lnTo>
                  <a:lnTo>
                    <a:pt x="72182" y="333179"/>
                  </a:lnTo>
                  <a:lnTo>
                    <a:pt x="41378" y="338965"/>
                  </a:lnTo>
                  <a:lnTo>
                    <a:pt x="0" y="33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867">
              <a:extLst>
                <a:ext uri="{FF2B5EF4-FFF2-40B4-BE49-F238E27FC236}">
                  <a16:creationId xmlns:a16="http://schemas.microsoft.com/office/drawing/2014/main" xmlns="" id="{7A0DA649-5E2C-4490-9A28-9AD7B8A7286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778740" y="4459465"/>
              <a:ext cx="82061" cy="214136"/>
            </a:xfrm>
            <a:custGeom>
              <a:avLst/>
              <a:gdLst/>
              <a:ahLst/>
              <a:cxnLst/>
              <a:rect l="0" t="0" r="0" b="0"/>
              <a:pathLst>
                <a:path w="82061" h="214136">
                  <a:moveTo>
                    <a:pt x="82060" y="10935"/>
                  </a:moveTo>
                  <a:lnTo>
                    <a:pt x="82060" y="10935"/>
                  </a:lnTo>
                  <a:lnTo>
                    <a:pt x="82060" y="0"/>
                  </a:lnTo>
                  <a:lnTo>
                    <a:pt x="75318" y="5500"/>
                  </a:lnTo>
                  <a:lnTo>
                    <a:pt x="43368" y="52553"/>
                  </a:lnTo>
                  <a:lnTo>
                    <a:pt x="28106" y="88178"/>
                  </a:lnTo>
                  <a:lnTo>
                    <a:pt x="14646" y="125544"/>
                  </a:lnTo>
                  <a:lnTo>
                    <a:pt x="3231" y="170321"/>
                  </a:lnTo>
                  <a:lnTo>
                    <a:pt x="0" y="205665"/>
                  </a:lnTo>
                  <a:lnTo>
                    <a:pt x="1247" y="208488"/>
                  </a:lnTo>
                  <a:lnTo>
                    <a:pt x="3491" y="210371"/>
                  </a:lnTo>
                  <a:lnTo>
                    <a:pt x="1221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868">
              <a:extLst>
                <a:ext uri="{FF2B5EF4-FFF2-40B4-BE49-F238E27FC236}">
                  <a16:creationId xmlns:a16="http://schemas.microsoft.com/office/drawing/2014/main" xmlns="" id="{0809E08F-9435-4A18-AECC-5D2DC1DE13E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657600" y="4464050"/>
              <a:ext cx="133351" cy="139701"/>
            </a:xfrm>
            <a:custGeom>
              <a:avLst/>
              <a:gdLst/>
              <a:ahLst/>
              <a:cxnLst/>
              <a:rect l="0" t="0" r="0" b="0"/>
              <a:pathLst>
                <a:path w="133351" h="139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3878" y="24418"/>
                  </a:lnTo>
                  <a:lnTo>
                    <a:pt x="67735" y="61451"/>
                  </a:lnTo>
                  <a:lnTo>
                    <a:pt x="99719" y="105036"/>
                  </a:lnTo>
                  <a:lnTo>
                    <a:pt x="118211" y="126842"/>
                  </a:lnTo>
                  <a:lnTo>
                    <a:pt x="133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869">
              <a:extLst>
                <a:ext uri="{FF2B5EF4-FFF2-40B4-BE49-F238E27FC236}">
                  <a16:creationId xmlns:a16="http://schemas.microsoft.com/office/drawing/2014/main" xmlns="" id="{BDCBDC2C-6410-4E93-8DBD-F65CA093D00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455622" y="4400673"/>
              <a:ext cx="162996" cy="283168"/>
            </a:xfrm>
            <a:custGeom>
              <a:avLst/>
              <a:gdLst/>
              <a:ahLst/>
              <a:cxnLst/>
              <a:rect l="0" t="0" r="0" b="0"/>
              <a:pathLst>
                <a:path w="162996" h="283168">
                  <a:moveTo>
                    <a:pt x="157528" y="18927"/>
                  </a:moveTo>
                  <a:lnTo>
                    <a:pt x="157528" y="18927"/>
                  </a:lnTo>
                  <a:lnTo>
                    <a:pt x="162554" y="6993"/>
                  </a:lnTo>
                  <a:lnTo>
                    <a:pt x="162995" y="4621"/>
                  </a:lnTo>
                  <a:lnTo>
                    <a:pt x="161878" y="3040"/>
                  </a:lnTo>
                  <a:lnTo>
                    <a:pt x="156874" y="1283"/>
                  </a:lnTo>
                  <a:lnTo>
                    <a:pt x="116325" y="0"/>
                  </a:lnTo>
                  <a:lnTo>
                    <a:pt x="69796" y="8726"/>
                  </a:lnTo>
                  <a:lnTo>
                    <a:pt x="49924" y="18178"/>
                  </a:lnTo>
                  <a:lnTo>
                    <a:pt x="30630" y="36657"/>
                  </a:lnTo>
                  <a:lnTo>
                    <a:pt x="23518" y="51972"/>
                  </a:lnTo>
                  <a:lnTo>
                    <a:pt x="18578" y="93886"/>
                  </a:lnTo>
                  <a:lnTo>
                    <a:pt x="17976" y="135700"/>
                  </a:lnTo>
                  <a:lnTo>
                    <a:pt x="15991" y="172060"/>
                  </a:lnTo>
                  <a:lnTo>
                    <a:pt x="8998" y="215529"/>
                  </a:lnTo>
                  <a:lnTo>
                    <a:pt x="0" y="256276"/>
                  </a:lnTo>
                  <a:lnTo>
                    <a:pt x="1203" y="263881"/>
                  </a:lnTo>
                  <a:lnTo>
                    <a:pt x="2511" y="266896"/>
                  </a:lnTo>
                  <a:lnTo>
                    <a:pt x="7728" y="272128"/>
                  </a:lnTo>
                  <a:lnTo>
                    <a:pt x="20480" y="279040"/>
                  </a:lnTo>
                  <a:lnTo>
                    <a:pt x="33117" y="282699"/>
                  </a:lnTo>
                  <a:lnTo>
                    <a:pt x="69976" y="283167"/>
                  </a:lnTo>
                  <a:lnTo>
                    <a:pt x="100378" y="27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870">
              <a:extLst>
                <a:ext uri="{FF2B5EF4-FFF2-40B4-BE49-F238E27FC236}">
                  <a16:creationId xmlns:a16="http://schemas.microsoft.com/office/drawing/2014/main" xmlns="" id="{9E50D115-BD0D-4F06-9C50-0ED6D07C3EB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179529" y="4565650"/>
              <a:ext cx="135172" cy="25401"/>
            </a:xfrm>
            <a:custGeom>
              <a:avLst/>
              <a:gdLst/>
              <a:ahLst/>
              <a:cxnLst/>
              <a:rect l="0" t="0" r="0" b="0"/>
              <a:pathLst>
                <a:path w="135172" h="25401">
                  <a:moveTo>
                    <a:pt x="8171" y="25400"/>
                  </a:moveTo>
                  <a:lnTo>
                    <a:pt x="8171" y="25400"/>
                  </a:lnTo>
                  <a:lnTo>
                    <a:pt x="148" y="21036"/>
                  </a:lnTo>
                  <a:lnTo>
                    <a:pt x="0" y="20374"/>
                  </a:lnTo>
                  <a:lnTo>
                    <a:pt x="607" y="19933"/>
                  </a:lnTo>
                  <a:lnTo>
                    <a:pt x="11574" y="15940"/>
                  </a:lnTo>
                  <a:lnTo>
                    <a:pt x="50158" y="12635"/>
                  </a:lnTo>
                  <a:lnTo>
                    <a:pt x="88971" y="7820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871">
              <a:extLst>
                <a:ext uri="{FF2B5EF4-FFF2-40B4-BE49-F238E27FC236}">
                  <a16:creationId xmlns:a16="http://schemas.microsoft.com/office/drawing/2014/main" xmlns="" id="{2BD5CD41-D589-4AF6-AD67-CE6D66E0A85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137894" y="4419707"/>
              <a:ext cx="151407" cy="255933"/>
            </a:xfrm>
            <a:custGeom>
              <a:avLst/>
              <a:gdLst/>
              <a:ahLst/>
              <a:cxnLst/>
              <a:rect l="0" t="0" r="0" b="0"/>
              <a:pathLst>
                <a:path w="151407" h="255933">
                  <a:moveTo>
                    <a:pt x="138706" y="18943"/>
                  </a:moveTo>
                  <a:lnTo>
                    <a:pt x="138706" y="18943"/>
                  </a:lnTo>
                  <a:lnTo>
                    <a:pt x="138706" y="15572"/>
                  </a:lnTo>
                  <a:lnTo>
                    <a:pt x="140587" y="12035"/>
                  </a:lnTo>
                  <a:lnTo>
                    <a:pt x="143070" y="8111"/>
                  </a:lnTo>
                  <a:lnTo>
                    <a:pt x="144173" y="4016"/>
                  </a:lnTo>
                  <a:lnTo>
                    <a:pt x="143762" y="2642"/>
                  </a:lnTo>
                  <a:lnTo>
                    <a:pt x="142782" y="1725"/>
                  </a:lnTo>
                  <a:lnTo>
                    <a:pt x="141423" y="1115"/>
                  </a:lnTo>
                  <a:lnTo>
                    <a:pt x="114526" y="0"/>
                  </a:lnTo>
                  <a:lnTo>
                    <a:pt x="87442" y="5689"/>
                  </a:lnTo>
                  <a:lnTo>
                    <a:pt x="59409" y="19670"/>
                  </a:lnTo>
                  <a:lnTo>
                    <a:pt x="49135" y="29144"/>
                  </a:lnTo>
                  <a:lnTo>
                    <a:pt x="36124" y="50345"/>
                  </a:lnTo>
                  <a:lnTo>
                    <a:pt x="22717" y="97884"/>
                  </a:lnTo>
                  <a:lnTo>
                    <a:pt x="16066" y="134055"/>
                  </a:lnTo>
                  <a:lnTo>
                    <a:pt x="8203" y="179133"/>
                  </a:lnTo>
                  <a:lnTo>
                    <a:pt x="4037" y="220128"/>
                  </a:lnTo>
                  <a:lnTo>
                    <a:pt x="0" y="245499"/>
                  </a:lnTo>
                  <a:lnTo>
                    <a:pt x="1785" y="249002"/>
                  </a:lnTo>
                  <a:lnTo>
                    <a:pt x="9413" y="254776"/>
                  </a:lnTo>
                  <a:lnTo>
                    <a:pt x="23622" y="255932"/>
                  </a:lnTo>
                  <a:lnTo>
                    <a:pt x="68231" y="250925"/>
                  </a:lnTo>
                  <a:lnTo>
                    <a:pt x="106771" y="245174"/>
                  </a:lnTo>
                  <a:lnTo>
                    <a:pt x="151406" y="234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545">
            <a:extLst>
              <a:ext uri="{FF2B5EF4-FFF2-40B4-BE49-F238E27FC236}">
                <a16:creationId xmlns:a16="http://schemas.microsoft.com/office/drawing/2014/main" xmlns="" id="{00C4577F-4E1E-4108-B633-9FFEC0B9A22F}"/>
              </a:ext>
            </a:extLst>
          </p:cNvPr>
          <p:cNvGrpSpPr/>
          <p:nvPr/>
        </p:nvGrpSpPr>
        <p:grpSpPr>
          <a:xfrm>
            <a:off x="6242050" y="3719494"/>
            <a:ext cx="439755" cy="159784"/>
            <a:chOff x="6242050" y="3719494"/>
            <a:chExt cx="439755" cy="159784"/>
          </a:xfrm>
        </p:grpSpPr>
        <p:sp>
          <p:nvSpPr>
            <p:cNvPr id="517" name="SMARTInkShape-2872">
              <a:extLst>
                <a:ext uri="{FF2B5EF4-FFF2-40B4-BE49-F238E27FC236}">
                  <a16:creationId xmlns:a16="http://schemas.microsoft.com/office/drawing/2014/main" xmlns="" id="{B03FC75F-6D1C-499F-AF5C-58D503FA89A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541639" y="3719494"/>
              <a:ext cx="140166" cy="159784"/>
            </a:xfrm>
            <a:custGeom>
              <a:avLst/>
              <a:gdLst/>
              <a:ahLst/>
              <a:cxnLst/>
              <a:rect l="0" t="0" r="0" b="0"/>
              <a:pathLst>
                <a:path w="140166" h="159784">
                  <a:moveTo>
                    <a:pt x="87761" y="14306"/>
                  </a:moveTo>
                  <a:lnTo>
                    <a:pt x="87761" y="14306"/>
                  </a:lnTo>
                  <a:lnTo>
                    <a:pt x="73455" y="0"/>
                  </a:lnTo>
                  <a:lnTo>
                    <a:pt x="61411" y="1128"/>
                  </a:lnTo>
                  <a:lnTo>
                    <a:pt x="53262" y="3404"/>
                  </a:lnTo>
                  <a:lnTo>
                    <a:pt x="28306" y="23462"/>
                  </a:lnTo>
                  <a:lnTo>
                    <a:pt x="6410" y="58490"/>
                  </a:lnTo>
                  <a:lnTo>
                    <a:pt x="569" y="85919"/>
                  </a:lnTo>
                  <a:lnTo>
                    <a:pt x="0" y="100148"/>
                  </a:lnTo>
                  <a:lnTo>
                    <a:pt x="6894" y="123484"/>
                  </a:lnTo>
                  <a:lnTo>
                    <a:pt x="20071" y="141852"/>
                  </a:lnTo>
                  <a:lnTo>
                    <a:pt x="37685" y="154719"/>
                  </a:lnTo>
                  <a:lnTo>
                    <a:pt x="57274" y="159497"/>
                  </a:lnTo>
                  <a:lnTo>
                    <a:pt x="67436" y="159783"/>
                  </a:lnTo>
                  <a:lnTo>
                    <a:pt x="101964" y="146702"/>
                  </a:lnTo>
                  <a:lnTo>
                    <a:pt x="120885" y="128887"/>
                  </a:lnTo>
                  <a:lnTo>
                    <a:pt x="134234" y="106859"/>
                  </a:lnTo>
                  <a:lnTo>
                    <a:pt x="140165" y="82957"/>
                  </a:lnTo>
                  <a:lnTo>
                    <a:pt x="137157" y="60104"/>
                  </a:lnTo>
                  <a:lnTo>
                    <a:pt x="133392" y="49072"/>
                  </a:lnTo>
                  <a:lnTo>
                    <a:pt x="125237" y="40306"/>
                  </a:lnTo>
                  <a:lnTo>
                    <a:pt x="101125" y="26802"/>
                  </a:lnTo>
                  <a:lnTo>
                    <a:pt x="55815" y="18008"/>
                  </a:lnTo>
                  <a:lnTo>
                    <a:pt x="24261" y="1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873">
              <a:extLst>
                <a:ext uri="{FF2B5EF4-FFF2-40B4-BE49-F238E27FC236}">
                  <a16:creationId xmlns:a16="http://schemas.microsoft.com/office/drawing/2014/main" xmlns="" id="{BC71B577-13E4-41B9-9055-88040B1D553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261100" y="3854450"/>
              <a:ext cx="165101" cy="18168"/>
            </a:xfrm>
            <a:custGeom>
              <a:avLst/>
              <a:gdLst/>
              <a:ahLst/>
              <a:cxnLst/>
              <a:rect l="0" t="0" r="0" b="0"/>
              <a:pathLst>
                <a:path w="16510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8952" y="18167"/>
                  </a:lnTo>
                  <a:lnTo>
                    <a:pt x="65039" y="12047"/>
                  </a:lnTo>
                  <a:lnTo>
                    <a:pt x="104165" y="700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874">
              <a:extLst>
                <a:ext uri="{FF2B5EF4-FFF2-40B4-BE49-F238E27FC236}">
                  <a16:creationId xmlns:a16="http://schemas.microsoft.com/office/drawing/2014/main" xmlns="" id="{7E3E37ED-7E1F-424A-A3A1-F91E5482302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242050" y="3771900"/>
              <a:ext cx="133351" cy="9722"/>
            </a:xfrm>
            <a:custGeom>
              <a:avLst/>
              <a:gdLst/>
              <a:ahLst/>
              <a:cxnLst/>
              <a:rect l="0" t="0" r="0" b="0"/>
              <a:pathLst>
                <a:path w="13335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49285" y="2256"/>
                  </a:lnTo>
                  <a:lnTo>
                    <a:pt x="90332" y="6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546">
            <a:extLst>
              <a:ext uri="{FF2B5EF4-FFF2-40B4-BE49-F238E27FC236}">
                <a16:creationId xmlns:a16="http://schemas.microsoft.com/office/drawing/2014/main" xmlns="" id="{F80CA21D-9836-4F8A-B11D-4E82879AF659}"/>
              </a:ext>
            </a:extLst>
          </p:cNvPr>
          <p:cNvGrpSpPr/>
          <p:nvPr/>
        </p:nvGrpSpPr>
        <p:grpSpPr>
          <a:xfrm>
            <a:off x="4936929" y="3547738"/>
            <a:ext cx="949522" cy="464557"/>
            <a:chOff x="4936929" y="3547738"/>
            <a:chExt cx="949522" cy="464557"/>
          </a:xfrm>
        </p:grpSpPr>
        <p:sp>
          <p:nvSpPr>
            <p:cNvPr id="521" name="SMARTInkShape-2875">
              <a:extLst>
                <a:ext uri="{FF2B5EF4-FFF2-40B4-BE49-F238E27FC236}">
                  <a16:creationId xmlns:a16="http://schemas.microsoft.com/office/drawing/2014/main" xmlns="" id="{7EC252AA-357A-42BB-9222-C47C192B656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530850" y="3894775"/>
              <a:ext cx="254001" cy="117520"/>
            </a:xfrm>
            <a:custGeom>
              <a:avLst/>
              <a:gdLst/>
              <a:ahLst/>
              <a:cxnLst/>
              <a:rect l="0" t="0" r="0" b="0"/>
              <a:pathLst>
                <a:path w="254001" h="117520">
                  <a:moveTo>
                    <a:pt x="0" y="23175"/>
                  </a:moveTo>
                  <a:lnTo>
                    <a:pt x="0" y="23175"/>
                  </a:lnTo>
                  <a:lnTo>
                    <a:pt x="3371" y="19804"/>
                  </a:lnTo>
                  <a:lnTo>
                    <a:pt x="31814" y="7980"/>
                  </a:lnTo>
                  <a:lnTo>
                    <a:pt x="75586" y="0"/>
                  </a:lnTo>
                  <a:lnTo>
                    <a:pt x="102124" y="315"/>
                  </a:lnTo>
                  <a:lnTo>
                    <a:pt x="108299" y="1585"/>
                  </a:lnTo>
                  <a:lnTo>
                    <a:pt x="111710" y="5254"/>
                  </a:lnTo>
                  <a:lnTo>
                    <a:pt x="113279" y="10522"/>
                  </a:lnTo>
                  <a:lnTo>
                    <a:pt x="113619" y="16856"/>
                  </a:lnTo>
                  <a:lnTo>
                    <a:pt x="106471" y="31420"/>
                  </a:lnTo>
                  <a:lnTo>
                    <a:pt x="76710" y="75766"/>
                  </a:lnTo>
                  <a:lnTo>
                    <a:pt x="56634" y="108104"/>
                  </a:lnTo>
                  <a:lnTo>
                    <a:pt x="56100" y="111544"/>
                  </a:lnTo>
                  <a:lnTo>
                    <a:pt x="57155" y="113837"/>
                  </a:lnTo>
                  <a:lnTo>
                    <a:pt x="59272" y="115367"/>
                  </a:lnTo>
                  <a:lnTo>
                    <a:pt x="79102" y="117519"/>
                  </a:lnTo>
                  <a:lnTo>
                    <a:pt x="117433" y="111414"/>
                  </a:lnTo>
                  <a:lnTo>
                    <a:pt x="164539" y="100669"/>
                  </a:lnTo>
                  <a:lnTo>
                    <a:pt x="199423" y="90778"/>
                  </a:lnTo>
                  <a:lnTo>
                    <a:pt x="254000" y="7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876">
              <a:extLst>
                <a:ext uri="{FF2B5EF4-FFF2-40B4-BE49-F238E27FC236}">
                  <a16:creationId xmlns:a16="http://schemas.microsoft.com/office/drawing/2014/main" xmlns="" id="{93AF0644-2C91-46A7-9B13-805547DB665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213350" y="3803650"/>
              <a:ext cx="609601" cy="57151"/>
            </a:xfrm>
            <a:custGeom>
              <a:avLst/>
              <a:gdLst/>
              <a:ahLst/>
              <a:cxnLst/>
              <a:rect l="0" t="0" r="0" b="0"/>
              <a:pathLst>
                <a:path w="609601" h="57151">
                  <a:moveTo>
                    <a:pt x="0" y="57150"/>
                  </a:moveTo>
                  <a:lnTo>
                    <a:pt x="0" y="57150"/>
                  </a:lnTo>
                  <a:lnTo>
                    <a:pt x="37473" y="55739"/>
                  </a:lnTo>
                  <a:lnTo>
                    <a:pt x="60260" y="53387"/>
                  </a:lnTo>
                  <a:lnTo>
                    <a:pt x="86740" y="50408"/>
                  </a:lnTo>
                  <a:lnTo>
                    <a:pt x="122737" y="46305"/>
                  </a:lnTo>
                  <a:lnTo>
                    <a:pt x="165080" y="41454"/>
                  </a:lnTo>
                  <a:lnTo>
                    <a:pt x="211654" y="36102"/>
                  </a:lnTo>
                  <a:lnTo>
                    <a:pt x="261046" y="30418"/>
                  </a:lnTo>
                  <a:lnTo>
                    <a:pt x="312320" y="24512"/>
                  </a:lnTo>
                  <a:lnTo>
                    <a:pt x="364847" y="18458"/>
                  </a:lnTo>
                  <a:lnTo>
                    <a:pt x="411153" y="13716"/>
                  </a:lnTo>
                  <a:lnTo>
                    <a:pt x="453313" y="9850"/>
                  </a:lnTo>
                  <a:lnTo>
                    <a:pt x="492709" y="6566"/>
                  </a:lnTo>
                  <a:lnTo>
                    <a:pt x="523206" y="4377"/>
                  </a:lnTo>
                  <a:lnTo>
                    <a:pt x="568380" y="1946"/>
                  </a:lnTo>
                  <a:lnTo>
                    <a:pt x="609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877">
              <a:extLst>
                <a:ext uri="{FF2B5EF4-FFF2-40B4-BE49-F238E27FC236}">
                  <a16:creationId xmlns:a16="http://schemas.microsoft.com/office/drawing/2014/main" xmlns="" id="{29FDDAA9-6934-4A10-883E-1099D5270C9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34510" y="3557899"/>
              <a:ext cx="151941" cy="125102"/>
            </a:xfrm>
            <a:custGeom>
              <a:avLst/>
              <a:gdLst/>
              <a:ahLst/>
              <a:cxnLst/>
              <a:rect l="0" t="0" r="0" b="0"/>
              <a:pathLst>
                <a:path w="151941" h="125102">
                  <a:moveTo>
                    <a:pt x="69390" y="42551"/>
                  </a:moveTo>
                  <a:lnTo>
                    <a:pt x="69390" y="42551"/>
                  </a:lnTo>
                  <a:lnTo>
                    <a:pt x="67508" y="21829"/>
                  </a:lnTo>
                  <a:lnTo>
                    <a:pt x="62483" y="7718"/>
                  </a:lnTo>
                  <a:lnTo>
                    <a:pt x="60551" y="4513"/>
                  </a:lnTo>
                  <a:lnTo>
                    <a:pt x="57853" y="2376"/>
                  </a:lnTo>
                  <a:lnTo>
                    <a:pt x="51092" y="0"/>
                  </a:lnTo>
                  <a:lnTo>
                    <a:pt x="39620" y="4589"/>
                  </a:lnTo>
                  <a:lnTo>
                    <a:pt x="32610" y="8776"/>
                  </a:lnTo>
                  <a:lnTo>
                    <a:pt x="12631" y="34896"/>
                  </a:lnTo>
                  <a:lnTo>
                    <a:pt x="47" y="66075"/>
                  </a:lnTo>
                  <a:lnTo>
                    <a:pt x="0" y="83345"/>
                  </a:lnTo>
                  <a:lnTo>
                    <a:pt x="1963" y="90913"/>
                  </a:lnTo>
                  <a:lnTo>
                    <a:pt x="5389" y="96665"/>
                  </a:lnTo>
                  <a:lnTo>
                    <a:pt x="14839" y="104937"/>
                  </a:lnTo>
                  <a:lnTo>
                    <a:pt x="21029" y="106013"/>
                  </a:lnTo>
                  <a:lnTo>
                    <a:pt x="35431" y="103447"/>
                  </a:lnTo>
                  <a:lnTo>
                    <a:pt x="51240" y="91958"/>
                  </a:lnTo>
                  <a:lnTo>
                    <a:pt x="88668" y="53099"/>
                  </a:lnTo>
                  <a:lnTo>
                    <a:pt x="90708" y="49583"/>
                  </a:lnTo>
                  <a:lnTo>
                    <a:pt x="92774" y="48650"/>
                  </a:lnTo>
                  <a:lnTo>
                    <a:pt x="94857" y="49439"/>
                  </a:lnTo>
                  <a:lnTo>
                    <a:pt x="96951" y="51376"/>
                  </a:lnTo>
                  <a:lnTo>
                    <a:pt x="123968" y="97643"/>
                  </a:lnTo>
                  <a:lnTo>
                    <a:pt x="151940" y="12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878">
              <a:extLst>
                <a:ext uri="{FF2B5EF4-FFF2-40B4-BE49-F238E27FC236}">
                  <a16:creationId xmlns:a16="http://schemas.microsoft.com/office/drawing/2014/main" xmlns="" id="{5BE14E67-3582-46B2-B2C9-366C4983E86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581650" y="35623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0211" y="21048"/>
                  </a:lnTo>
                  <a:lnTo>
                    <a:pt x="6858" y="68642"/>
                  </a:lnTo>
                  <a:lnTo>
                    <a:pt x="4619" y="105710"/>
                  </a:lnTo>
                  <a:lnTo>
                    <a:pt x="913" y="14984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879">
              <a:extLst>
                <a:ext uri="{FF2B5EF4-FFF2-40B4-BE49-F238E27FC236}">
                  <a16:creationId xmlns:a16="http://schemas.microsoft.com/office/drawing/2014/main" xmlns="" id="{FCCE4387-AD25-4641-83D8-14AEECB4A03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492750" y="36385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2322" y="5467"/>
                  </a:lnTo>
                  <a:lnTo>
                    <a:pt x="69764" y="1812"/>
                  </a:lnTo>
                  <a:lnTo>
                    <a:pt x="113107" y="2239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880">
              <a:extLst>
                <a:ext uri="{FF2B5EF4-FFF2-40B4-BE49-F238E27FC236}">
                  <a16:creationId xmlns:a16="http://schemas.microsoft.com/office/drawing/2014/main" xmlns="" id="{FD10AA23-A4A2-4BA1-92F4-EA62F8F3E7B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220655" y="3547738"/>
              <a:ext cx="157796" cy="154313"/>
            </a:xfrm>
            <a:custGeom>
              <a:avLst/>
              <a:gdLst/>
              <a:ahLst/>
              <a:cxnLst/>
              <a:rect l="0" t="0" r="0" b="0"/>
              <a:pathLst>
                <a:path w="157796" h="154313">
                  <a:moveTo>
                    <a:pt x="113345" y="65412"/>
                  </a:moveTo>
                  <a:lnTo>
                    <a:pt x="113345" y="65412"/>
                  </a:lnTo>
                  <a:lnTo>
                    <a:pt x="114051" y="50909"/>
                  </a:lnTo>
                  <a:lnTo>
                    <a:pt x="118812" y="26099"/>
                  </a:lnTo>
                  <a:lnTo>
                    <a:pt x="116063" y="11274"/>
                  </a:lnTo>
                  <a:lnTo>
                    <a:pt x="110789" y="4191"/>
                  </a:lnTo>
                  <a:lnTo>
                    <a:pt x="107409" y="1314"/>
                  </a:lnTo>
                  <a:lnTo>
                    <a:pt x="94243" y="0"/>
                  </a:lnTo>
                  <a:lnTo>
                    <a:pt x="85794" y="637"/>
                  </a:lnTo>
                  <a:lnTo>
                    <a:pt x="65117" y="12634"/>
                  </a:lnTo>
                  <a:lnTo>
                    <a:pt x="29675" y="46952"/>
                  </a:lnTo>
                  <a:lnTo>
                    <a:pt x="9130" y="75552"/>
                  </a:lnTo>
                  <a:lnTo>
                    <a:pt x="0" y="102374"/>
                  </a:lnTo>
                  <a:lnTo>
                    <a:pt x="1586" y="124644"/>
                  </a:lnTo>
                  <a:lnTo>
                    <a:pt x="4973" y="134533"/>
                  </a:lnTo>
                  <a:lnTo>
                    <a:pt x="10757" y="141831"/>
                  </a:lnTo>
                  <a:lnTo>
                    <a:pt x="26593" y="151822"/>
                  </a:lnTo>
                  <a:lnTo>
                    <a:pt x="35049" y="152652"/>
                  </a:lnTo>
                  <a:lnTo>
                    <a:pt x="51971" y="147930"/>
                  </a:lnTo>
                  <a:lnTo>
                    <a:pt x="80735" y="123258"/>
                  </a:lnTo>
                  <a:lnTo>
                    <a:pt x="111003" y="76565"/>
                  </a:lnTo>
                  <a:lnTo>
                    <a:pt x="111784" y="76375"/>
                  </a:lnTo>
                  <a:lnTo>
                    <a:pt x="112304" y="76954"/>
                  </a:lnTo>
                  <a:lnTo>
                    <a:pt x="125463" y="116734"/>
                  </a:lnTo>
                  <a:lnTo>
                    <a:pt x="157795" y="15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881">
              <a:extLst>
                <a:ext uri="{FF2B5EF4-FFF2-40B4-BE49-F238E27FC236}">
                  <a16:creationId xmlns:a16="http://schemas.microsoft.com/office/drawing/2014/main" xmlns="" id="{06603FBC-7A00-44F0-932A-64FA7FB7835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36929" y="3652185"/>
              <a:ext cx="206572" cy="24466"/>
            </a:xfrm>
            <a:custGeom>
              <a:avLst/>
              <a:gdLst/>
              <a:ahLst/>
              <a:cxnLst/>
              <a:rect l="0" t="0" r="0" b="0"/>
              <a:pathLst>
                <a:path w="206572" h="24466">
                  <a:moveTo>
                    <a:pt x="3371" y="24465"/>
                  </a:moveTo>
                  <a:lnTo>
                    <a:pt x="3371" y="24465"/>
                  </a:lnTo>
                  <a:lnTo>
                    <a:pt x="0" y="24465"/>
                  </a:lnTo>
                  <a:lnTo>
                    <a:pt x="8017" y="21094"/>
                  </a:lnTo>
                  <a:lnTo>
                    <a:pt x="50166" y="9718"/>
                  </a:lnTo>
                  <a:lnTo>
                    <a:pt x="89203" y="2221"/>
                  </a:lnTo>
                  <a:lnTo>
                    <a:pt x="124993" y="0"/>
                  </a:lnTo>
                  <a:lnTo>
                    <a:pt x="164291" y="1223"/>
                  </a:lnTo>
                  <a:lnTo>
                    <a:pt x="206571" y="5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547">
            <a:extLst>
              <a:ext uri="{FF2B5EF4-FFF2-40B4-BE49-F238E27FC236}">
                <a16:creationId xmlns:a16="http://schemas.microsoft.com/office/drawing/2014/main" xmlns="" id="{D141144F-F278-4362-B530-8F1CB55B621C}"/>
              </a:ext>
            </a:extLst>
          </p:cNvPr>
          <p:cNvGrpSpPr/>
          <p:nvPr/>
        </p:nvGrpSpPr>
        <p:grpSpPr>
          <a:xfrm>
            <a:off x="3202236" y="3537248"/>
            <a:ext cx="1369765" cy="364472"/>
            <a:chOff x="3202236" y="3537248"/>
            <a:chExt cx="1369765" cy="364472"/>
          </a:xfrm>
        </p:grpSpPr>
        <p:sp>
          <p:nvSpPr>
            <p:cNvPr id="529" name="SMARTInkShape-2882">
              <a:extLst>
                <a:ext uri="{FF2B5EF4-FFF2-40B4-BE49-F238E27FC236}">
                  <a16:creationId xmlns:a16="http://schemas.microsoft.com/office/drawing/2014/main" xmlns="" id="{0858A878-4C54-4796-BFE8-639EA58B7F0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435279" y="3759200"/>
              <a:ext cx="136722" cy="24518"/>
            </a:xfrm>
            <a:custGeom>
              <a:avLst/>
              <a:gdLst/>
              <a:ahLst/>
              <a:cxnLst/>
              <a:rect l="0" t="0" r="0" b="0"/>
              <a:pathLst>
                <a:path w="13672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5" y="24517"/>
                  </a:lnTo>
                  <a:lnTo>
                    <a:pt x="44205" y="19450"/>
                  </a:lnTo>
                  <a:lnTo>
                    <a:pt x="84536" y="1015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883">
              <a:extLst>
                <a:ext uri="{FF2B5EF4-FFF2-40B4-BE49-F238E27FC236}">
                  <a16:creationId xmlns:a16="http://schemas.microsoft.com/office/drawing/2014/main" xmlns="" id="{DCF12D9D-E166-4FDF-BA5F-FDAAA16D1C2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394200" y="37020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1554" y="10212"/>
                  </a:lnTo>
                  <a:lnTo>
                    <a:pt x="91610" y="640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884">
              <a:extLst>
                <a:ext uri="{FF2B5EF4-FFF2-40B4-BE49-F238E27FC236}">
                  <a16:creationId xmlns:a16="http://schemas.microsoft.com/office/drawing/2014/main" xmlns="" id="{210BB78B-0B05-4389-BB85-BBC21CB3BDA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975100" y="3537248"/>
              <a:ext cx="239943" cy="329903"/>
            </a:xfrm>
            <a:custGeom>
              <a:avLst/>
              <a:gdLst/>
              <a:ahLst/>
              <a:cxnLst/>
              <a:rect l="0" t="0" r="0" b="0"/>
              <a:pathLst>
                <a:path w="239943" h="329903">
                  <a:moveTo>
                    <a:pt x="0" y="25102"/>
                  </a:moveTo>
                  <a:lnTo>
                    <a:pt x="0" y="25102"/>
                  </a:lnTo>
                  <a:lnTo>
                    <a:pt x="15914" y="15668"/>
                  </a:lnTo>
                  <a:lnTo>
                    <a:pt x="38268" y="9215"/>
                  </a:lnTo>
                  <a:lnTo>
                    <a:pt x="78951" y="4795"/>
                  </a:lnTo>
                  <a:lnTo>
                    <a:pt x="115115" y="1211"/>
                  </a:lnTo>
                  <a:lnTo>
                    <a:pt x="158519" y="0"/>
                  </a:lnTo>
                  <a:lnTo>
                    <a:pt x="178829" y="3161"/>
                  </a:lnTo>
                  <a:lnTo>
                    <a:pt x="193784" y="8566"/>
                  </a:lnTo>
                  <a:lnTo>
                    <a:pt x="196922" y="11961"/>
                  </a:lnTo>
                  <a:lnTo>
                    <a:pt x="200410" y="21379"/>
                  </a:lnTo>
                  <a:lnTo>
                    <a:pt x="195925" y="64662"/>
                  </a:lnTo>
                  <a:lnTo>
                    <a:pt x="192107" y="99147"/>
                  </a:lnTo>
                  <a:lnTo>
                    <a:pt x="194739" y="140645"/>
                  </a:lnTo>
                  <a:lnTo>
                    <a:pt x="204456" y="186102"/>
                  </a:lnTo>
                  <a:lnTo>
                    <a:pt x="216272" y="231556"/>
                  </a:lnTo>
                  <a:lnTo>
                    <a:pt x="229536" y="278098"/>
                  </a:lnTo>
                  <a:lnTo>
                    <a:pt x="239942" y="316164"/>
                  </a:lnTo>
                  <a:lnTo>
                    <a:pt x="238983" y="318627"/>
                  </a:lnTo>
                  <a:lnTo>
                    <a:pt x="236933" y="320268"/>
                  </a:lnTo>
                  <a:lnTo>
                    <a:pt x="229481" y="322092"/>
                  </a:lnTo>
                  <a:lnTo>
                    <a:pt x="186992" y="323359"/>
                  </a:lnTo>
                  <a:lnTo>
                    <a:pt x="141829" y="327878"/>
                  </a:lnTo>
                  <a:lnTo>
                    <a:pt x="114300" y="329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885">
              <a:extLst>
                <a:ext uri="{FF2B5EF4-FFF2-40B4-BE49-F238E27FC236}">
                  <a16:creationId xmlns:a16="http://schemas.microsoft.com/office/drawing/2014/main" xmlns="" id="{C584444F-EBF8-47FD-86F7-7F373C99E04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810000" y="3638550"/>
              <a:ext cx="133351" cy="215901"/>
            </a:xfrm>
            <a:custGeom>
              <a:avLst/>
              <a:gdLst/>
              <a:ahLst/>
              <a:cxnLst/>
              <a:rect l="0" t="0" r="0" b="0"/>
              <a:pathLst>
                <a:path w="133351" h="215901">
                  <a:moveTo>
                    <a:pt x="133350" y="0"/>
                  </a:moveTo>
                  <a:lnTo>
                    <a:pt x="133350" y="0"/>
                  </a:lnTo>
                  <a:lnTo>
                    <a:pt x="123237" y="3371"/>
                  </a:lnTo>
                  <a:lnTo>
                    <a:pt x="103464" y="18952"/>
                  </a:lnTo>
                  <a:lnTo>
                    <a:pt x="72204" y="59639"/>
                  </a:lnTo>
                  <a:lnTo>
                    <a:pt x="51497" y="96693"/>
                  </a:lnTo>
                  <a:lnTo>
                    <a:pt x="31957" y="137932"/>
                  </a:lnTo>
                  <a:lnTo>
                    <a:pt x="14172" y="17586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886">
              <a:extLst>
                <a:ext uri="{FF2B5EF4-FFF2-40B4-BE49-F238E27FC236}">
                  <a16:creationId xmlns:a16="http://schemas.microsoft.com/office/drawing/2014/main" xmlns="" id="{D69FA05C-30B1-4186-BFD6-4897BE49E1B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733800" y="3625850"/>
              <a:ext cx="171451" cy="234951"/>
            </a:xfrm>
            <a:custGeom>
              <a:avLst/>
              <a:gdLst/>
              <a:ahLst/>
              <a:cxnLst/>
              <a:rect l="0" t="0" r="0" b="0"/>
              <a:pathLst>
                <a:path w="171451" h="234951">
                  <a:moveTo>
                    <a:pt x="0" y="0"/>
                  </a:moveTo>
                  <a:lnTo>
                    <a:pt x="0" y="0"/>
                  </a:lnTo>
                  <a:lnTo>
                    <a:pt x="33257" y="15580"/>
                  </a:lnTo>
                  <a:lnTo>
                    <a:pt x="77046" y="54583"/>
                  </a:lnTo>
                  <a:lnTo>
                    <a:pt x="108985" y="95587"/>
                  </a:lnTo>
                  <a:lnTo>
                    <a:pt x="135224" y="142465"/>
                  </a:lnTo>
                  <a:lnTo>
                    <a:pt x="152564" y="186537"/>
                  </a:lnTo>
                  <a:lnTo>
                    <a:pt x="1714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887">
              <a:extLst>
                <a:ext uri="{FF2B5EF4-FFF2-40B4-BE49-F238E27FC236}">
                  <a16:creationId xmlns:a16="http://schemas.microsoft.com/office/drawing/2014/main" xmlns="" id="{EF5135FE-52CD-4E67-8710-8BA56907085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532311" y="3538107"/>
              <a:ext cx="169740" cy="345052"/>
            </a:xfrm>
            <a:custGeom>
              <a:avLst/>
              <a:gdLst/>
              <a:ahLst/>
              <a:cxnLst/>
              <a:rect l="0" t="0" r="0" b="0"/>
              <a:pathLst>
                <a:path w="169740" h="345052">
                  <a:moveTo>
                    <a:pt x="169739" y="24243"/>
                  </a:moveTo>
                  <a:lnTo>
                    <a:pt x="169739" y="24243"/>
                  </a:lnTo>
                  <a:lnTo>
                    <a:pt x="169739" y="6566"/>
                  </a:lnTo>
                  <a:lnTo>
                    <a:pt x="168328" y="3992"/>
                  </a:lnTo>
                  <a:lnTo>
                    <a:pt x="165976" y="2276"/>
                  </a:lnTo>
                  <a:lnTo>
                    <a:pt x="158894" y="368"/>
                  </a:lnTo>
                  <a:lnTo>
                    <a:pt x="143007" y="0"/>
                  </a:lnTo>
                  <a:lnTo>
                    <a:pt x="105672" y="11111"/>
                  </a:lnTo>
                  <a:lnTo>
                    <a:pt x="70561" y="32467"/>
                  </a:lnTo>
                  <a:lnTo>
                    <a:pt x="53458" y="47183"/>
                  </a:lnTo>
                  <a:lnTo>
                    <a:pt x="43975" y="65013"/>
                  </a:lnTo>
                  <a:lnTo>
                    <a:pt x="34515" y="105203"/>
                  </a:lnTo>
                  <a:lnTo>
                    <a:pt x="31365" y="143324"/>
                  </a:lnTo>
                  <a:lnTo>
                    <a:pt x="27061" y="185899"/>
                  </a:lnTo>
                  <a:lnTo>
                    <a:pt x="21317" y="229792"/>
                  </a:lnTo>
                  <a:lnTo>
                    <a:pt x="11776" y="267337"/>
                  </a:lnTo>
                  <a:lnTo>
                    <a:pt x="552" y="313583"/>
                  </a:lnTo>
                  <a:lnTo>
                    <a:pt x="0" y="327111"/>
                  </a:lnTo>
                  <a:lnTo>
                    <a:pt x="2107" y="337827"/>
                  </a:lnTo>
                  <a:lnTo>
                    <a:pt x="5773" y="341248"/>
                  </a:lnTo>
                  <a:lnTo>
                    <a:pt x="17372" y="345051"/>
                  </a:lnTo>
                  <a:lnTo>
                    <a:pt x="62908" y="342667"/>
                  </a:lnTo>
                  <a:lnTo>
                    <a:pt x="107714" y="338554"/>
                  </a:lnTo>
                  <a:lnTo>
                    <a:pt x="131639" y="33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888">
              <a:extLst>
                <a:ext uri="{FF2B5EF4-FFF2-40B4-BE49-F238E27FC236}">
                  <a16:creationId xmlns:a16="http://schemas.microsoft.com/office/drawing/2014/main" xmlns="" id="{0CEB6381-33B6-4885-BFF1-C30F1F9BF6D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240265" y="3733800"/>
              <a:ext cx="169686" cy="50801"/>
            </a:xfrm>
            <a:custGeom>
              <a:avLst/>
              <a:gdLst/>
              <a:ahLst/>
              <a:cxnLst/>
              <a:rect l="0" t="0" r="0" b="0"/>
              <a:pathLst>
                <a:path w="1696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7" y="50094"/>
                  </a:lnTo>
                  <a:lnTo>
                    <a:pt x="883" y="48918"/>
                  </a:lnTo>
                  <a:lnTo>
                    <a:pt x="0" y="47429"/>
                  </a:lnTo>
                  <a:lnTo>
                    <a:pt x="6546" y="42011"/>
                  </a:lnTo>
                  <a:lnTo>
                    <a:pt x="43856" y="27035"/>
                  </a:lnTo>
                  <a:lnTo>
                    <a:pt x="87874" y="18045"/>
                  </a:lnTo>
                  <a:lnTo>
                    <a:pt x="120154" y="11312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889">
              <a:extLst>
                <a:ext uri="{FF2B5EF4-FFF2-40B4-BE49-F238E27FC236}">
                  <a16:creationId xmlns:a16="http://schemas.microsoft.com/office/drawing/2014/main" xmlns="" id="{DA279CDE-E1D0-423A-A66A-3F67D2D46A9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202236" y="3563952"/>
              <a:ext cx="201365" cy="337768"/>
            </a:xfrm>
            <a:custGeom>
              <a:avLst/>
              <a:gdLst/>
              <a:ahLst/>
              <a:cxnLst/>
              <a:rect l="0" t="0" r="0" b="0"/>
              <a:pathLst>
                <a:path w="201365" h="337768">
                  <a:moveTo>
                    <a:pt x="188664" y="36498"/>
                  </a:moveTo>
                  <a:lnTo>
                    <a:pt x="188664" y="36498"/>
                  </a:lnTo>
                  <a:lnTo>
                    <a:pt x="199647" y="12649"/>
                  </a:lnTo>
                  <a:lnTo>
                    <a:pt x="200219" y="10016"/>
                  </a:lnTo>
                  <a:lnTo>
                    <a:pt x="199190" y="7554"/>
                  </a:lnTo>
                  <a:lnTo>
                    <a:pt x="194283" y="2938"/>
                  </a:lnTo>
                  <a:lnTo>
                    <a:pt x="185517" y="415"/>
                  </a:lnTo>
                  <a:lnTo>
                    <a:pt x="173154" y="0"/>
                  </a:lnTo>
                  <a:lnTo>
                    <a:pt x="126353" y="10725"/>
                  </a:lnTo>
                  <a:lnTo>
                    <a:pt x="83031" y="30377"/>
                  </a:lnTo>
                  <a:lnTo>
                    <a:pt x="55771" y="50497"/>
                  </a:lnTo>
                  <a:lnTo>
                    <a:pt x="39770" y="72004"/>
                  </a:lnTo>
                  <a:lnTo>
                    <a:pt x="26791" y="114694"/>
                  </a:lnTo>
                  <a:lnTo>
                    <a:pt x="19660" y="152801"/>
                  </a:lnTo>
                  <a:lnTo>
                    <a:pt x="12372" y="199212"/>
                  </a:lnTo>
                  <a:lnTo>
                    <a:pt x="5419" y="232052"/>
                  </a:lnTo>
                  <a:lnTo>
                    <a:pt x="314" y="275532"/>
                  </a:lnTo>
                  <a:lnTo>
                    <a:pt x="0" y="316600"/>
                  </a:lnTo>
                  <a:lnTo>
                    <a:pt x="5095" y="329381"/>
                  </a:lnTo>
                  <a:lnTo>
                    <a:pt x="9840" y="333353"/>
                  </a:lnTo>
                  <a:lnTo>
                    <a:pt x="22639" y="337767"/>
                  </a:lnTo>
                  <a:lnTo>
                    <a:pt x="55824" y="336881"/>
                  </a:lnTo>
                  <a:lnTo>
                    <a:pt x="86585" y="330163"/>
                  </a:lnTo>
                  <a:lnTo>
                    <a:pt x="120012" y="320827"/>
                  </a:lnTo>
                  <a:lnTo>
                    <a:pt x="163776" y="306931"/>
                  </a:lnTo>
                  <a:lnTo>
                    <a:pt x="201364" y="284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548">
            <a:extLst>
              <a:ext uri="{FF2B5EF4-FFF2-40B4-BE49-F238E27FC236}">
                <a16:creationId xmlns:a16="http://schemas.microsoft.com/office/drawing/2014/main" xmlns="" id="{AB81E68F-AB18-4148-A6A0-22D14F004B5E}"/>
              </a:ext>
            </a:extLst>
          </p:cNvPr>
          <p:cNvGrpSpPr/>
          <p:nvPr/>
        </p:nvGrpSpPr>
        <p:grpSpPr>
          <a:xfrm>
            <a:off x="1003300" y="2412931"/>
            <a:ext cx="9848851" cy="955523"/>
            <a:chOff x="1003300" y="2412931"/>
            <a:chExt cx="9848851" cy="955523"/>
          </a:xfrm>
        </p:grpSpPr>
        <p:sp>
          <p:nvSpPr>
            <p:cNvPr id="538" name="SMARTInkShape-2890">
              <a:extLst>
                <a:ext uri="{FF2B5EF4-FFF2-40B4-BE49-F238E27FC236}">
                  <a16:creationId xmlns:a16="http://schemas.microsoft.com/office/drawing/2014/main" xmlns="" id="{779F624C-F7E9-4D30-BB7D-7899337FE80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03300" y="2412931"/>
              <a:ext cx="9848851" cy="203738"/>
            </a:xfrm>
            <a:custGeom>
              <a:avLst/>
              <a:gdLst/>
              <a:ahLst/>
              <a:cxnLst/>
              <a:rect l="0" t="0" r="0" b="0"/>
              <a:pathLst>
                <a:path w="9848851" h="203738">
                  <a:moveTo>
                    <a:pt x="0" y="133419"/>
                  </a:moveTo>
                  <a:lnTo>
                    <a:pt x="0" y="133419"/>
                  </a:lnTo>
                  <a:lnTo>
                    <a:pt x="33710" y="123306"/>
                  </a:lnTo>
                  <a:lnTo>
                    <a:pt x="56340" y="119622"/>
                  </a:lnTo>
                  <a:lnTo>
                    <a:pt x="84127" y="116460"/>
                  </a:lnTo>
                  <a:lnTo>
                    <a:pt x="115351" y="113646"/>
                  </a:lnTo>
                  <a:lnTo>
                    <a:pt x="153101" y="111065"/>
                  </a:lnTo>
                  <a:lnTo>
                    <a:pt x="195200" y="108639"/>
                  </a:lnTo>
                  <a:lnTo>
                    <a:pt x="240200" y="106315"/>
                  </a:lnTo>
                  <a:lnTo>
                    <a:pt x="295600" y="104766"/>
                  </a:lnTo>
                  <a:lnTo>
                    <a:pt x="357933" y="103734"/>
                  </a:lnTo>
                  <a:lnTo>
                    <a:pt x="424889" y="103046"/>
                  </a:lnTo>
                  <a:lnTo>
                    <a:pt x="499159" y="102587"/>
                  </a:lnTo>
                  <a:lnTo>
                    <a:pt x="578306" y="102281"/>
                  </a:lnTo>
                  <a:lnTo>
                    <a:pt x="660704" y="102077"/>
                  </a:lnTo>
                  <a:lnTo>
                    <a:pt x="750208" y="101941"/>
                  </a:lnTo>
                  <a:lnTo>
                    <a:pt x="844450" y="101850"/>
                  </a:lnTo>
                  <a:lnTo>
                    <a:pt x="941850" y="101790"/>
                  </a:lnTo>
                  <a:lnTo>
                    <a:pt x="1049822" y="100338"/>
                  </a:lnTo>
                  <a:lnTo>
                    <a:pt x="1164843" y="97960"/>
                  </a:lnTo>
                  <a:lnTo>
                    <a:pt x="1284562" y="94963"/>
                  </a:lnTo>
                  <a:lnTo>
                    <a:pt x="1411647" y="91554"/>
                  </a:lnTo>
                  <a:lnTo>
                    <a:pt x="1543642" y="87870"/>
                  </a:lnTo>
                  <a:lnTo>
                    <a:pt x="1678911" y="84003"/>
                  </a:lnTo>
                  <a:lnTo>
                    <a:pt x="1822713" y="78603"/>
                  </a:lnTo>
                  <a:lnTo>
                    <a:pt x="1972203" y="72180"/>
                  </a:lnTo>
                  <a:lnTo>
                    <a:pt x="2125485" y="65076"/>
                  </a:lnTo>
                  <a:lnTo>
                    <a:pt x="2289057" y="56813"/>
                  </a:lnTo>
                  <a:lnTo>
                    <a:pt x="2459487" y="47776"/>
                  </a:lnTo>
                  <a:lnTo>
                    <a:pt x="2634492" y="38224"/>
                  </a:lnTo>
                  <a:lnTo>
                    <a:pt x="2813956" y="29739"/>
                  </a:lnTo>
                  <a:lnTo>
                    <a:pt x="2996393" y="21966"/>
                  </a:lnTo>
                  <a:lnTo>
                    <a:pt x="3180812" y="14667"/>
                  </a:lnTo>
                  <a:lnTo>
                    <a:pt x="3367963" y="9095"/>
                  </a:lnTo>
                  <a:lnTo>
                    <a:pt x="3556938" y="4676"/>
                  </a:lnTo>
                  <a:lnTo>
                    <a:pt x="3747124" y="1023"/>
                  </a:lnTo>
                  <a:lnTo>
                    <a:pt x="3943766" y="0"/>
                  </a:lnTo>
                  <a:lnTo>
                    <a:pt x="4144711" y="728"/>
                  </a:lnTo>
                  <a:lnTo>
                    <a:pt x="4348524" y="2625"/>
                  </a:lnTo>
                  <a:lnTo>
                    <a:pt x="4550016" y="5301"/>
                  </a:lnTo>
                  <a:lnTo>
                    <a:pt x="4749960" y="8496"/>
                  </a:lnTo>
                  <a:lnTo>
                    <a:pt x="4948874" y="12037"/>
                  </a:lnTo>
                  <a:lnTo>
                    <a:pt x="5147099" y="15103"/>
                  </a:lnTo>
                  <a:lnTo>
                    <a:pt x="5344866" y="17853"/>
                  </a:lnTo>
                  <a:lnTo>
                    <a:pt x="5542328" y="20391"/>
                  </a:lnTo>
                  <a:lnTo>
                    <a:pt x="5742407" y="24201"/>
                  </a:lnTo>
                  <a:lnTo>
                    <a:pt x="5944231" y="28857"/>
                  </a:lnTo>
                  <a:lnTo>
                    <a:pt x="6147222" y="34077"/>
                  </a:lnTo>
                  <a:lnTo>
                    <a:pt x="6348163" y="40380"/>
                  </a:lnTo>
                  <a:lnTo>
                    <a:pt x="6547743" y="47404"/>
                  </a:lnTo>
                  <a:lnTo>
                    <a:pt x="6746411" y="54909"/>
                  </a:lnTo>
                  <a:lnTo>
                    <a:pt x="6940947" y="63441"/>
                  </a:lnTo>
                  <a:lnTo>
                    <a:pt x="7132726" y="72656"/>
                  </a:lnTo>
                  <a:lnTo>
                    <a:pt x="7322668" y="82327"/>
                  </a:lnTo>
                  <a:lnTo>
                    <a:pt x="7508562" y="93008"/>
                  </a:lnTo>
                  <a:lnTo>
                    <a:pt x="7691758" y="104361"/>
                  </a:lnTo>
                  <a:lnTo>
                    <a:pt x="7873154" y="116164"/>
                  </a:lnTo>
                  <a:lnTo>
                    <a:pt x="8044181" y="126854"/>
                  </a:lnTo>
                  <a:lnTo>
                    <a:pt x="8208293" y="136804"/>
                  </a:lnTo>
                  <a:lnTo>
                    <a:pt x="8367795" y="146259"/>
                  </a:lnTo>
                  <a:lnTo>
                    <a:pt x="8517168" y="154679"/>
                  </a:lnTo>
                  <a:lnTo>
                    <a:pt x="8659791" y="162409"/>
                  </a:lnTo>
                  <a:lnTo>
                    <a:pt x="8797910" y="169679"/>
                  </a:lnTo>
                  <a:lnTo>
                    <a:pt x="8928797" y="175937"/>
                  </a:lnTo>
                  <a:lnTo>
                    <a:pt x="9054859" y="181520"/>
                  </a:lnTo>
                  <a:lnTo>
                    <a:pt x="9177706" y="186653"/>
                  </a:lnTo>
                  <a:lnTo>
                    <a:pt x="9287826" y="191486"/>
                  </a:lnTo>
                  <a:lnTo>
                    <a:pt x="9389462" y="196119"/>
                  </a:lnTo>
                  <a:lnTo>
                    <a:pt x="9485440" y="200619"/>
                  </a:lnTo>
                  <a:lnTo>
                    <a:pt x="9568479" y="202913"/>
                  </a:lnTo>
                  <a:lnTo>
                    <a:pt x="9642886" y="203737"/>
                  </a:lnTo>
                  <a:lnTo>
                    <a:pt x="9711540" y="203581"/>
                  </a:lnTo>
                  <a:lnTo>
                    <a:pt x="9757310" y="203477"/>
                  </a:lnTo>
                  <a:lnTo>
                    <a:pt x="9848850" y="203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891">
              <a:extLst>
                <a:ext uri="{FF2B5EF4-FFF2-40B4-BE49-F238E27FC236}">
                  <a16:creationId xmlns:a16="http://schemas.microsoft.com/office/drawing/2014/main" xmlns="" id="{773D5258-3C20-4566-8171-2AF836200B0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387258" y="2975254"/>
              <a:ext cx="79034" cy="137641"/>
            </a:xfrm>
            <a:custGeom>
              <a:avLst/>
              <a:gdLst/>
              <a:ahLst/>
              <a:cxnLst/>
              <a:rect l="0" t="0" r="0" b="0"/>
              <a:pathLst>
                <a:path w="79034" h="137641">
                  <a:moveTo>
                    <a:pt x="60542" y="15596"/>
                  </a:moveTo>
                  <a:lnTo>
                    <a:pt x="60542" y="15596"/>
                  </a:lnTo>
                  <a:lnTo>
                    <a:pt x="36156" y="669"/>
                  </a:lnTo>
                  <a:lnTo>
                    <a:pt x="32996" y="0"/>
                  </a:lnTo>
                  <a:lnTo>
                    <a:pt x="30183" y="260"/>
                  </a:lnTo>
                  <a:lnTo>
                    <a:pt x="27603" y="1139"/>
                  </a:lnTo>
                  <a:lnTo>
                    <a:pt x="17229" y="15859"/>
                  </a:lnTo>
                  <a:lnTo>
                    <a:pt x="2493" y="51892"/>
                  </a:lnTo>
                  <a:lnTo>
                    <a:pt x="0" y="97162"/>
                  </a:lnTo>
                  <a:lnTo>
                    <a:pt x="1131" y="108074"/>
                  </a:lnTo>
                  <a:lnTo>
                    <a:pt x="11794" y="125841"/>
                  </a:lnTo>
                  <a:lnTo>
                    <a:pt x="19577" y="133543"/>
                  </a:lnTo>
                  <a:lnTo>
                    <a:pt x="27587" y="137266"/>
                  </a:lnTo>
                  <a:lnTo>
                    <a:pt x="44014" y="137640"/>
                  </a:lnTo>
                  <a:lnTo>
                    <a:pt x="51640" y="133648"/>
                  </a:lnTo>
                  <a:lnTo>
                    <a:pt x="65758" y="119804"/>
                  </a:lnTo>
                  <a:lnTo>
                    <a:pt x="78864" y="92177"/>
                  </a:lnTo>
                  <a:lnTo>
                    <a:pt x="79033" y="70093"/>
                  </a:lnTo>
                  <a:lnTo>
                    <a:pt x="71195" y="39504"/>
                  </a:lnTo>
                  <a:lnTo>
                    <a:pt x="63866" y="25517"/>
                  </a:lnTo>
                  <a:lnTo>
                    <a:pt x="55904" y="16948"/>
                  </a:lnTo>
                  <a:lnTo>
                    <a:pt x="52511" y="15086"/>
                  </a:lnTo>
                  <a:lnTo>
                    <a:pt x="49544" y="14551"/>
                  </a:lnTo>
                  <a:lnTo>
                    <a:pt x="46860" y="14899"/>
                  </a:lnTo>
                  <a:lnTo>
                    <a:pt x="45776" y="16542"/>
                  </a:lnTo>
                  <a:lnTo>
                    <a:pt x="45759" y="19049"/>
                  </a:lnTo>
                  <a:lnTo>
                    <a:pt x="47842" y="28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892">
              <a:extLst>
                <a:ext uri="{FF2B5EF4-FFF2-40B4-BE49-F238E27FC236}">
                  <a16:creationId xmlns:a16="http://schemas.microsoft.com/office/drawing/2014/main" xmlns="" id="{2EBA8044-A5B4-4E57-A0AF-4C671C2B618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524000" y="2978906"/>
              <a:ext cx="127001" cy="103253"/>
            </a:xfrm>
            <a:custGeom>
              <a:avLst/>
              <a:gdLst/>
              <a:ahLst/>
              <a:cxnLst/>
              <a:rect l="0" t="0" r="0" b="0"/>
              <a:pathLst>
                <a:path w="127001" h="103253">
                  <a:moveTo>
                    <a:pt x="0" y="30994"/>
                  </a:moveTo>
                  <a:lnTo>
                    <a:pt x="0" y="30994"/>
                  </a:lnTo>
                  <a:lnTo>
                    <a:pt x="0" y="0"/>
                  </a:lnTo>
                  <a:lnTo>
                    <a:pt x="0" y="39768"/>
                  </a:lnTo>
                  <a:lnTo>
                    <a:pt x="1882" y="87242"/>
                  </a:lnTo>
                  <a:lnTo>
                    <a:pt x="3371" y="93892"/>
                  </a:lnTo>
                  <a:lnTo>
                    <a:pt x="5775" y="98326"/>
                  </a:lnTo>
                  <a:lnTo>
                    <a:pt x="8789" y="101282"/>
                  </a:lnTo>
                  <a:lnTo>
                    <a:pt x="12209" y="103252"/>
                  </a:lnTo>
                  <a:lnTo>
                    <a:pt x="15901" y="103155"/>
                  </a:lnTo>
                  <a:lnTo>
                    <a:pt x="23765" y="99284"/>
                  </a:lnTo>
                  <a:lnTo>
                    <a:pt x="36126" y="82429"/>
                  </a:lnTo>
                  <a:lnTo>
                    <a:pt x="47170" y="52155"/>
                  </a:lnTo>
                  <a:lnTo>
                    <a:pt x="50430" y="33736"/>
                  </a:lnTo>
                  <a:lnTo>
                    <a:pt x="51964" y="30706"/>
                  </a:lnTo>
                  <a:lnTo>
                    <a:pt x="53693" y="28685"/>
                  </a:lnTo>
                  <a:lnTo>
                    <a:pt x="55551" y="28749"/>
                  </a:lnTo>
                  <a:lnTo>
                    <a:pt x="57495" y="30203"/>
                  </a:lnTo>
                  <a:lnTo>
                    <a:pt x="87567" y="63441"/>
                  </a:lnTo>
                  <a:lnTo>
                    <a:pt x="127000" y="8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893">
              <a:extLst>
                <a:ext uri="{FF2B5EF4-FFF2-40B4-BE49-F238E27FC236}">
                  <a16:creationId xmlns:a16="http://schemas.microsoft.com/office/drawing/2014/main" xmlns="" id="{5900C142-5E11-4254-8FCE-200AFD8EFFB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185079" y="3041650"/>
              <a:ext cx="168472" cy="19051"/>
            </a:xfrm>
            <a:custGeom>
              <a:avLst/>
              <a:gdLst/>
              <a:ahLst/>
              <a:cxnLst/>
              <a:rect l="0" t="0" r="0" b="0"/>
              <a:pathLst>
                <a:path w="1684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0546" y="14686"/>
                  </a:lnTo>
                  <a:lnTo>
                    <a:pt x="86667" y="11877"/>
                  </a:lnTo>
                  <a:lnTo>
                    <a:pt x="126939" y="6220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894">
              <a:extLst>
                <a:ext uri="{FF2B5EF4-FFF2-40B4-BE49-F238E27FC236}">
                  <a16:creationId xmlns:a16="http://schemas.microsoft.com/office/drawing/2014/main" xmlns="" id="{13BDC299-F773-4166-8769-C5734E86B7A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137650" y="29400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33930" y="706"/>
                  </a:lnTo>
                  <a:lnTo>
                    <a:pt x="79904" y="5070"/>
                  </a:lnTo>
                  <a:lnTo>
                    <a:pt x="123943" y="10126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895">
              <a:extLst>
                <a:ext uri="{FF2B5EF4-FFF2-40B4-BE49-F238E27FC236}">
                  <a16:creationId xmlns:a16="http://schemas.microsoft.com/office/drawing/2014/main" xmlns="" id="{F4CBB52D-0523-44AC-926E-4F1105B0F66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810750" y="2708962"/>
              <a:ext cx="165101" cy="148539"/>
            </a:xfrm>
            <a:custGeom>
              <a:avLst/>
              <a:gdLst/>
              <a:ahLst/>
              <a:cxnLst/>
              <a:rect l="0" t="0" r="0" b="0"/>
              <a:pathLst>
                <a:path w="165101" h="148539">
                  <a:moveTo>
                    <a:pt x="0" y="8838"/>
                  </a:moveTo>
                  <a:lnTo>
                    <a:pt x="0" y="8838"/>
                  </a:lnTo>
                  <a:lnTo>
                    <a:pt x="38724" y="0"/>
                  </a:lnTo>
                  <a:lnTo>
                    <a:pt x="68545" y="653"/>
                  </a:lnTo>
                  <a:lnTo>
                    <a:pt x="76036" y="3381"/>
                  </a:lnTo>
                  <a:lnTo>
                    <a:pt x="86240" y="12057"/>
                  </a:lnTo>
                  <a:lnTo>
                    <a:pt x="91246" y="24850"/>
                  </a:lnTo>
                  <a:lnTo>
                    <a:pt x="92580" y="32213"/>
                  </a:lnTo>
                  <a:lnTo>
                    <a:pt x="86537" y="49801"/>
                  </a:lnTo>
                  <a:lnTo>
                    <a:pt x="59662" y="86466"/>
                  </a:lnTo>
                  <a:lnTo>
                    <a:pt x="24467" y="122490"/>
                  </a:lnTo>
                  <a:lnTo>
                    <a:pt x="18637" y="134139"/>
                  </a:lnTo>
                  <a:lnTo>
                    <a:pt x="18068" y="138233"/>
                  </a:lnTo>
                  <a:lnTo>
                    <a:pt x="18395" y="141668"/>
                  </a:lnTo>
                  <a:lnTo>
                    <a:pt x="22847" y="143958"/>
                  </a:lnTo>
                  <a:lnTo>
                    <a:pt x="64172" y="147633"/>
                  </a:lnTo>
                  <a:lnTo>
                    <a:pt x="94841" y="148136"/>
                  </a:lnTo>
                  <a:lnTo>
                    <a:pt x="141460" y="148419"/>
                  </a:lnTo>
                  <a:lnTo>
                    <a:pt x="165100" y="148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896">
              <a:extLst>
                <a:ext uri="{FF2B5EF4-FFF2-40B4-BE49-F238E27FC236}">
                  <a16:creationId xmlns:a16="http://schemas.microsoft.com/office/drawing/2014/main" xmlns="" id="{19BB285A-514F-41B7-9F9F-12CAD469124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505950" y="2819400"/>
              <a:ext cx="222251" cy="336551"/>
            </a:xfrm>
            <a:custGeom>
              <a:avLst/>
              <a:gdLst/>
              <a:ahLst/>
              <a:cxnLst/>
              <a:rect l="0" t="0" r="0" b="0"/>
              <a:pathLst>
                <a:path w="222251" h="336551">
                  <a:moveTo>
                    <a:pt x="222250" y="0"/>
                  </a:moveTo>
                  <a:lnTo>
                    <a:pt x="222250" y="0"/>
                  </a:lnTo>
                  <a:lnTo>
                    <a:pt x="180154" y="36628"/>
                  </a:lnTo>
                  <a:lnTo>
                    <a:pt x="141494" y="81408"/>
                  </a:lnTo>
                  <a:lnTo>
                    <a:pt x="115098" y="118496"/>
                  </a:lnTo>
                  <a:lnTo>
                    <a:pt x="89254" y="158498"/>
                  </a:lnTo>
                  <a:lnTo>
                    <a:pt x="63657" y="199796"/>
                  </a:lnTo>
                  <a:lnTo>
                    <a:pt x="41932" y="239787"/>
                  </a:lnTo>
                  <a:lnTo>
                    <a:pt x="24281" y="276610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897">
              <a:extLst>
                <a:ext uri="{FF2B5EF4-FFF2-40B4-BE49-F238E27FC236}">
                  <a16:creationId xmlns:a16="http://schemas.microsoft.com/office/drawing/2014/main" xmlns="" id="{BBC35C1E-DA08-4210-A3DF-B4B9D028136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502579" y="2823929"/>
              <a:ext cx="181172" cy="224072"/>
            </a:xfrm>
            <a:custGeom>
              <a:avLst/>
              <a:gdLst/>
              <a:ahLst/>
              <a:cxnLst/>
              <a:rect l="0" t="0" r="0" b="0"/>
              <a:pathLst>
                <a:path w="181172" h="224072">
                  <a:moveTo>
                    <a:pt x="3371" y="8171"/>
                  </a:moveTo>
                  <a:lnTo>
                    <a:pt x="3371" y="8171"/>
                  </a:lnTo>
                  <a:lnTo>
                    <a:pt x="0" y="1429"/>
                  </a:lnTo>
                  <a:lnTo>
                    <a:pt x="417" y="149"/>
                  </a:lnTo>
                  <a:lnTo>
                    <a:pt x="2108" y="0"/>
                  </a:lnTo>
                  <a:lnTo>
                    <a:pt x="4645" y="607"/>
                  </a:lnTo>
                  <a:lnTo>
                    <a:pt x="45903" y="43810"/>
                  </a:lnTo>
                  <a:lnTo>
                    <a:pt x="74142" y="85915"/>
                  </a:lnTo>
                  <a:lnTo>
                    <a:pt x="110496" y="130768"/>
                  </a:lnTo>
                  <a:lnTo>
                    <a:pt x="142435" y="171967"/>
                  </a:lnTo>
                  <a:lnTo>
                    <a:pt x="181171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898">
              <a:extLst>
                <a:ext uri="{FF2B5EF4-FFF2-40B4-BE49-F238E27FC236}">
                  <a16:creationId xmlns:a16="http://schemas.microsoft.com/office/drawing/2014/main" xmlns="" id="{063AA32C-16D4-4651-8E19-CDF716D3E7E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790118" y="2739498"/>
              <a:ext cx="176083" cy="410103"/>
            </a:xfrm>
            <a:custGeom>
              <a:avLst/>
              <a:gdLst/>
              <a:ahLst/>
              <a:cxnLst/>
              <a:rect l="0" t="0" r="0" b="0"/>
              <a:pathLst>
                <a:path w="176083" h="410103">
                  <a:moveTo>
                    <a:pt x="176082" y="16402"/>
                  </a:moveTo>
                  <a:lnTo>
                    <a:pt x="176082" y="16402"/>
                  </a:lnTo>
                  <a:lnTo>
                    <a:pt x="172711" y="6289"/>
                  </a:lnTo>
                  <a:lnTo>
                    <a:pt x="170306" y="3310"/>
                  </a:lnTo>
                  <a:lnTo>
                    <a:pt x="163873" y="0"/>
                  </a:lnTo>
                  <a:lnTo>
                    <a:pt x="154426" y="2292"/>
                  </a:lnTo>
                  <a:lnTo>
                    <a:pt x="148946" y="4878"/>
                  </a:lnTo>
                  <a:lnTo>
                    <a:pt x="127746" y="32116"/>
                  </a:lnTo>
                  <a:lnTo>
                    <a:pt x="110333" y="78208"/>
                  </a:lnTo>
                  <a:lnTo>
                    <a:pt x="98881" y="119366"/>
                  </a:lnTo>
                  <a:lnTo>
                    <a:pt x="85326" y="166586"/>
                  </a:lnTo>
                  <a:lnTo>
                    <a:pt x="76773" y="192019"/>
                  </a:lnTo>
                  <a:lnTo>
                    <a:pt x="67541" y="218147"/>
                  </a:lnTo>
                  <a:lnTo>
                    <a:pt x="57154" y="242621"/>
                  </a:lnTo>
                  <a:lnTo>
                    <a:pt x="34326" y="288628"/>
                  </a:lnTo>
                  <a:lnTo>
                    <a:pt x="15711" y="326951"/>
                  </a:lnTo>
                  <a:lnTo>
                    <a:pt x="3206" y="358329"/>
                  </a:lnTo>
                  <a:lnTo>
                    <a:pt x="0" y="381683"/>
                  </a:lnTo>
                  <a:lnTo>
                    <a:pt x="1544" y="389745"/>
                  </a:lnTo>
                  <a:lnTo>
                    <a:pt x="4690" y="395825"/>
                  </a:lnTo>
                  <a:lnTo>
                    <a:pt x="17332" y="41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899">
              <a:extLst>
                <a:ext uri="{FF2B5EF4-FFF2-40B4-BE49-F238E27FC236}">
                  <a16:creationId xmlns:a16="http://schemas.microsoft.com/office/drawing/2014/main" xmlns="" id="{0740C6D1-0A0E-4C78-924F-2EFB21F450F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655932" y="2758592"/>
              <a:ext cx="183269" cy="168759"/>
            </a:xfrm>
            <a:custGeom>
              <a:avLst/>
              <a:gdLst/>
              <a:ahLst/>
              <a:cxnLst/>
              <a:rect l="0" t="0" r="0" b="0"/>
              <a:pathLst>
                <a:path w="183269" h="16875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2" y="514"/>
                  </a:lnTo>
                  <a:lnTo>
                    <a:pt x="0" y="1562"/>
                  </a:lnTo>
                  <a:lnTo>
                    <a:pt x="9492" y="19892"/>
                  </a:lnTo>
                  <a:lnTo>
                    <a:pt x="42566" y="51037"/>
                  </a:lnTo>
                  <a:lnTo>
                    <a:pt x="74167" y="74809"/>
                  </a:lnTo>
                  <a:lnTo>
                    <a:pt x="107261" y="98781"/>
                  </a:lnTo>
                  <a:lnTo>
                    <a:pt x="147576" y="131404"/>
                  </a:lnTo>
                  <a:lnTo>
                    <a:pt x="183268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900">
              <a:extLst>
                <a:ext uri="{FF2B5EF4-FFF2-40B4-BE49-F238E27FC236}">
                  <a16:creationId xmlns:a16="http://schemas.microsoft.com/office/drawing/2014/main" xmlns="" id="{CC1ABF05-4762-4BE2-861B-05D2E4347B5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07300" y="2707791"/>
              <a:ext cx="61886" cy="340210"/>
            </a:xfrm>
            <a:custGeom>
              <a:avLst/>
              <a:gdLst/>
              <a:ahLst/>
              <a:cxnLst/>
              <a:rect l="0" t="0" r="0" b="0"/>
              <a:pathLst>
                <a:path w="61886" h="340210">
                  <a:moveTo>
                    <a:pt x="31750" y="3659"/>
                  </a:moveTo>
                  <a:lnTo>
                    <a:pt x="31750" y="3659"/>
                  </a:lnTo>
                  <a:lnTo>
                    <a:pt x="28379" y="288"/>
                  </a:lnTo>
                  <a:lnTo>
                    <a:pt x="29503" y="0"/>
                  </a:lnTo>
                  <a:lnTo>
                    <a:pt x="36395" y="1563"/>
                  </a:lnTo>
                  <a:lnTo>
                    <a:pt x="44633" y="17779"/>
                  </a:lnTo>
                  <a:lnTo>
                    <a:pt x="55322" y="64287"/>
                  </a:lnTo>
                  <a:lnTo>
                    <a:pt x="59865" y="108216"/>
                  </a:lnTo>
                  <a:lnTo>
                    <a:pt x="61076" y="134747"/>
                  </a:lnTo>
                  <a:lnTo>
                    <a:pt x="61885" y="163017"/>
                  </a:lnTo>
                  <a:lnTo>
                    <a:pt x="59601" y="190331"/>
                  </a:lnTo>
                  <a:lnTo>
                    <a:pt x="55256" y="217007"/>
                  </a:lnTo>
                  <a:lnTo>
                    <a:pt x="49537" y="243258"/>
                  </a:lnTo>
                  <a:lnTo>
                    <a:pt x="31894" y="285596"/>
                  </a:lnTo>
                  <a:lnTo>
                    <a:pt x="0" y="34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901">
              <a:extLst>
                <a:ext uri="{FF2B5EF4-FFF2-40B4-BE49-F238E27FC236}">
                  <a16:creationId xmlns:a16="http://schemas.microsoft.com/office/drawing/2014/main" xmlns="" id="{5997B92C-E652-4925-B94D-BBE08B5984C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58201" y="2801756"/>
              <a:ext cx="185600" cy="144645"/>
            </a:xfrm>
            <a:custGeom>
              <a:avLst/>
              <a:gdLst/>
              <a:ahLst/>
              <a:cxnLst/>
              <a:rect l="0" t="0" r="0" b="0"/>
              <a:pathLst>
                <a:path w="185600" h="144645">
                  <a:moveTo>
                    <a:pt x="115749" y="17644"/>
                  </a:moveTo>
                  <a:lnTo>
                    <a:pt x="115749" y="17644"/>
                  </a:lnTo>
                  <a:lnTo>
                    <a:pt x="115749" y="10902"/>
                  </a:lnTo>
                  <a:lnTo>
                    <a:pt x="113632" y="8210"/>
                  </a:lnTo>
                  <a:lnTo>
                    <a:pt x="105636" y="3338"/>
                  </a:lnTo>
                  <a:lnTo>
                    <a:pt x="89234" y="0"/>
                  </a:lnTo>
                  <a:lnTo>
                    <a:pt x="60855" y="12494"/>
                  </a:lnTo>
                  <a:lnTo>
                    <a:pt x="29005" y="40813"/>
                  </a:lnTo>
                  <a:lnTo>
                    <a:pt x="3969" y="76014"/>
                  </a:lnTo>
                  <a:lnTo>
                    <a:pt x="306" y="86191"/>
                  </a:lnTo>
                  <a:lnTo>
                    <a:pt x="0" y="103142"/>
                  </a:lnTo>
                  <a:lnTo>
                    <a:pt x="2600" y="108509"/>
                  </a:lnTo>
                  <a:lnTo>
                    <a:pt x="6449" y="112088"/>
                  </a:lnTo>
                  <a:lnTo>
                    <a:pt x="11132" y="114473"/>
                  </a:lnTo>
                  <a:lnTo>
                    <a:pt x="27625" y="113360"/>
                  </a:lnTo>
                  <a:lnTo>
                    <a:pt x="48361" y="106751"/>
                  </a:lnTo>
                  <a:lnTo>
                    <a:pt x="78457" y="87164"/>
                  </a:lnTo>
                  <a:lnTo>
                    <a:pt x="108277" y="57068"/>
                  </a:lnTo>
                  <a:lnTo>
                    <a:pt x="111473" y="56627"/>
                  </a:lnTo>
                  <a:lnTo>
                    <a:pt x="114310" y="58449"/>
                  </a:lnTo>
                  <a:lnTo>
                    <a:pt x="116906" y="61781"/>
                  </a:lnTo>
                  <a:lnTo>
                    <a:pt x="125178" y="102104"/>
                  </a:lnTo>
                  <a:lnTo>
                    <a:pt x="133346" y="120798"/>
                  </a:lnTo>
                  <a:lnTo>
                    <a:pt x="146383" y="136163"/>
                  </a:lnTo>
                  <a:lnTo>
                    <a:pt x="153810" y="140401"/>
                  </a:lnTo>
                  <a:lnTo>
                    <a:pt x="185599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902">
              <a:extLst>
                <a:ext uri="{FF2B5EF4-FFF2-40B4-BE49-F238E27FC236}">
                  <a16:creationId xmlns:a16="http://schemas.microsoft.com/office/drawing/2014/main" xmlns="" id="{90CFE262-9632-4EF1-A757-DD3547DFDC1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04050" y="2952750"/>
              <a:ext cx="63501" cy="101601"/>
            </a:xfrm>
            <a:custGeom>
              <a:avLst/>
              <a:gdLst/>
              <a:ahLst/>
              <a:cxnLst/>
              <a:rect l="0" t="0" r="0" b="0"/>
              <a:pathLst>
                <a:path w="63501" h="101601">
                  <a:moveTo>
                    <a:pt x="63500" y="0"/>
                  </a:moveTo>
                  <a:lnTo>
                    <a:pt x="63500" y="0"/>
                  </a:lnTo>
                  <a:lnTo>
                    <a:pt x="63500" y="6742"/>
                  </a:lnTo>
                  <a:lnTo>
                    <a:pt x="42452" y="4543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903">
              <a:extLst>
                <a:ext uri="{FF2B5EF4-FFF2-40B4-BE49-F238E27FC236}">
                  <a16:creationId xmlns:a16="http://schemas.microsoft.com/office/drawing/2014/main" xmlns="" id="{0C42F8D3-5F94-41E4-8A65-4E0E1528D29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00836" y="2782951"/>
              <a:ext cx="190515" cy="160371"/>
            </a:xfrm>
            <a:custGeom>
              <a:avLst/>
              <a:gdLst/>
              <a:ahLst/>
              <a:cxnLst/>
              <a:rect l="0" t="0" r="0" b="0"/>
              <a:pathLst>
                <a:path w="190515" h="160371">
                  <a:moveTo>
                    <a:pt x="127014" y="68199"/>
                  </a:moveTo>
                  <a:lnTo>
                    <a:pt x="127014" y="68199"/>
                  </a:lnTo>
                  <a:lnTo>
                    <a:pt x="132040" y="45595"/>
                  </a:lnTo>
                  <a:lnTo>
                    <a:pt x="131364" y="31342"/>
                  </a:lnTo>
                  <a:lnTo>
                    <a:pt x="123051" y="12123"/>
                  </a:lnTo>
                  <a:lnTo>
                    <a:pt x="115609" y="1884"/>
                  </a:lnTo>
                  <a:lnTo>
                    <a:pt x="108828" y="0"/>
                  </a:lnTo>
                  <a:lnTo>
                    <a:pt x="90003" y="1670"/>
                  </a:lnTo>
                  <a:lnTo>
                    <a:pt x="55605" y="24028"/>
                  </a:lnTo>
                  <a:lnTo>
                    <a:pt x="18602" y="60834"/>
                  </a:lnTo>
                  <a:lnTo>
                    <a:pt x="4747" y="88680"/>
                  </a:lnTo>
                  <a:lnTo>
                    <a:pt x="0" y="116107"/>
                  </a:lnTo>
                  <a:lnTo>
                    <a:pt x="2595" y="140056"/>
                  </a:lnTo>
                  <a:lnTo>
                    <a:pt x="6673" y="148559"/>
                  </a:lnTo>
                  <a:lnTo>
                    <a:pt x="18731" y="159889"/>
                  </a:lnTo>
                  <a:lnTo>
                    <a:pt x="26603" y="160370"/>
                  </a:lnTo>
                  <a:lnTo>
                    <a:pt x="44758" y="153379"/>
                  </a:lnTo>
                  <a:lnTo>
                    <a:pt x="71441" y="130205"/>
                  </a:lnTo>
                  <a:lnTo>
                    <a:pt x="100592" y="90882"/>
                  </a:lnTo>
                  <a:lnTo>
                    <a:pt x="133099" y="45568"/>
                  </a:lnTo>
                  <a:lnTo>
                    <a:pt x="135303" y="42529"/>
                  </a:lnTo>
                  <a:lnTo>
                    <a:pt x="136773" y="42619"/>
                  </a:lnTo>
                  <a:lnTo>
                    <a:pt x="137753" y="44796"/>
                  </a:lnTo>
                  <a:lnTo>
                    <a:pt x="149595" y="83801"/>
                  </a:lnTo>
                  <a:lnTo>
                    <a:pt x="169156" y="125504"/>
                  </a:lnTo>
                  <a:lnTo>
                    <a:pt x="190514" y="157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904">
              <a:extLst>
                <a:ext uri="{FF2B5EF4-FFF2-40B4-BE49-F238E27FC236}">
                  <a16:creationId xmlns:a16="http://schemas.microsoft.com/office/drawing/2014/main" xmlns="" id="{E9D8CF67-891A-4146-9829-2263B6B337A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496050" y="28829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43369" y="9329"/>
                  </a:lnTo>
                  <a:lnTo>
                    <a:pt x="88971" y="3862"/>
                  </a:lnTo>
                  <a:lnTo>
                    <a:pt x="123504" y="171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905">
              <a:extLst>
                <a:ext uri="{FF2B5EF4-FFF2-40B4-BE49-F238E27FC236}">
                  <a16:creationId xmlns:a16="http://schemas.microsoft.com/office/drawing/2014/main" xmlns="" id="{FB602372-E3FD-4658-9160-064BC61F686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303150" y="2667262"/>
              <a:ext cx="123051" cy="361689"/>
            </a:xfrm>
            <a:custGeom>
              <a:avLst/>
              <a:gdLst/>
              <a:ahLst/>
              <a:cxnLst/>
              <a:rect l="0" t="0" r="0" b="0"/>
              <a:pathLst>
                <a:path w="123051" h="361689">
                  <a:moveTo>
                    <a:pt x="123050" y="6088"/>
                  </a:moveTo>
                  <a:lnTo>
                    <a:pt x="123050" y="6088"/>
                  </a:lnTo>
                  <a:lnTo>
                    <a:pt x="123050" y="2717"/>
                  </a:lnTo>
                  <a:lnTo>
                    <a:pt x="121638" y="1724"/>
                  </a:lnTo>
                  <a:lnTo>
                    <a:pt x="109235" y="130"/>
                  </a:lnTo>
                  <a:lnTo>
                    <a:pt x="105374" y="0"/>
                  </a:lnTo>
                  <a:lnTo>
                    <a:pt x="95438" y="7380"/>
                  </a:lnTo>
                  <a:lnTo>
                    <a:pt x="65071" y="51969"/>
                  </a:lnTo>
                  <a:lnTo>
                    <a:pt x="43659" y="91391"/>
                  </a:lnTo>
                  <a:lnTo>
                    <a:pt x="22853" y="136428"/>
                  </a:lnTo>
                  <a:lnTo>
                    <a:pt x="8903" y="182315"/>
                  </a:lnTo>
                  <a:lnTo>
                    <a:pt x="1763" y="224817"/>
                  </a:lnTo>
                  <a:lnTo>
                    <a:pt x="0" y="262756"/>
                  </a:lnTo>
                  <a:lnTo>
                    <a:pt x="3921" y="293729"/>
                  </a:lnTo>
                  <a:lnTo>
                    <a:pt x="16011" y="319725"/>
                  </a:lnTo>
                  <a:lnTo>
                    <a:pt x="24174" y="331596"/>
                  </a:lnTo>
                  <a:lnTo>
                    <a:pt x="44533" y="346667"/>
                  </a:lnTo>
                  <a:lnTo>
                    <a:pt x="78600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906">
              <a:extLst>
                <a:ext uri="{FF2B5EF4-FFF2-40B4-BE49-F238E27FC236}">
                  <a16:creationId xmlns:a16="http://schemas.microsoft.com/office/drawing/2014/main" xmlns="" id="{9A685A49-ECD5-4252-A996-566628DEDD2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867400" y="28892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47009" y="20505"/>
                  </a:lnTo>
                  <a:lnTo>
                    <a:pt x="88167" y="1391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907">
              <a:extLst>
                <a:ext uri="{FF2B5EF4-FFF2-40B4-BE49-F238E27FC236}">
                  <a16:creationId xmlns:a16="http://schemas.microsoft.com/office/drawing/2014/main" xmlns="" id="{1C309A98-E4E7-485C-9B4D-CA79B108824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905500" y="2661627"/>
              <a:ext cx="114301" cy="360974"/>
            </a:xfrm>
            <a:custGeom>
              <a:avLst/>
              <a:gdLst/>
              <a:ahLst/>
              <a:cxnLst/>
              <a:rect l="0" t="0" r="0" b="0"/>
              <a:pathLst>
                <a:path w="114301" h="360974">
                  <a:moveTo>
                    <a:pt x="114300" y="43473"/>
                  </a:moveTo>
                  <a:lnTo>
                    <a:pt x="114300" y="43473"/>
                  </a:lnTo>
                  <a:lnTo>
                    <a:pt x="99995" y="6024"/>
                  </a:lnTo>
                  <a:lnTo>
                    <a:pt x="96296" y="2279"/>
                  </a:lnTo>
                  <a:lnTo>
                    <a:pt x="91714" y="488"/>
                  </a:lnTo>
                  <a:lnTo>
                    <a:pt x="86543" y="0"/>
                  </a:lnTo>
                  <a:lnTo>
                    <a:pt x="71390" y="8865"/>
                  </a:lnTo>
                  <a:lnTo>
                    <a:pt x="62410" y="16167"/>
                  </a:lnTo>
                  <a:lnTo>
                    <a:pt x="50550" y="43096"/>
                  </a:lnTo>
                  <a:lnTo>
                    <a:pt x="43633" y="79289"/>
                  </a:lnTo>
                  <a:lnTo>
                    <a:pt x="40560" y="121245"/>
                  </a:lnTo>
                  <a:lnTo>
                    <a:pt x="38328" y="144710"/>
                  </a:lnTo>
                  <a:lnTo>
                    <a:pt x="35432" y="169525"/>
                  </a:lnTo>
                  <a:lnTo>
                    <a:pt x="32087" y="195241"/>
                  </a:lnTo>
                  <a:lnTo>
                    <a:pt x="26490" y="242629"/>
                  </a:lnTo>
                  <a:lnTo>
                    <a:pt x="20946" y="284387"/>
                  </a:lnTo>
                  <a:lnTo>
                    <a:pt x="10596" y="328873"/>
                  </a:lnTo>
                  <a:lnTo>
                    <a:pt x="0" y="360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908">
              <a:extLst>
                <a:ext uri="{FF2B5EF4-FFF2-40B4-BE49-F238E27FC236}">
                  <a16:creationId xmlns:a16="http://schemas.microsoft.com/office/drawing/2014/main" xmlns="" id="{6A910B8B-3621-4536-995D-C9715DF28ED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825641" y="279400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15287"/>
                  </a:lnTo>
                  <a:lnTo>
                    <a:pt x="0" y="11603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909">
              <a:extLst>
                <a:ext uri="{FF2B5EF4-FFF2-40B4-BE49-F238E27FC236}">
                  <a16:creationId xmlns:a16="http://schemas.microsoft.com/office/drawing/2014/main" xmlns="" id="{B3FBB5E0-7B6D-4F9A-8867-3A230FB51CF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806879" y="2895600"/>
              <a:ext cx="3372" cy="82551"/>
            </a:xfrm>
            <a:custGeom>
              <a:avLst/>
              <a:gdLst/>
              <a:ahLst/>
              <a:cxnLst/>
              <a:rect l="0" t="0" r="0" b="0"/>
              <a:pathLst>
                <a:path w="3372" h="825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3094" y="56763"/>
                  </a:lnTo>
                  <a:lnTo>
                    <a:pt x="33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910">
              <a:extLst>
                <a:ext uri="{FF2B5EF4-FFF2-40B4-BE49-F238E27FC236}">
                  <a16:creationId xmlns:a16="http://schemas.microsoft.com/office/drawing/2014/main" xmlns="" id="{6B3AF2C1-0326-41D2-BF83-D1F970C7278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00700" y="2900317"/>
              <a:ext cx="107951" cy="116000"/>
            </a:xfrm>
            <a:custGeom>
              <a:avLst/>
              <a:gdLst/>
              <a:ahLst/>
              <a:cxnLst/>
              <a:rect l="0" t="0" r="0" b="0"/>
              <a:pathLst>
                <a:path w="107951" h="116000">
                  <a:moveTo>
                    <a:pt x="0" y="46083"/>
                  </a:moveTo>
                  <a:lnTo>
                    <a:pt x="0" y="46083"/>
                  </a:lnTo>
                  <a:lnTo>
                    <a:pt x="0" y="40616"/>
                  </a:lnTo>
                  <a:lnTo>
                    <a:pt x="4364" y="82781"/>
                  </a:lnTo>
                  <a:lnTo>
                    <a:pt x="5056" y="102112"/>
                  </a:lnTo>
                  <a:lnTo>
                    <a:pt x="1812" y="114974"/>
                  </a:lnTo>
                  <a:lnTo>
                    <a:pt x="1207" y="115999"/>
                  </a:lnTo>
                  <a:lnTo>
                    <a:pt x="805" y="115977"/>
                  </a:lnTo>
                  <a:lnTo>
                    <a:pt x="238" y="102462"/>
                  </a:lnTo>
                  <a:lnTo>
                    <a:pt x="10183" y="77212"/>
                  </a:lnTo>
                  <a:lnTo>
                    <a:pt x="40530" y="29759"/>
                  </a:lnTo>
                  <a:lnTo>
                    <a:pt x="58184" y="6439"/>
                  </a:lnTo>
                  <a:lnTo>
                    <a:pt x="70309" y="241"/>
                  </a:lnTo>
                  <a:lnTo>
                    <a:pt x="75800" y="0"/>
                  </a:lnTo>
                  <a:lnTo>
                    <a:pt x="85665" y="3494"/>
                  </a:lnTo>
                  <a:lnTo>
                    <a:pt x="92871" y="15395"/>
                  </a:lnTo>
                  <a:lnTo>
                    <a:pt x="104815" y="60464"/>
                  </a:lnTo>
                  <a:lnTo>
                    <a:pt x="107950" y="109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911">
              <a:extLst>
                <a:ext uri="{FF2B5EF4-FFF2-40B4-BE49-F238E27FC236}">
                  <a16:creationId xmlns:a16="http://schemas.microsoft.com/office/drawing/2014/main" xmlns="" id="{7C6B5063-F938-4366-8078-673BD22395C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353334" y="2721552"/>
              <a:ext cx="212577" cy="361588"/>
            </a:xfrm>
            <a:custGeom>
              <a:avLst/>
              <a:gdLst/>
              <a:ahLst/>
              <a:cxnLst/>
              <a:rect l="0" t="0" r="0" b="0"/>
              <a:pathLst>
                <a:path w="212577" h="361588">
                  <a:moveTo>
                    <a:pt x="12416" y="8948"/>
                  </a:moveTo>
                  <a:lnTo>
                    <a:pt x="12416" y="8948"/>
                  </a:lnTo>
                  <a:lnTo>
                    <a:pt x="9045" y="8948"/>
                  </a:lnTo>
                  <a:lnTo>
                    <a:pt x="7390" y="16474"/>
                  </a:lnTo>
                  <a:lnTo>
                    <a:pt x="2956" y="61156"/>
                  </a:lnTo>
                  <a:lnTo>
                    <a:pt x="1157" y="98709"/>
                  </a:lnTo>
                  <a:lnTo>
                    <a:pt x="356" y="141269"/>
                  </a:lnTo>
                  <a:lnTo>
                    <a:pt x="0" y="186056"/>
                  </a:lnTo>
                  <a:lnTo>
                    <a:pt x="5487" y="231831"/>
                  </a:lnTo>
                  <a:lnTo>
                    <a:pt x="14981" y="275929"/>
                  </a:lnTo>
                  <a:lnTo>
                    <a:pt x="26256" y="314343"/>
                  </a:lnTo>
                  <a:lnTo>
                    <a:pt x="42086" y="340823"/>
                  </a:lnTo>
                  <a:lnTo>
                    <a:pt x="51245" y="350848"/>
                  </a:lnTo>
                  <a:lnTo>
                    <a:pt x="62997" y="356826"/>
                  </a:lnTo>
                  <a:lnTo>
                    <a:pt x="91106" y="361587"/>
                  </a:lnTo>
                  <a:lnTo>
                    <a:pt x="118651" y="351943"/>
                  </a:lnTo>
                  <a:lnTo>
                    <a:pt x="131922" y="343445"/>
                  </a:lnTo>
                  <a:lnTo>
                    <a:pt x="164085" y="301145"/>
                  </a:lnTo>
                  <a:lnTo>
                    <a:pt x="182600" y="258993"/>
                  </a:lnTo>
                  <a:lnTo>
                    <a:pt x="191489" y="234911"/>
                  </a:lnTo>
                  <a:lnTo>
                    <a:pt x="198121" y="208273"/>
                  </a:lnTo>
                  <a:lnTo>
                    <a:pt x="203247" y="179932"/>
                  </a:lnTo>
                  <a:lnTo>
                    <a:pt x="207370" y="150454"/>
                  </a:lnTo>
                  <a:lnTo>
                    <a:pt x="210117" y="123041"/>
                  </a:lnTo>
                  <a:lnTo>
                    <a:pt x="211951" y="97004"/>
                  </a:lnTo>
                  <a:lnTo>
                    <a:pt x="212576" y="52318"/>
                  </a:lnTo>
                  <a:lnTo>
                    <a:pt x="208151" y="23049"/>
                  </a:lnTo>
                  <a:lnTo>
                    <a:pt x="199598" y="6278"/>
                  </a:lnTo>
                  <a:lnTo>
                    <a:pt x="194354" y="818"/>
                  </a:lnTo>
                  <a:lnTo>
                    <a:pt x="189447" y="0"/>
                  </a:lnTo>
                  <a:lnTo>
                    <a:pt x="184764" y="2277"/>
                  </a:lnTo>
                  <a:lnTo>
                    <a:pt x="171166" y="1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912">
              <a:extLst>
                <a:ext uri="{FF2B5EF4-FFF2-40B4-BE49-F238E27FC236}">
                  <a16:creationId xmlns:a16="http://schemas.microsoft.com/office/drawing/2014/main" xmlns="" id="{5E6773A0-4930-4ECC-85AB-A8154F5BA1F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687544" y="2889250"/>
              <a:ext cx="278157" cy="96164"/>
            </a:xfrm>
            <a:custGeom>
              <a:avLst/>
              <a:gdLst/>
              <a:ahLst/>
              <a:cxnLst/>
              <a:rect l="0" t="0" r="0" b="0"/>
              <a:pathLst>
                <a:path w="278157" h="96164">
                  <a:moveTo>
                    <a:pt x="24156" y="76200"/>
                  </a:moveTo>
                  <a:lnTo>
                    <a:pt x="24156" y="76200"/>
                  </a:lnTo>
                  <a:lnTo>
                    <a:pt x="13324" y="86326"/>
                  </a:lnTo>
                  <a:lnTo>
                    <a:pt x="9229" y="87755"/>
                  </a:lnTo>
                  <a:lnTo>
                    <a:pt x="7149" y="87431"/>
                  </a:lnTo>
                  <a:lnTo>
                    <a:pt x="2957" y="85190"/>
                  </a:lnTo>
                  <a:lnTo>
                    <a:pt x="622" y="76198"/>
                  </a:lnTo>
                  <a:lnTo>
                    <a:pt x="0" y="69849"/>
                  </a:lnTo>
                  <a:lnTo>
                    <a:pt x="5866" y="44058"/>
                  </a:lnTo>
                  <a:lnTo>
                    <a:pt x="16498" y="28048"/>
                  </a:lnTo>
                  <a:lnTo>
                    <a:pt x="23284" y="20815"/>
                  </a:lnTo>
                  <a:lnTo>
                    <a:pt x="38350" y="12779"/>
                  </a:lnTo>
                  <a:lnTo>
                    <a:pt x="46318" y="10636"/>
                  </a:lnTo>
                  <a:lnTo>
                    <a:pt x="64580" y="12017"/>
                  </a:lnTo>
                  <a:lnTo>
                    <a:pt x="74389" y="14362"/>
                  </a:lnTo>
                  <a:lnTo>
                    <a:pt x="92813" y="26374"/>
                  </a:lnTo>
                  <a:lnTo>
                    <a:pt x="134379" y="59459"/>
                  </a:lnTo>
                  <a:lnTo>
                    <a:pt x="177580" y="86690"/>
                  </a:lnTo>
                  <a:lnTo>
                    <a:pt x="204533" y="96163"/>
                  </a:lnTo>
                  <a:lnTo>
                    <a:pt x="219329" y="96126"/>
                  </a:lnTo>
                  <a:lnTo>
                    <a:pt x="231079" y="89995"/>
                  </a:lnTo>
                  <a:lnTo>
                    <a:pt x="250120" y="68812"/>
                  </a:lnTo>
                  <a:lnTo>
                    <a:pt x="270423" y="35517"/>
                  </a:lnTo>
                  <a:lnTo>
                    <a:pt x="278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913">
              <a:extLst>
                <a:ext uri="{FF2B5EF4-FFF2-40B4-BE49-F238E27FC236}">
                  <a16:creationId xmlns:a16="http://schemas.microsoft.com/office/drawing/2014/main" xmlns="" id="{559FBCE2-2C1E-42DF-9DAC-F7879543B90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91000" y="2771292"/>
              <a:ext cx="317501" cy="340209"/>
            </a:xfrm>
            <a:custGeom>
              <a:avLst/>
              <a:gdLst/>
              <a:ahLst/>
              <a:cxnLst/>
              <a:rect l="0" t="0" r="0" b="0"/>
              <a:pathLst>
                <a:path w="317501" h="340209">
                  <a:moveTo>
                    <a:pt x="317500" y="3658"/>
                  </a:moveTo>
                  <a:lnTo>
                    <a:pt x="317500" y="3658"/>
                  </a:lnTo>
                  <a:lnTo>
                    <a:pt x="317500" y="287"/>
                  </a:lnTo>
                  <a:lnTo>
                    <a:pt x="316089" y="0"/>
                  </a:lnTo>
                  <a:lnTo>
                    <a:pt x="310758" y="1562"/>
                  </a:lnTo>
                  <a:lnTo>
                    <a:pt x="273443" y="40848"/>
                  </a:lnTo>
                  <a:lnTo>
                    <a:pt x="242180" y="75455"/>
                  </a:lnTo>
                  <a:lnTo>
                    <a:pt x="209000" y="114355"/>
                  </a:lnTo>
                  <a:lnTo>
                    <a:pt x="173322" y="155868"/>
                  </a:lnTo>
                  <a:lnTo>
                    <a:pt x="131595" y="200188"/>
                  </a:lnTo>
                  <a:lnTo>
                    <a:pt x="89060" y="240112"/>
                  </a:lnTo>
                  <a:lnTo>
                    <a:pt x="50871" y="274554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914">
              <a:extLst>
                <a:ext uri="{FF2B5EF4-FFF2-40B4-BE49-F238E27FC236}">
                  <a16:creationId xmlns:a16="http://schemas.microsoft.com/office/drawing/2014/main" xmlns="" id="{E5788B33-2215-4314-A861-5030370FC7A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216400" y="2790342"/>
              <a:ext cx="228601" cy="308459"/>
            </a:xfrm>
            <a:custGeom>
              <a:avLst/>
              <a:gdLst/>
              <a:ahLst/>
              <a:cxnLst/>
              <a:rect l="0" t="0" r="0" b="0"/>
              <a:pathLst>
                <a:path w="228601" h="3084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2117" y="0"/>
                  </a:lnTo>
                  <a:lnTo>
                    <a:pt x="10113" y="1562"/>
                  </a:lnTo>
                  <a:lnTo>
                    <a:pt x="33257" y="16521"/>
                  </a:lnTo>
                  <a:lnTo>
                    <a:pt x="69199" y="52311"/>
                  </a:lnTo>
                  <a:lnTo>
                    <a:pt x="94960" y="86430"/>
                  </a:lnTo>
                  <a:lnTo>
                    <a:pt x="120521" y="125112"/>
                  </a:lnTo>
                  <a:lnTo>
                    <a:pt x="145993" y="165823"/>
                  </a:lnTo>
                  <a:lnTo>
                    <a:pt x="169543" y="205553"/>
                  </a:lnTo>
                  <a:lnTo>
                    <a:pt x="189652" y="241556"/>
                  </a:lnTo>
                  <a:lnTo>
                    <a:pt x="214060" y="287769"/>
                  </a:lnTo>
                  <a:lnTo>
                    <a:pt x="22860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915">
              <a:extLst>
                <a:ext uri="{FF2B5EF4-FFF2-40B4-BE49-F238E27FC236}">
                  <a16:creationId xmlns:a16="http://schemas.microsoft.com/office/drawing/2014/main" xmlns="" id="{918E4F89-31FD-4C43-87AC-612DDE07B0E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400309" y="2914650"/>
              <a:ext cx="22342" cy="19051"/>
            </a:xfrm>
            <a:custGeom>
              <a:avLst/>
              <a:gdLst/>
              <a:ahLst/>
              <a:cxnLst/>
              <a:rect l="0" t="0" r="0" b="0"/>
              <a:pathLst>
                <a:path w="22342" h="19051">
                  <a:moveTo>
                    <a:pt x="22341" y="19050"/>
                  </a:moveTo>
                  <a:lnTo>
                    <a:pt x="22341" y="19050"/>
                  </a:lnTo>
                  <a:lnTo>
                    <a:pt x="471" y="13583"/>
                  </a:lnTo>
                  <a:lnTo>
                    <a:pt x="0" y="11877"/>
                  </a:lnTo>
                  <a:lnTo>
                    <a:pt x="32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916">
              <a:extLst>
                <a:ext uri="{FF2B5EF4-FFF2-40B4-BE49-F238E27FC236}">
                  <a16:creationId xmlns:a16="http://schemas.microsoft.com/office/drawing/2014/main" xmlns="" id="{1A83AD99-A222-423A-A988-E721F56BB22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384550" y="28511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917">
              <a:extLst>
                <a:ext uri="{FF2B5EF4-FFF2-40B4-BE49-F238E27FC236}">
                  <a16:creationId xmlns:a16="http://schemas.microsoft.com/office/drawing/2014/main" xmlns="" id="{7E63DD09-F74A-4ECB-A2D9-F157E5F5C2D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643161" y="3149600"/>
              <a:ext cx="1404840" cy="218854"/>
            </a:xfrm>
            <a:custGeom>
              <a:avLst/>
              <a:gdLst/>
              <a:ahLst/>
              <a:cxnLst/>
              <a:rect l="0" t="0" r="0" b="0"/>
              <a:pathLst>
                <a:path w="1404840" h="218854">
                  <a:moveTo>
                    <a:pt x="39589" y="215900"/>
                  </a:moveTo>
                  <a:lnTo>
                    <a:pt x="39589" y="215900"/>
                  </a:lnTo>
                  <a:lnTo>
                    <a:pt x="2430" y="218853"/>
                  </a:lnTo>
                  <a:lnTo>
                    <a:pt x="0" y="217163"/>
                  </a:lnTo>
                  <a:lnTo>
                    <a:pt x="496" y="214625"/>
                  </a:lnTo>
                  <a:lnTo>
                    <a:pt x="33033" y="204280"/>
                  </a:lnTo>
                  <a:lnTo>
                    <a:pt x="58501" y="197570"/>
                  </a:lnTo>
                  <a:lnTo>
                    <a:pt x="98058" y="188863"/>
                  </a:lnTo>
                  <a:lnTo>
                    <a:pt x="147007" y="178826"/>
                  </a:lnTo>
                  <a:lnTo>
                    <a:pt x="202218" y="167900"/>
                  </a:lnTo>
                  <a:lnTo>
                    <a:pt x="272186" y="155678"/>
                  </a:lnTo>
                  <a:lnTo>
                    <a:pt x="351993" y="142591"/>
                  </a:lnTo>
                  <a:lnTo>
                    <a:pt x="438358" y="128927"/>
                  </a:lnTo>
                  <a:lnTo>
                    <a:pt x="531918" y="115584"/>
                  </a:lnTo>
                  <a:lnTo>
                    <a:pt x="630275" y="102457"/>
                  </a:lnTo>
                  <a:lnTo>
                    <a:pt x="731830" y="89471"/>
                  </a:lnTo>
                  <a:lnTo>
                    <a:pt x="829872" y="77992"/>
                  </a:lnTo>
                  <a:lnTo>
                    <a:pt x="925572" y="67517"/>
                  </a:lnTo>
                  <a:lnTo>
                    <a:pt x="1019711" y="57711"/>
                  </a:lnTo>
                  <a:lnTo>
                    <a:pt x="1098698" y="49057"/>
                  </a:lnTo>
                  <a:lnTo>
                    <a:pt x="1167584" y="41172"/>
                  </a:lnTo>
                  <a:lnTo>
                    <a:pt x="1229736" y="33798"/>
                  </a:lnTo>
                  <a:lnTo>
                    <a:pt x="1276814" y="26765"/>
                  </a:lnTo>
                  <a:lnTo>
                    <a:pt x="1313845" y="19960"/>
                  </a:lnTo>
                  <a:lnTo>
                    <a:pt x="1344176" y="13307"/>
                  </a:lnTo>
                  <a:lnTo>
                    <a:pt x="1404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918">
              <a:extLst>
                <a:ext uri="{FF2B5EF4-FFF2-40B4-BE49-F238E27FC236}">
                  <a16:creationId xmlns:a16="http://schemas.microsoft.com/office/drawing/2014/main" xmlns="" id="{BF5CF10E-F2B8-45BE-B69A-15A6A6D3B5A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409700" y="3136900"/>
              <a:ext cx="1606551" cy="121838"/>
            </a:xfrm>
            <a:custGeom>
              <a:avLst/>
              <a:gdLst/>
              <a:ahLst/>
              <a:cxnLst/>
              <a:rect l="0" t="0" r="0" b="0"/>
              <a:pathLst>
                <a:path w="1606551" h="121838">
                  <a:moveTo>
                    <a:pt x="0" y="101600"/>
                  </a:moveTo>
                  <a:lnTo>
                    <a:pt x="0" y="101600"/>
                  </a:lnTo>
                  <a:lnTo>
                    <a:pt x="3371" y="111713"/>
                  </a:lnTo>
                  <a:lnTo>
                    <a:pt x="21959" y="118559"/>
                  </a:lnTo>
                  <a:lnTo>
                    <a:pt x="61265" y="121837"/>
                  </a:lnTo>
                  <a:lnTo>
                    <a:pt x="94466" y="120736"/>
                  </a:lnTo>
                  <a:lnTo>
                    <a:pt x="132827" y="118590"/>
                  </a:lnTo>
                  <a:lnTo>
                    <a:pt x="185918" y="113633"/>
                  </a:lnTo>
                  <a:lnTo>
                    <a:pt x="248829" y="106799"/>
                  </a:lnTo>
                  <a:lnTo>
                    <a:pt x="318286" y="98716"/>
                  </a:lnTo>
                  <a:lnTo>
                    <a:pt x="401279" y="90505"/>
                  </a:lnTo>
                  <a:lnTo>
                    <a:pt x="493297" y="82209"/>
                  </a:lnTo>
                  <a:lnTo>
                    <a:pt x="591332" y="73856"/>
                  </a:lnTo>
                  <a:lnTo>
                    <a:pt x="696904" y="66171"/>
                  </a:lnTo>
                  <a:lnTo>
                    <a:pt x="807503" y="58931"/>
                  </a:lnTo>
                  <a:lnTo>
                    <a:pt x="921452" y="51987"/>
                  </a:lnTo>
                  <a:lnTo>
                    <a:pt x="1029168" y="45947"/>
                  </a:lnTo>
                  <a:lnTo>
                    <a:pt x="1132729" y="40509"/>
                  </a:lnTo>
                  <a:lnTo>
                    <a:pt x="1233519" y="35473"/>
                  </a:lnTo>
                  <a:lnTo>
                    <a:pt x="1316235" y="30704"/>
                  </a:lnTo>
                  <a:lnTo>
                    <a:pt x="1386901" y="26114"/>
                  </a:lnTo>
                  <a:lnTo>
                    <a:pt x="1449534" y="21643"/>
                  </a:lnTo>
                  <a:lnTo>
                    <a:pt x="1494817" y="17251"/>
                  </a:lnTo>
                  <a:lnTo>
                    <a:pt x="1528534" y="12912"/>
                  </a:lnTo>
                  <a:lnTo>
                    <a:pt x="1571876" y="5738"/>
                  </a:lnTo>
                  <a:lnTo>
                    <a:pt x="160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919">
              <a:extLst>
                <a:ext uri="{FF2B5EF4-FFF2-40B4-BE49-F238E27FC236}">
                  <a16:creationId xmlns:a16="http://schemas.microsoft.com/office/drawing/2014/main" xmlns="" id="{75222B75-A71F-49E0-9744-A604D596ACB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200400" y="2824994"/>
              <a:ext cx="133351" cy="118570"/>
            </a:xfrm>
            <a:custGeom>
              <a:avLst/>
              <a:gdLst/>
              <a:ahLst/>
              <a:cxnLst/>
              <a:rect l="0" t="0" r="0" b="0"/>
              <a:pathLst>
                <a:path w="133351" h="118570">
                  <a:moveTo>
                    <a:pt x="0" y="51556"/>
                  </a:moveTo>
                  <a:lnTo>
                    <a:pt x="0" y="51556"/>
                  </a:lnTo>
                  <a:lnTo>
                    <a:pt x="8838" y="42718"/>
                  </a:lnTo>
                  <a:lnTo>
                    <a:pt x="54008" y="15191"/>
                  </a:lnTo>
                  <a:lnTo>
                    <a:pt x="64059" y="2760"/>
                  </a:lnTo>
                  <a:lnTo>
                    <a:pt x="63872" y="681"/>
                  </a:lnTo>
                  <a:lnTo>
                    <a:pt x="61632" y="0"/>
                  </a:lnTo>
                  <a:lnTo>
                    <a:pt x="58021" y="252"/>
                  </a:lnTo>
                  <a:lnTo>
                    <a:pt x="39456" y="17462"/>
                  </a:lnTo>
                  <a:lnTo>
                    <a:pt x="18743" y="58540"/>
                  </a:lnTo>
                  <a:lnTo>
                    <a:pt x="12329" y="77473"/>
                  </a:lnTo>
                  <a:lnTo>
                    <a:pt x="12452" y="85767"/>
                  </a:lnTo>
                  <a:lnTo>
                    <a:pt x="18234" y="100628"/>
                  </a:lnTo>
                  <a:lnTo>
                    <a:pt x="31622" y="110525"/>
                  </a:lnTo>
                  <a:lnTo>
                    <a:pt x="50038" y="116570"/>
                  </a:lnTo>
                  <a:lnTo>
                    <a:pt x="96353" y="118569"/>
                  </a:lnTo>
                  <a:lnTo>
                    <a:pt x="133350" y="11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920">
              <a:extLst>
                <a:ext uri="{FF2B5EF4-FFF2-40B4-BE49-F238E27FC236}">
                  <a16:creationId xmlns:a16="http://schemas.microsoft.com/office/drawing/2014/main" xmlns="" id="{5DAADD26-73A1-4A5D-A764-3EC4A33F726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143250" y="2698750"/>
              <a:ext cx="57151" cy="241301"/>
            </a:xfrm>
            <a:custGeom>
              <a:avLst/>
              <a:gdLst/>
              <a:ahLst/>
              <a:cxnLst/>
              <a:rect l="0" t="0" r="0" b="0"/>
              <a:pathLst>
                <a:path w="57151" h="241301">
                  <a:moveTo>
                    <a:pt x="57150" y="0"/>
                  </a:moveTo>
                  <a:lnTo>
                    <a:pt x="57150" y="0"/>
                  </a:lnTo>
                  <a:lnTo>
                    <a:pt x="53387" y="35156"/>
                  </a:lnTo>
                  <a:lnTo>
                    <a:pt x="43335" y="80972"/>
                  </a:lnTo>
                  <a:lnTo>
                    <a:pt x="35488" y="116421"/>
                  </a:lnTo>
                  <a:lnTo>
                    <a:pt x="27296" y="153343"/>
                  </a:lnTo>
                  <a:lnTo>
                    <a:pt x="17070" y="18903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921">
              <a:extLst>
                <a:ext uri="{FF2B5EF4-FFF2-40B4-BE49-F238E27FC236}">
                  <a16:creationId xmlns:a16="http://schemas.microsoft.com/office/drawing/2014/main" xmlns="" id="{559570BF-37C4-446B-8FF4-84C87D2E769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005403" y="2833054"/>
              <a:ext cx="106539" cy="303013"/>
            </a:xfrm>
            <a:custGeom>
              <a:avLst/>
              <a:gdLst/>
              <a:ahLst/>
              <a:cxnLst/>
              <a:rect l="0" t="0" r="0" b="0"/>
              <a:pathLst>
                <a:path w="106539" h="303013">
                  <a:moveTo>
                    <a:pt x="48947" y="18096"/>
                  </a:moveTo>
                  <a:lnTo>
                    <a:pt x="48947" y="18096"/>
                  </a:lnTo>
                  <a:lnTo>
                    <a:pt x="52318" y="24838"/>
                  </a:lnTo>
                  <a:lnTo>
                    <a:pt x="47997" y="68312"/>
                  </a:lnTo>
                  <a:lnTo>
                    <a:pt x="42316" y="110586"/>
                  </a:lnTo>
                  <a:lnTo>
                    <a:pt x="37533" y="144575"/>
                  </a:lnTo>
                  <a:lnTo>
                    <a:pt x="30704" y="185552"/>
                  </a:lnTo>
                  <a:lnTo>
                    <a:pt x="21083" y="223989"/>
                  </a:lnTo>
                  <a:lnTo>
                    <a:pt x="11163" y="257771"/>
                  </a:lnTo>
                  <a:lnTo>
                    <a:pt x="0" y="302595"/>
                  </a:lnTo>
                  <a:lnTo>
                    <a:pt x="88" y="303012"/>
                  </a:lnTo>
                  <a:lnTo>
                    <a:pt x="3583" y="289958"/>
                  </a:lnTo>
                  <a:lnTo>
                    <a:pt x="9792" y="249088"/>
                  </a:lnTo>
                  <a:lnTo>
                    <a:pt x="16493" y="207543"/>
                  </a:lnTo>
                  <a:lnTo>
                    <a:pt x="20255" y="183199"/>
                  </a:lnTo>
                  <a:lnTo>
                    <a:pt x="24175" y="157093"/>
                  </a:lnTo>
                  <a:lnTo>
                    <a:pt x="28199" y="129810"/>
                  </a:lnTo>
                  <a:lnTo>
                    <a:pt x="38315" y="82564"/>
                  </a:lnTo>
                  <a:lnTo>
                    <a:pt x="49866" y="43926"/>
                  </a:lnTo>
                  <a:lnTo>
                    <a:pt x="67564" y="9129"/>
                  </a:lnTo>
                  <a:lnTo>
                    <a:pt x="77447" y="0"/>
                  </a:lnTo>
                  <a:lnTo>
                    <a:pt x="82058" y="387"/>
                  </a:lnTo>
                  <a:lnTo>
                    <a:pt x="86543" y="3468"/>
                  </a:lnTo>
                  <a:lnTo>
                    <a:pt x="95290" y="15828"/>
                  </a:lnTo>
                  <a:lnTo>
                    <a:pt x="103881" y="35433"/>
                  </a:lnTo>
                  <a:lnTo>
                    <a:pt x="106538" y="70270"/>
                  </a:lnTo>
                  <a:lnTo>
                    <a:pt x="100648" y="91144"/>
                  </a:lnTo>
                  <a:lnTo>
                    <a:pt x="96114" y="100661"/>
                  </a:lnTo>
                  <a:lnTo>
                    <a:pt x="83551" y="113118"/>
                  </a:lnTo>
                  <a:lnTo>
                    <a:pt x="76250" y="117427"/>
                  </a:lnTo>
                  <a:lnTo>
                    <a:pt x="62492" y="120334"/>
                  </a:lnTo>
                  <a:lnTo>
                    <a:pt x="42597" y="119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922">
              <a:extLst>
                <a:ext uri="{FF2B5EF4-FFF2-40B4-BE49-F238E27FC236}">
                  <a16:creationId xmlns:a16="http://schemas.microsoft.com/office/drawing/2014/main" xmlns="" id="{5BFEF2B4-F5E1-46AC-8C7D-95AD23E7566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863850" y="2855724"/>
              <a:ext cx="133351" cy="93987"/>
            </a:xfrm>
            <a:custGeom>
              <a:avLst/>
              <a:gdLst/>
              <a:ahLst/>
              <a:cxnLst/>
              <a:rect l="0" t="0" r="0" b="0"/>
              <a:pathLst>
                <a:path w="133351" h="93987">
                  <a:moveTo>
                    <a:pt x="0" y="14476"/>
                  </a:moveTo>
                  <a:lnTo>
                    <a:pt x="0" y="14476"/>
                  </a:lnTo>
                  <a:lnTo>
                    <a:pt x="0" y="7734"/>
                  </a:lnTo>
                  <a:lnTo>
                    <a:pt x="1881" y="2542"/>
                  </a:lnTo>
                  <a:lnTo>
                    <a:pt x="3371" y="170"/>
                  </a:lnTo>
                  <a:lnTo>
                    <a:pt x="5775" y="0"/>
                  </a:lnTo>
                  <a:lnTo>
                    <a:pt x="12209" y="3574"/>
                  </a:lnTo>
                  <a:lnTo>
                    <a:pt x="17891" y="13629"/>
                  </a:lnTo>
                  <a:lnTo>
                    <a:pt x="20394" y="20261"/>
                  </a:lnTo>
                  <a:lnTo>
                    <a:pt x="19715" y="62554"/>
                  </a:lnTo>
                  <a:lnTo>
                    <a:pt x="19089" y="93986"/>
                  </a:lnTo>
                  <a:lnTo>
                    <a:pt x="29883" y="48454"/>
                  </a:lnTo>
                  <a:lnTo>
                    <a:pt x="36763" y="20232"/>
                  </a:lnTo>
                  <a:lnTo>
                    <a:pt x="46014" y="4108"/>
                  </a:lnTo>
                  <a:lnTo>
                    <a:pt x="47609" y="2626"/>
                  </a:lnTo>
                  <a:lnTo>
                    <a:pt x="48672" y="2342"/>
                  </a:lnTo>
                  <a:lnTo>
                    <a:pt x="55743" y="48546"/>
                  </a:lnTo>
                  <a:lnTo>
                    <a:pt x="56212" y="52006"/>
                  </a:lnTo>
                  <a:lnTo>
                    <a:pt x="57230" y="54313"/>
                  </a:lnTo>
                  <a:lnTo>
                    <a:pt x="58614" y="55851"/>
                  </a:lnTo>
                  <a:lnTo>
                    <a:pt x="60243" y="56876"/>
                  </a:lnTo>
                  <a:lnTo>
                    <a:pt x="61329" y="56853"/>
                  </a:lnTo>
                  <a:lnTo>
                    <a:pt x="62052" y="56133"/>
                  </a:lnTo>
                  <a:lnTo>
                    <a:pt x="68379" y="43611"/>
                  </a:lnTo>
                  <a:lnTo>
                    <a:pt x="78401" y="31622"/>
                  </a:lnTo>
                  <a:lnTo>
                    <a:pt x="82588" y="29152"/>
                  </a:lnTo>
                  <a:lnTo>
                    <a:pt x="86800" y="27349"/>
                  </a:lnTo>
                  <a:lnTo>
                    <a:pt x="115960" y="10898"/>
                  </a:lnTo>
                  <a:lnTo>
                    <a:pt x="121623" y="9358"/>
                  </a:lnTo>
                  <a:lnTo>
                    <a:pt x="124121" y="10358"/>
                  </a:lnTo>
                  <a:lnTo>
                    <a:pt x="128778" y="15233"/>
                  </a:lnTo>
                  <a:lnTo>
                    <a:pt x="131318" y="23985"/>
                  </a:lnTo>
                  <a:lnTo>
                    <a:pt x="133350" y="71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923">
              <a:extLst>
                <a:ext uri="{FF2B5EF4-FFF2-40B4-BE49-F238E27FC236}">
                  <a16:creationId xmlns:a16="http://schemas.microsoft.com/office/drawing/2014/main" xmlns="" id="{4ACD3E97-6D98-4019-AAEC-E8A2AD5EDDF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752255" y="2852817"/>
              <a:ext cx="67146" cy="93584"/>
            </a:xfrm>
            <a:custGeom>
              <a:avLst/>
              <a:gdLst/>
              <a:ahLst/>
              <a:cxnLst/>
              <a:rect l="0" t="0" r="0" b="0"/>
              <a:pathLst>
                <a:path w="67146" h="93584">
                  <a:moveTo>
                    <a:pt x="41745" y="23733"/>
                  </a:moveTo>
                  <a:lnTo>
                    <a:pt x="41745" y="23733"/>
                  </a:lnTo>
                  <a:lnTo>
                    <a:pt x="41745" y="3960"/>
                  </a:lnTo>
                  <a:lnTo>
                    <a:pt x="40334" y="2085"/>
                  </a:lnTo>
                  <a:lnTo>
                    <a:pt x="35003" y="0"/>
                  </a:lnTo>
                  <a:lnTo>
                    <a:pt x="26049" y="2837"/>
                  </a:lnTo>
                  <a:lnTo>
                    <a:pt x="20697" y="5569"/>
                  </a:lnTo>
                  <a:lnTo>
                    <a:pt x="10989" y="16131"/>
                  </a:lnTo>
                  <a:lnTo>
                    <a:pt x="6424" y="22898"/>
                  </a:lnTo>
                  <a:lnTo>
                    <a:pt x="0" y="49278"/>
                  </a:lnTo>
                  <a:lnTo>
                    <a:pt x="1468" y="72694"/>
                  </a:lnTo>
                  <a:lnTo>
                    <a:pt x="8322" y="84535"/>
                  </a:lnTo>
                  <a:lnTo>
                    <a:pt x="13113" y="89667"/>
                  </a:lnTo>
                  <a:lnTo>
                    <a:pt x="18424" y="92384"/>
                  </a:lnTo>
                  <a:lnTo>
                    <a:pt x="29969" y="93520"/>
                  </a:lnTo>
                  <a:lnTo>
                    <a:pt x="34600" y="91424"/>
                  </a:lnTo>
                  <a:lnTo>
                    <a:pt x="41627" y="83452"/>
                  </a:lnTo>
                  <a:lnTo>
                    <a:pt x="51181" y="62497"/>
                  </a:lnTo>
                  <a:lnTo>
                    <a:pt x="52994" y="55543"/>
                  </a:lnTo>
                  <a:lnTo>
                    <a:pt x="53478" y="54817"/>
                  </a:lnTo>
                  <a:lnTo>
                    <a:pt x="53800" y="55744"/>
                  </a:lnTo>
                  <a:lnTo>
                    <a:pt x="57689" y="70743"/>
                  </a:lnTo>
                  <a:lnTo>
                    <a:pt x="67145" y="9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924">
              <a:extLst>
                <a:ext uri="{FF2B5EF4-FFF2-40B4-BE49-F238E27FC236}">
                  <a16:creationId xmlns:a16="http://schemas.microsoft.com/office/drawing/2014/main" xmlns="" id="{2F69B9BA-A6B9-44CE-9EE1-C5C432A5B76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641600" y="2828729"/>
              <a:ext cx="101601" cy="136722"/>
            </a:xfrm>
            <a:custGeom>
              <a:avLst/>
              <a:gdLst/>
              <a:ahLst/>
              <a:cxnLst/>
              <a:rect l="0" t="0" r="0" b="0"/>
              <a:pathLst>
                <a:path w="101601" h="136722">
                  <a:moveTo>
                    <a:pt x="101600" y="3371"/>
                  </a:moveTo>
                  <a:lnTo>
                    <a:pt x="101600" y="3371"/>
                  </a:lnTo>
                  <a:lnTo>
                    <a:pt x="94858" y="0"/>
                  </a:lnTo>
                  <a:lnTo>
                    <a:pt x="85903" y="227"/>
                  </a:lnTo>
                  <a:lnTo>
                    <a:pt x="80552" y="1275"/>
                  </a:lnTo>
                  <a:lnTo>
                    <a:pt x="59537" y="16234"/>
                  </a:lnTo>
                  <a:lnTo>
                    <a:pt x="27857" y="61076"/>
                  </a:lnTo>
                  <a:lnTo>
                    <a:pt x="9195" y="97374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925">
              <a:extLst>
                <a:ext uri="{FF2B5EF4-FFF2-40B4-BE49-F238E27FC236}">
                  <a16:creationId xmlns:a16="http://schemas.microsoft.com/office/drawing/2014/main" xmlns="" id="{9CE52709-51DD-413A-9C3E-9F6B2341CD1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647950" y="2838450"/>
              <a:ext cx="82551" cy="127001"/>
            </a:xfrm>
            <a:custGeom>
              <a:avLst/>
              <a:gdLst/>
              <a:ahLst/>
              <a:cxnLst/>
              <a:rect l="0" t="0" r="0" b="0"/>
              <a:pathLst>
                <a:path w="82551" h="127001">
                  <a:moveTo>
                    <a:pt x="0" y="0"/>
                  </a:moveTo>
                  <a:lnTo>
                    <a:pt x="0" y="0"/>
                  </a:lnTo>
                  <a:lnTo>
                    <a:pt x="36401" y="47384"/>
                  </a:lnTo>
                  <a:lnTo>
                    <a:pt x="64889" y="83992"/>
                  </a:lnTo>
                  <a:lnTo>
                    <a:pt x="79736" y="116241"/>
                  </a:lnTo>
                  <a:lnTo>
                    <a:pt x="825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926">
              <a:extLst>
                <a:ext uri="{FF2B5EF4-FFF2-40B4-BE49-F238E27FC236}">
                  <a16:creationId xmlns:a16="http://schemas.microsoft.com/office/drawing/2014/main" xmlns="" id="{A77CE427-38E0-4EE5-8DD0-E2B3011725B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490010" y="2837218"/>
              <a:ext cx="107141" cy="130345"/>
            </a:xfrm>
            <a:custGeom>
              <a:avLst/>
              <a:gdLst/>
              <a:ahLst/>
              <a:cxnLst/>
              <a:rect l="0" t="0" r="0" b="0"/>
              <a:pathLst>
                <a:path w="107141" h="130345">
                  <a:moveTo>
                    <a:pt x="11890" y="71082"/>
                  </a:moveTo>
                  <a:lnTo>
                    <a:pt x="11890" y="71082"/>
                  </a:lnTo>
                  <a:lnTo>
                    <a:pt x="15261" y="71082"/>
                  </a:lnTo>
                  <a:lnTo>
                    <a:pt x="18798" y="69201"/>
                  </a:lnTo>
                  <a:lnTo>
                    <a:pt x="61913" y="42539"/>
                  </a:lnTo>
                  <a:lnTo>
                    <a:pt x="71987" y="31585"/>
                  </a:lnTo>
                  <a:lnTo>
                    <a:pt x="77406" y="19661"/>
                  </a:lnTo>
                  <a:lnTo>
                    <a:pt x="78850" y="13518"/>
                  </a:lnTo>
                  <a:lnTo>
                    <a:pt x="78402" y="8717"/>
                  </a:lnTo>
                  <a:lnTo>
                    <a:pt x="76693" y="4811"/>
                  </a:lnTo>
                  <a:lnTo>
                    <a:pt x="74142" y="1501"/>
                  </a:lnTo>
                  <a:lnTo>
                    <a:pt x="69619" y="0"/>
                  </a:lnTo>
                  <a:lnTo>
                    <a:pt x="57068" y="214"/>
                  </a:lnTo>
                  <a:lnTo>
                    <a:pt x="43963" y="6424"/>
                  </a:lnTo>
                  <a:lnTo>
                    <a:pt x="30378" y="18357"/>
                  </a:lnTo>
                  <a:lnTo>
                    <a:pt x="8980" y="48169"/>
                  </a:lnTo>
                  <a:lnTo>
                    <a:pt x="483" y="69130"/>
                  </a:lnTo>
                  <a:lnTo>
                    <a:pt x="0" y="88323"/>
                  </a:lnTo>
                  <a:lnTo>
                    <a:pt x="1847" y="97393"/>
                  </a:lnTo>
                  <a:lnTo>
                    <a:pt x="11425" y="113115"/>
                  </a:lnTo>
                  <a:lnTo>
                    <a:pt x="17930" y="120270"/>
                  </a:lnTo>
                  <a:lnTo>
                    <a:pt x="36446" y="128221"/>
                  </a:lnTo>
                  <a:lnTo>
                    <a:pt x="58787" y="130344"/>
                  </a:lnTo>
                  <a:lnTo>
                    <a:pt x="107140" y="12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927">
              <a:extLst>
                <a:ext uri="{FF2B5EF4-FFF2-40B4-BE49-F238E27FC236}">
                  <a16:creationId xmlns:a16="http://schemas.microsoft.com/office/drawing/2014/main" xmlns="" id="{D53E345C-24CE-4AF9-AA7B-F72917E23ED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311400" y="29400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5434" y="635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928">
              <a:extLst>
                <a:ext uri="{FF2B5EF4-FFF2-40B4-BE49-F238E27FC236}">
                  <a16:creationId xmlns:a16="http://schemas.microsoft.com/office/drawing/2014/main" xmlns="" id="{DA1FFC2C-02BF-4E22-9EF5-DFD3B9AAA72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089150" y="2863850"/>
              <a:ext cx="107951" cy="136444"/>
            </a:xfrm>
            <a:custGeom>
              <a:avLst/>
              <a:gdLst/>
              <a:ahLst/>
              <a:cxnLst/>
              <a:rect l="0" t="0" r="0" b="0"/>
              <a:pathLst>
                <a:path w="107951" h="136444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30507" y="58656"/>
                  </a:lnTo>
                  <a:lnTo>
                    <a:pt x="38253" y="75929"/>
                  </a:lnTo>
                  <a:lnTo>
                    <a:pt x="40990" y="93013"/>
                  </a:lnTo>
                  <a:lnTo>
                    <a:pt x="39855" y="110013"/>
                  </a:lnTo>
                  <a:lnTo>
                    <a:pt x="35117" y="123213"/>
                  </a:lnTo>
                  <a:lnTo>
                    <a:pt x="29013" y="132373"/>
                  </a:lnTo>
                  <a:lnTo>
                    <a:pt x="23949" y="136443"/>
                  </a:lnTo>
                  <a:lnTo>
                    <a:pt x="22316" y="135412"/>
                  </a:lnTo>
                  <a:lnTo>
                    <a:pt x="20501" y="128622"/>
                  </a:lnTo>
                  <a:lnTo>
                    <a:pt x="30181" y="91102"/>
                  </a:lnTo>
                  <a:lnTo>
                    <a:pt x="47278" y="52472"/>
                  </a:lnTo>
                  <a:lnTo>
                    <a:pt x="73353" y="2087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929">
              <a:extLst>
                <a:ext uri="{FF2B5EF4-FFF2-40B4-BE49-F238E27FC236}">
                  <a16:creationId xmlns:a16="http://schemas.microsoft.com/office/drawing/2014/main" xmlns="" id="{65A29BDC-8BEE-4059-95FD-EAE7A976942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949450" y="2900872"/>
              <a:ext cx="88901" cy="106239"/>
            </a:xfrm>
            <a:custGeom>
              <a:avLst/>
              <a:gdLst/>
              <a:ahLst/>
              <a:cxnLst/>
              <a:rect l="0" t="0" r="0" b="0"/>
              <a:pathLst>
                <a:path w="88901" h="106239">
                  <a:moveTo>
                    <a:pt x="0" y="64578"/>
                  </a:moveTo>
                  <a:lnTo>
                    <a:pt x="0" y="64578"/>
                  </a:lnTo>
                  <a:lnTo>
                    <a:pt x="5775" y="59508"/>
                  </a:lnTo>
                  <a:lnTo>
                    <a:pt x="27136" y="42909"/>
                  </a:lnTo>
                  <a:lnTo>
                    <a:pt x="41593" y="25702"/>
                  </a:lnTo>
                  <a:lnTo>
                    <a:pt x="46708" y="15315"/>
                  </a:lnTo>
                  <a:lnTo>
                    <a:pt x="49992" y="519"/>
                  </a:lnTo>
                  <a:lnTo>
                    <a:pt x="48144" y="0"/>
                  </a:lnTo>
                  <a:lnTo>
                    <a:pt x="40447" y="3186"/>
                  </a:lnTo>
                  <a:lnTo>
                    <a:pt x="24214" y="19655"/>
                  </a:lnTo>
                  <a:lnTo>
                    <a:pt x="9370" y="45780"/>
                  </a:lnTo>
                  <a:lnTo>
                    <a:pt x="2776" y="69121"/>
                  </a:lnTo>
                  <a:lnTo>
                    <a:pt x="4194" y="89443"/>
                  </a:lnTo>
                  <a:lnTo>
                    <a:pt x="7029" y="94560"/>
                  </a:lnTo>
                  <a:lnTo>
                    <a:pt x="15824" y="102127"/>
                  </a:lnTo>
                  <a:lnTo>
                    <a:pt x="28670" y="105961"/>
                  </a:lnTo>
                  <a:lnTo>
                    <a:pt x="55532" y="106238"/>
                  </a:lnTo>
                  <a:lnTo>
                    <a:pt x="88900" y="102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930">
              <a:extLst>
                <a:ext uri="{FF2B5EF4-FFF2-40B4-BE49-F238E27FC236}">
                  <a16:creationId xmlns:a16="http://schemas.microsoft.com/office/drawing/2014/main" xmlns="" id="{3389B14A-4BD6-4605-8BFE-8CCBC5D0BC0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842178" y="2908300"/>
              <a:ext cx="107273" cy="31751"/>
            </a:xfrm>
            <a:custGeom>
              <a:avLst/>
              <a:gdLst/>
              <a:ahLst/>
              <a:cxnLst/>
              <a:rect l="0" t="0" r="0" b="0"/>
              <a:pathLst>
                <a:path w="107273" h="31751">
                  <a:moveTo>
                    <a:pt x="24722" y="31750"/>
                  </a:moveTo>
                  <a:lnTo>
                    <a:pt x="24722" y="31750"/>
                  </a:lnTo>
                  <a:lnTo>
                    <a:pt x="1610" y="31750"/>
                  </a:lnTo>
                  <a:lnTo>
                    <a:pt x="847" y="31044"/>
                  </a:lnTo>
                  <a:lnTo>
                    <a:pt x="0" y="28379"/>
                  </a:lnTo>
                  <a:lnTo>
                    <a:pt x="7149" y="24843"/>
                  </a:lnTo>
                  <a:lnTo>
                    <a:pt x="52691" y="7625"/>
                  </a:lnTo>
                  <a:lnTo>
                    <a:pt x="107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931">
              <a:extLst>
                <a:ext uri="{FF2B5EF4-FFF2-40B4-BE49-F238E27FC236}">
                  <a16:creationId xmlns:a16="http://schemas.microsoft.com/office/drawing/2014/main" xmlns="" id="{90448FA6-50E0-4330-8ED6-54F56509E7B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848189" y="2781300"/>
              <a:ext cx="37762" cy="278500"/>
            </a:xfrm>
            <a:custGeom>
              <a:avLst/>
              <a:gdLst/>
              <a:ahLst/>
              <a:cxnLst/>
              <a:rect l="0" t="0" r="0" b="0"/>
              <a:pathLst>
                <a:path w="37762" h="278500">
                  <a:moveTo>
                    <a:pt x="12361" y="0"/>
                  </a:moveTo>
                  <a:lnTo>
                    <a:pt x="12361" y="0"/>
                  </a:lnTo>
                  <a:lnTo>
                    <a:pt x="5453" y="46140"/>
                  </a:lnTo>
                  <a:lnTo>
                    <a:pt x="1377" y="93163"/>
                  </a:lnTo>
                  <a:lnTo>
                    <a:pt x="424" y="128189"/>
                  </a:lnTo>
                  <a:lnTo>
                    <a:pt x="0" y="162571"/>
                  </a:lnTo>
                  <a:lnTo>
                    <a:pt x="1693" y="194785"/>
                  </a:lnTo>
                  <a:lnTo>
                    <a:pt x="4732" y="236925"/>
                  </a:lnTo>
                  <a:lnTo>
                    <a:pt x="5758" y="272656"/>
                  </a:lnTo>
                  <a:lnTo>
                    <a:pt x="7254" y="276315"/>
                  </a:lnTo>
                  <a:lnTo>
                    <a:pt x="9662" y="278049"/>
                  </a:lnTo>
                  <a:lnTo>
                    <a:pt x="12678" y="278499"/>
                  </a:lnTo>
                  <a:lnTo>
                    <a:pt x="21674" y="269592"/>
                  </a:lnTo>
                  <a:lnTo>
                    <a:pt x="27036" y="262278"/>
                  </a:lnTo>
                  <a:lnTo>
                    <a:pt x="35643" y="219991"/>
                  </a:lnTo>
                  <a:lnTo>
                    <a:pt x="3776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932">
              <a:extLst>
                <a:ext uri="{FF2B5EF4-FFF2-40B4-BE49-F238E27FC236}">
                  <a16:creationId xmlns:a16="http://schemas.microsoft.com/office/drawing/2014/main" xmlns="" id="{40DE475A-DD9D-407C-BB15-C6387B07C99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36521" y="2814363"/>
              <a:ext cx="190630" cy="323408"/>
            </a:xfrm>
            <a:custGeom>
              <a:avLst/>
              <a:gdLst/>
              <a:ahLst/>
              <a:cxnLst/>
              <a:rect l="0" t="0" r="0" b="0"/>
              <a:pathLst>
                <a:path w="190630" h="323408">
                  <a:moveTo>
                    <a:pt x="177929" y="36787"/>
                  </a:moveTo>
                  <a:lnTo>
                    <a:pt x="177929" y="36787"/>
                  </a:lnTo>
                  <a:lnTo>
                    <a:pt x="177929" y="17868"/>
                  </a:lnTo>
                  <a:lnTo>
                    <a:pt x="176047" y="12386"/>
                  </a:lnTo>
                  <a:lnTo>
                    <a:pt x="174558" y="9936"/>
                  </a:lnTo>
                  <a:lnTo>
                    <a:pt x="162349" y="3118"/>
                  </a:lnTo>
                  <a:lnTo>
                    <a:pt x="148697" y="0"/>
                  </a:lnTo>
                  <a:lnTo>
                    <a:pt x="125601" y="5818"/>
                  </a:lnTo>
                  <a:lnTo>
                    <a:pt x="96416" y="23221"/>
                  </a:lnTo>
                  <a:lnTo>
                    <a:pt x="55655" y="65230"/>
                  </a:lnTo>
                  <a:lnTo>
                    <a:pt x="29124" y="107460"/>
                  </a:lnTo>
                  <a:lnTo>
                    <a:pt x="14427" y="141575"/>
                  </a:lnTo>
                  <a:lnTo>
                    <a:pt x="4602" y="176023"/>
                  </a:lnTo>
                  <a:lnTo>
                    <a:pt x="0" y="209441"/>
                  </a:lnTo>
                  <a:lnTo>
                    <a:pt x="6049" y="255317"/>
                  </a:lnTo>
                  <a:lnTo>
                    <a:pt x="15460" y="282784"/>
                  </a:lnTo>
                  <a:lnTo>
                    <a:pt x="28580" y="301576"/>
                  </a:lnTo>
                  <a:lnTo>
                    <a:pt x="36030" y="308563"/>
                  </a:lnTo>
                  <a:lnTo>
                    <a:pt x="66740" y="321767"/>
                  </a:lnTo>
                  <a:lnTo>
                    <a:pt x="99280" y="323407"/>
                  </a:lnTo>
                  <a:lnTo>
                    <a:pt x="142586" y="316228"/>
                  </a:lnTo>
                  <a:lnTo>
                    <a:pt x="190629" y="297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933">
              <a:extLst>
                <a:ext uri="{FF2B5EF4-FFF2-40B4-BE49-F238E27FC236}">
                  <a16:creationId xmlns:a16="http://schemas.microsoft.com/office/drawing/2014/main" xmlns="" id="{A0F0E25C-827D-434C-B928-1908093692B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683633" y="2949359"/>
              <a:ext cx="81668" cy="108510"/>
            </a:xfrm>
            <a:custGeom>
              <a:avLst/>
              <a:gdLst/>
              <a:ahLst/>
              <a:cxnLst/>
              <a:rect l="0" t="0" r="0" b="0"/>
              <a:pathLst>
                <a:path w="81668" h="108510">
                  <a:moveTo>
                    <a:pt x="5467" y="35141"/>
                  </a:moveTo>
                  <a:lnTo>
                    <a:pt x="5467" y="35141"/>
                  </a:lnTo>
                  <a:lnTo>
                    <a:pt x="0" y="29674"/>
                  </a:lnTo>
                  <a:lnTo>
                    <a:pt x="411" y="29379"/>
                  </a:lnTo>
                  <a:lnTo>
                    <a:pt x="2750" y="29052"/>
                  </a:lnTo>
                  <a:lnTo>
                    <a:pt x="6141" y="34552"/>
                  </a:lnTo>
                  <a:lnTo>
                    <a:pt x="9294" y="44757"/>
                  </a:lnTo>
                  <a:lnTo>
                    <a:pt x="11596" y="89236"/>
                  </a:lnTo>
                  <a:lnTo>
                    <a:pt x="11797" y="108509"/>
                  </a:lnTo>
                  <a:lnTo>
                    <a:pt x="20655" y="60978"/>
                  </a:lnTo>
                  <a:lnTo>
                    <a:pt x="30235" y="18451"/>
                  </a:lnTo>
                  <a:lnTo>
                    <a:pt x="39758" y="7027"/>
                  </a:lnTo>
                  <a:lnTo>
                    <a:pt x="49165" y="1479"/>
                  </a:lnTo>
                  <a:lnTo>
                    <a:pt x="53649" y="0"/>
                  </a:lnTo>
                  <a:lnTo>
                    <a:pt x="58049" y="1835"/>
                  </a:lnTo>
                  <a:lnTo>
                    <a:pt x="66702" y="11402"/>
                  </a:lnTo>
                  <a:lnTo>
                    <a:pt x="76135" y="32654"/>
                  </a:lnTo>
                  <a:lnTo>
                    <a:pt x="76916" y="73141"/>
                  </a:lnTo>
                  <a:lnTo>
                    <a:pt x="81667" y="104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3" name="SMARTInkShape-2934">
            <a:extLst>
              <a:ext uri="{FF2B5EF4-FFF2-40B4-BE49-F238E27FC236}">
                <a16:creationId xmlns:a16="http://schemas.microsoft.com/office/drawing/2014/main" xmlns="" id="{9F92C876-0032-4D69-9C0E-72A9AF00ABC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45616" y="1574800"/>
            <a:ext cx="13785" cy="323851"/>
          </a:xfrm>
          <a:custGeom>
            <a:avLst/>
            <a:gdLst/>
            <a:ahLst/>
            <a:cxnLst/>
            <a:rect l="0" t="0" r="0" b="0"/>
            <a:pathLst>
              <a:path w="13785" h="323851">
                <a:moveTo>
                  <a:pt x="13784" y="0"/>
                </a:moveTo>
                <a:lnTo>
                  <a:pt x="13784" y="0"/>
                </a:lnTo>
                <a:lnTo>
                  <a:pt x="10413" y="36628"/>
                </a:lnTo>
                <a:lnTo>
                  <a:pt x="4995" y="66844"/>
                </a:lnTo>
                <a:lnTo>
                  <a:pt x="0" y="103792"/>
                </a:lnTo>
                <a:lnTo>
                  <a:pt x="131" y="143731"/>
                </a:lnTo>
                <a:lnTo>
                  <a:pt x="660" y="183119"/>
                </a:lnTo>
                <a:lnTo>
                  <a:pt x="1601" y="220381"/>
                </a:lnTo>
                <a:lnTo>
                  <a:pt x="4371" y="253404"/>
                </a:lnTo>
                <a:lnTo>
                  <a:pt x="6527" y="296392"/>
                </a:lnTo>
                <a:lnTo>
                  <a:pt x="7434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9" name="SMARTInkShape-Group550">
            <a:extLst>
              <a:ext uri="{FF2B5EF4-FFF2-40B4-BE49-F238E27FC236}">
                <a16:creationId xmlns:a16="http://schemas.microsoft.com/office/drawing/2014/main" xmlns="" id="{C1678D7C-3FCA-4B92-B8FD-B5B5FDB5BA32}"/>
              </a:ext>
            </a:extLst>
          </p:cNvPr>
          <p:cNvGrpSpPr/>
          <p:nvPr/>
        </p:nvGrpSpPr>
        <p:grpSpPr>
          <a:xfrm>
            <a:off x="4580115" y="1568450"/>
            <a:ext cx="1382536" cy="419101"/>
            <a:chOff x="4580115" y="1568450"/>
            <a:chExt cx="1382536" cy="419101"/>
          </a:xfrm>
        </p:grpSpPr>
        <p:sp>
          <p:nvSpPr>
            <p:cNvPr id="584" name="SMARTInkShape-2935">
              <a:extLst>
                <a:ext uri="{FF2B5EF4-FFF2-40B4-BE49-F238E27FC236}">
                  <a16:creationId xmlns:a16="http://schemas.microsoft.com/office/drawing/2014/main" xmlns="" id="{02C901AF-556E-4D46-8847-DF75AC2436F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807307" y="1601083"/>
              <a:ext cx="155344" cy="322968"/>
            </a:xfrm>
            <a:custGeom>
              <a:avLst/>
              <a:gdLst/>
              <a:ahLst/>
              <a:cxnLst/>
              <a:rect l="0" t="0" r="0" b="0"/>
              <a:pathLst>
                <a:path w="155344" h="322968">
                  <a:moveTo>
                    <a:pt x="155343" y="5467"/>
                  </a:moveTo>
                  <a:lnTo>
                    <a:pt x="155343" y="5467"/>
                  </a:lnTo>
                  <a:lnTo>
                    <a:pt x="155343" y="2096"/>
                  </a:lnTo>
                  <a:lnTo>
                    <a:pt x="153932" y="1103"/>
                  </a:lnTo>
                  <a:lnTo>
                    <a:pt x="148602" y="0"/>
                  </a:lnTo>
                  <a:lnTo>
                    <a:pt x="141528" y="3272"/>
                  </a:lnTo>
                  <a:lnTo>
                    <a:pt x="127731" y="16811"/>
                  </a:lnTo>
                  <a:lnTo>
                    <a:pt x="94244" y="55514"/>
                  </a:lnTo>
                  <a:lnTo>
                    <a:pt x="69923" y="95054"/>
                  </a:lnTo>
                  <a:lnTo>
                    <a:pt x="56700" y="116545"/>
                  </a:lnTo>
                  <a:lnTo>
                    <a:pt x="43879" y="152444"/>
                  </a:lnTo>
                  <a:lnTo>
                    <a:pt x="27303" y="189891"/>
                  </a:lnTo>
                  <a:lnTo>
                    <a:pt x="11101" y="227093"/>
                  </a:lnTo>
                  <a:lnTo>
                    <a:pt x="2672" y="269744"/>
                  </a:lnTo>
                  <a:lnTo>
                    <a:pt x="0" y="286612"/>
                  </a:lnTo>
                  <a:lnTo>
                    <a:pt x="2417" y="313615"/>
                  </a:lnTo>
                  <a:lnTo>
                    <a:pt x="4708" y="316732"/>
                  </a:lnTo>
                  <a:lnTo>
                    <a:pt x="21993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936">
              <a:extLst>
                <a:ext uri="{FF2B5EF4-FFF2-40B4-BE49-F238E27FC236}">
                  <a16:creationId xmlns:a16="http://schemas.microsoft.com/office/drawing/2014/main" xmlns="" id="{B2B055BC-21FE-41D6-AA3C-12E86BA428E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93251" y="1917700"/>
              <a:ext cx="482050" cy="12701"/>
            </a:xfrm>
            <a:custGeom>
              <a:avLst/>
              <a:gdLst/>
              <a:ahLst/>
              <a:cxnLst/>
              <a:rect l="0" t="0" r="0" b="0"/>
              <a:pathLst>
                <a:path w="482050" h="12701">
                  <a:moveTo>
                    <a:pt x="18499" y="12700"/>
                  </a:moveTo>
                  <a:lnTo>
                    <a:pt x="18499" y="12700"/>
                  </a:lnTo>
                  <a:lnTo>
                    <a:pt x="0" y="12700"/>
                  </a:lnTo>
                  <a:lnTo>
                    <a:pt x="35620" y="12700"/>
                  </a:lnTo>
                  <a:lnTo>
                    <a:pt x="79495" y="12700"/>
                  </a:lnTo>
                  <a:lnTo>
                    <a:pt x="107847" y="11994"/>
                  </a:lnTo>
                  <a:lnTo>
                    <a:pt x="139447" y="10818"/>
                  </a:lnTo>
                  <a:lnTo>
                    <a:pt x="173214" y="9329"/>
                  </a:lnTo>
                  <a:lnTo>
                    <a:pt x="207720" y="9042"/>
                  </a:lnTo>
                  <a:lnTo>
                    <a:pt x="242719" y="9555"/>
                  </a:lnTo>
                  <a:lnTo>
                    <a:pt x="278046" y="10604"/>
                  </a:lnTo>
                  <a:lnTo>
                    <a:pt x="310769" y="10597"/>
                  </a:lnTo>
                  <a:lnTo>
                    <a:pt x="341757" y="9887"/>
                  </a:lnTo>
                  <a:lnTo>
                    <a:pt x="371588" y="8708"/>
                  </a:lnTo>
                  <a:lnTo>
                    <a:pt x="397119" y="7216"/>
                  </a:lnTo>
                  <a:lnTo>
                    <a:pt x="440540" y="3677"/>
                  </a:lnTo>
                  <a:lnTo>
                    <a:pt x="4820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937">
              <a:extLst>
                <a:ext uri="{FF2B5EF4-FFF2-40B4-BE49-F238E27FC236}">
                  <a16:creationId xmlns:a16="http://schemas.microsoft.com/office/drawing/2014/main" xmlns="" id="{9AE7308E-BE89-4D56-A8B0-6F580FC63A3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95950" y="1568450"/>
              <a:ext cx="146051" cy="165101"/>
            </a:xfrm>
            <a:custGeom>
              <a:avLst/>
              <a:gdLst/>
              <a:ahLst/>
              <a:cxnLst/>
              <a:rect l="0" t="0" r="0" b="0"/>
              <a:pathLst>
                <a:path w="146051" h="1651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5040" y="30507"/>
                  </a:lnTo>
                  <a:lnTo>
                    <a:pt x="64526" y="67749"/>
                  </a:lnTo>
                  <a:lnTo>
                    <a:pt x="102848" y="113258"/>
                  </a:lnTo>
                  <a:lnTo>
                    <a:pt x="146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938">
              <a:extLst>
                <a:ext uri="{FF2B5EF4-FFF2-40B4-BE49-F238E27FC236}">
                  <a16:creationId xmlns:a16="http://schemas.microsoft.com/office/drawing/2014/main" xmlns="" id="{2DF5ED4D-587C-4238-9177-C92F659AA09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652369" y="1568450"/>
              <a:ext cx="268882" cy="419101"/>
            </a:xfrm>
            <a:custGeom>
              <a:avLst/>
              <a:gdLst/>
              <a:ahLst/>
              <a:cxnLst/>
              <a:rect l="0" t="0" r="0" b="0"/>
              <a:pathLst>
                <a:path w="268882" h="419101">
                  <a:moveTo>
                    <a:pt x="268881" y="0"/>
                  </a:moveTo>
                  <a:lnTo>
                    <a:pt x="268881" y="0"/>
                  </a:lnTo>
                  <a:lnTo>
                    <a:pt x="246486" y="13667"/>
                  </a:lnTo>
                  <a:lnTo>
                    <a:pt x="209642" y="49832"/>
                  </a:lnTo>
                  <a:lnTo>
                    <a:pt x="179288" y="87529"/>
                  </a:lnTo>
                  <a:lnTo>
                    <a:pt x="145101" y="132035"/>
                  </a:lnTo>
                  <a:lnTo>
                    <a:pt x="127094" y="155757"/>
                  </a:lnTo>
                  <a:lnTo>
                    <a:pt x="108740" y="181449"/>
                  </a:lnTo>
                  <a:lnTo>
                    <a:pt x="90154" y="208455"/>
                  </a:lnTo>
                  <a:lnTo>
                    <a:pt x="71413" y="236337"/>
                  </a:lnTo>
                  <a:lnTo>
                    <a:pt x="55391" y="261980"/>
                  </a:lnTo>
                  <a:lnTo>
                    <a:pt x="28182" y="309287"/>
                  </a:lnTo>
                  <a:lnTo>
                    <a:pt x="9974" y="346306"/>
                  </a:lnTo>
                  <a:lnTo>
                    <a:pt x="0" y="375458"/>
                  </a:lnTo>
                  <a:lnTo>
                    <a:pt x="2181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939">
              <a:extLst>
                <a:ext uri="{FF2B5EF4-FFF2-40B4-BE49-F238E27FC236}">
                  <a16:creationId xmlns:a16="http://schemas.microsoft.com/office/drawing/2014/main" xmlns="" id="{721DAD6C-558B-490C-8DA0-1EFAA50E56D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80115" y="1591885"/>
              <a:ext cx="290336" cy="325816"/>
            </a:xfrm>
            <a:custGeom>
              <a:avLst/>
              <a:gdLst/>
              <a:ahLst/>
              <a:cxnLst/>
              <a:rect l="0" t="0" r="0" b="0"/>
              <a:pathLst>
                <a:path w="290336" h="325816">
                  <a:moveTo>
                    <a:pt x="10935" y="21015"/>
                  </a:moveTo>
                  <a:lnTo>
                    <a:pt x="10935" y="21015"/>
                  </a:lnTo>
                  <a:lnTo>
                    <a:pt x="2207" y="11581"/>
                  </a:lnTo>
                  <a:lnTo>
                    <a:pt x="0" y="6709"/>
                  </a:lnTo>
                  <a:lnTo>
                    <a:pt x="1529" y="4422"/>
                  </a:lnTo>
                  <a:lnTo>
                    <a:pt x="8871" y="0"/>
                  </a:lnTo>
                  <a:lnTo>
                    <a:pt x="14498" y="1360"/>
                  </a:lnTo>
                  <a:lnTo>
                    <a:pt x="38724" y="19581"/>
                  </a:lnTo>
                  <a:lnTo>
                    <a:pt x="82512" y="60885"/>
                  </a:lnTo>
                  <a:lnTo>
                    <a:pt x="122239" y="97531"/>
                  </a:lnTo>
                  <a:lnTo>
                    <a:pt x="163885" y="137337"/>
                  </a:lnTo>
                  <a:lnTo>
                    <a:pt x="204501" y="177841"/>
                  </a:lnTo>
                  <a:lnTo>
                    <a:pt x="241368" y="217010"/>
                  </a:lnTo>
                  <a:lnTo>
                    <a:pt x="267160" y="253704"/>
                  </a:lnTo>
                  <a:lnTo>
                    <a:pt x="282858" y="285299"/>
                  </a:lnTo>
                  <a:lnTo>
                    <a:pt x="290335" y="325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SMARTInkShape-Group551">
            <a:extLst>
              <a:ext uri="{FF2B5EF4-FFF2-40B4-BE49-F238E27FC236}">
                <a16:creationId xmlns:a16="http://schemas.microsoft.com/office/drawing/2014/main" xmlns="" id="{020F7129-BA57-49A8-A4F3-38C20669ACC3}"/>
              </a:ext>
            </a:extLst>
          </p:cNvPr>
          <p:cNvGrpSpPr/>
          <p:nvPr/>
        </p:nvGrpSpPr>
        <p:grpSpPr>
          <a:xfrm>
            <a:off x="3430765" y="1428750"/>
            <a:ext cx="666037" cy="762001"/>
            <a:chOff x="3430765" y="1428750"/>
            <a:chExt cx="666037" cy="762001"/>
          </a:xfrm>
        </p:grpSpPr>
        <p:sp>
          <p:nvSpPr>
            <p:cNvPr id="590" name="SMARTInkShape-2940">
              <a:extLst>
                <a:ext uri="{FF2B5EF4-FFF2-40B4-BE49-F238E27FC236}">
                  <a16:creationId xmlns:a16="http://schemas.microsoft.com/office/drawing/2014/main" xmlns="" id="{35BD2A24-7359-48A4-994A-13F678FA156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497518" y="1428750"/>
              <a:ext cx="255333" cy="762001"/>
            </a:xfrm>
            <a:custGeom>
              <a:avLst/>
              <a:gdLst/>
              <a:ahLst/>
              <a:cxnLst/>
              <a:rect l="0" t="0" r="0" b="0"/>
              <a:pathLst>
                <a:path w="255333" h="762001">
                  <a:moveTo>
                    <a:pt x="255332" y="0"/>
                  </a:moveTo>
                  <a:lnTo>
                    <a:pt x="255332" y="0"/>
                  </a:lnTo>
                  <a:lnTo>
                    <a:pt x="243782" y="30287"/>
                  </a:lnTo>
                  <a:lnTo>
                    <a:pt x="230913" y="67788"/>
                  </a:lnTo>
                  <a:lnTo>
                    <a:pt x="220708" y="93170"/>
                  </a:lnTo>
                  <a:lnTo>
                    <a:pt x="208260" y="122086"/>
                  </a:lnTo>
                  <a:lnTo>
                    <a:pt x="194318" y="153357"/>
                  </a:lnTo>
                  <a:lnTo>
                    <a:pt x="180083" y="187610"/>
                  </a:lnTo>
                  <a:lnTo>
                    <a:pt x="165655" y="223851"/>
                  </a:lnTo>
                  <a:lnTo>
                    <a:pt x="151098" y="261418"/>
                  </a:lnTo>
                  <a:lnTo>
                    <a:pt x="135748" y="301278"/>
                  </a:lnTo>
                  <a:lnTo>
                    <a:pt x="119870" y="342669"/>
                  </a:lnTo>
                  <a:lnTo>
                    <a:pt x="103641" y="385079"/>
                  </a:lnTo>
                  <a:lnTo>
                    <a:pt x="87177" y="427464"/>
                  </a:lnTo>
                  <a:lnTo>
                    <a:pt x="70556" y="469831"/>
                  </a:lnTo>
                  <a:lnTo>
                    <a:pt x="53832" y="512188"/>
                  </a:lnTo>
                  <a:lnTo>
                    <a:pt x="39859" y="550303"/>
                  </a:lnTo>
                  <a:lnTo>
                    <a:pt x="27723" y="585591"/>
                  </a:lnTo>
                  <a:lnTo>
                    <a:pt x="16809" y="618994"/>
                  </a:lnTo>
                  <a:lnTo>
                    <a:pt x="9533" y="647613"/>
                  </a:lnTo>
                  <a:lnTo>
                    <a:pt x="4683" y="673042"/>
                  </a:lnTo>
                  <a:lnTo>
                    <a:pt x="0" y="713997"/>
                  </a:lnTo>
                  <a:lnTo>
                    <a:pt x="1332" y="762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941">
              <a:extLst>
                <a:ext uri="{FF2B5EF4-FFF2-40B4-BE49-F238E27FC236}">
                  <a16:creationId xmlns:a16="http://schemas.microsoft.com/office/drawing/2014/main" xmlns="" id="{E83D9ED7-3260-4161-9394-75C8DD7BAAF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68433" y="1560324"/>
              <a:ext cx="228369" cy="331977"/>
            </a:xfrm>
            <a:custGeom>
              <a:avLst/>
              <a:gdLst/>
              <a:ahLst/>
              <a:cxnLst/>
              <a:rect l="0" t="0" r="0" b="0"/>
              <a:pathLst>
                <a:path w="228369" h="331977">
                  <a:moveTo>
                    <a:pt x="36817" y="14476"/>
                  </a:moveTo>
                  <a:lnTo>
                    <a:pt x="36817" y="14476"/>
                  </a:lnTo>
                  <a:lnTo>
                    <a:pt x="0" y="0"/>
                  </a:lnTo>
                  <a:lnTo>
                    <a:pt x="43376" y="28916"/>
                  </a:lnTo>
                  <a:lnTo>
                    <a:pt x="77361" y="49822"/>
                  </a:lnTo>
                  <a:lnTo>
                    <a:pt x="115985" y="71342"/>
                  </a:lnTo>
                  <a:lnTo>
                    <a:pt x="155259" y="93372"/>
                  </a:lnTo>
                  <a:lnTo>
                    <a:pt x="191528" y="117274"/>
                  </a:lnTo>
                  <a:lnTo>
                    <a:pt x="223455" y="151160"/>
                  </a:lnTo>
                  <a:lnTo>
                    <a:pt x="227565" y="161338"/>
                  </a:lnTo>
                  <a:lnTo>
                    <a:pt x="228368" y="180172"/>
                  </a:lnTo>
                  <a:lnTo>
                    <a:pt x="210773" y="213384"/>
                  </a:lnTo>
                  <a:lnTo>
                    <a:pt x="173105" y="246665"/>
                  </a:lnTo>
                  <a:lnTo>
                    <a:pt x="132937" y="275497"/>
                  </a:lnTo>
                  <a:lnTo>
                    <a:pt x="94401" y="304749"/>
                  </a:lnTo>
                  <a:lnTo>
                    <a:pt x="87104" y="315406"/>
                  </a:lnTo>
                  <a:lnTo>
                    <a:pt x="87275" y="319518"/>
                  </a:lnTo>
                  <a:lnTo>
                    <a:pt x="89506" y="322965"/>
                  </a:lnTo>
                  <a:lnTo>
                    <a:pt x="100317" y="331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942">
              <a:extLst>
                <a:ext uri="{FF2B5EF4-FFF2-40B4-BE49-F238E27FC236}">
                  <a16:creationId xmlns:a16="http://schemas.microsoft.com/office/drawing/2014/main" xmlns="" id="{64421F1E-C21E-4087-BD37-D49E53F3B47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544734" y="1778000"/>
              <a:ext cx="468467" cy="49036"/>
            </a:xfrm>
            <a:custGeom>
              <a:avLst/>
              <a:gdLst/>
              <a:ahLst/>
              <a:cxnLst/>
              <a:rect l="0" t="0" r="0" b="0"/>
              <a:pathLst>
                <a:path w="468467" h="49036">
                  <a:moveTo>
                    <a:pt x="23966" y="38100"/>
                  </a:moveTo>
                  <a:lnTo>
                    <a:pt x="23966" y="38100"/>
                  </a:lnTo>
                  <a:lnTo>
                    <a:pt x="717" y="48152"/>
                  </a:lnTo>
                  <a:lnTo>
                    <a:pt x="0" y="49035"/>
                  </a:lnTo>
                  <a:lnTo>
                    <a:pt x="36072" y="46906"/>
                  </a:lnTo>
                  <a:lnTo>
                    <a:pt x="58142" y="44676"/>
                  </a:lnTo>
                  <a:lnTo>
                    <a:pt x="84144" y="41778"/>
                  </a:lnTo>
                  <a:lnTo>
                    <a:pt x="112768" y="38436"/>
                  </a:lnTo>
                  <a:lnTo>
                    <a:pt x="143845" y="34796"/>
                  </a:lnTo>
                  <a:lnTo>
                    <a:pt x="176557" y="30958"/>
                  </a:lnTo>
                  <a:lnTo>
                    <a:pt x="210360" y="26989"/>
                  </a:lnTo>
                  <a:lnTo>
                    <a:pt x="244184" y="22931"/>
                  </a:lnTo>
                  <a:lnTo>
                    <a:pt x="278023" y="18815"/>
                  </a:lnTo>
                  <a:lnTo>
                    <a:pt x="311870" y="14660"/>
                  </a:lnTo>
                  <a:lnTo>
                    <a:pt x="344314" y="11185"/>
                  </a:lnTo>
                  <a:lnTo>
                    <a:pt x="375820" y="8162"/>
                  </a:lnTo>
                  <a:lnTo>
                    <a:pt x="406702" y="5441"/>
                  </a:lnTo>
                  <a:lnTo>
                    <a:pt x="468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943">
              <a:extLst>
                <a:ext uri="{FF2B5EF4-FFF2-40B4-BE49-F238E27FC236}">
                  <a16:creationId xmlns:a16="http://schemas.microsoft.com/office/drawing/2014/main" xmlns="" id="{303A4FC2-3464-4F67-A2AE-A8CB7D69CC8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430765" y="1703359"/>
              <a:ext cx="588786" cy="29309"/>
            </a:xfrm>
            <a:custGeom>
              <a:avLst/>
              <a:gdLst/>
              <a:ahLst/>
              <a:cxnLst/>
              <a:rect l="0" t="0" r="0" b="0"/>
              <a:pathLst>
                <a:path w="588786" h="29309">
                  <a:moveTo>
                    <a:pt x="10935" y="23841"/>
                  </a:moveTo>
                  <a:lnTo>
                    <a:pt x="10935" y="23841"/>
                  </a:lnTo>
                  <a:lnTo>
                    <a:pt x="0" y="29308"/>
                  </a:lnTo>
                  <a:lnTo>
                    <a:pt x="29576" y="28606"/>
                  </a:lnTo>
                  <a:lnTo>
                    <a:pt x="69549" y="23371"/>
                  </a:lnTo>
                  <a:lnTo>
                    <a:pt x="97283" y="20000"/>
                  </a:lnTo>
                  <a:lnTo>
                    <a:pt x="129178" y="16341"/>
                  </a:lnTo>
                  <a:lnTo>
                    <a:pt x="163847" y="12491"/>
                  </a:lnTo>
                  <a:lnTo>
                    <a:pt x="203188" y="9219"/>
                  </a:lnTo>
                  <a:lnTo>
                    <a:pt x="245642" y="6332"/>
                  </a:lnTo>
                  <a:lnTo>
                    <a:pt x="290173" y="3702"/>
                  </a:lnTo>
                  <a:lnTo>
                    <a:pt x="334677" y="1948"/>
                  </a:lnTo>
                  <a:lnTo>
                    <a:pt x="379163" y="779"/>
                  </a:lnTo>
                  <a:lnTo>
                    <a:pt x="423637" y="0"/>
                  </a:lnTo>
                  <a:lnTo>
                    <a:pt x="461753" y="186"/>
                  </a:lnTo>
                  <a:lnTo>
                    <a:pt x="495630" y="1015"/>
                  </a:lnTo>
                  <a:lnTo>
                    <a:pt x="526681" y="2274"/>
                  </a:lnTo>
                  <a:lnTo>
                    <a:pt x="588785" y="4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552">
            <a:extLst>
              <a:ext uri="{FF2B5EF4-FFF2-40B4-BE49-F238E27FC236}">
                <a16:creationId xmlns:a16="http://schemas.microsoft.com/office/drawing/2014/main" xmlns="" id="{711D0B76-4545-4B86-A3F1-9DB3FDDB692A}"/>
              </a:ext>
            </a:extLst>
          </p:cNvPr>
          <p:cNvGrpSpPr/>
          <p:nvPr/>
        </p:nvGrpSpPr>
        <p:grpSpPr>
          <a:xfrm>
            <a:off x="2425700" y="1677147"/>
            <a:ext cx="523226" cy="164380"/>
            <a:chOff x="2425700" y="1677147"/>
            <a:chExt cx="523226" cy="164380"/>
          </a:xfrm>
        </p:grpSpPr>
        <p:sp>
          <p:nvSpPr>
            <p:cNvPr id="595" name="SMARTInkShape-2944">
              <a:extLst>
                <a:ext uri="{FF2B5EF4-FFF2-40B4-BE49-F238E27FC236}">
                  <a16:creationId xmlns:a16="http://schemas.microsoft.com/office/drawing/2014/main" xmlns="" id="{2CC59942-3438-4A80-BF46-F1ABB1E5E0B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502452" y="1809750"/>
              <a:ext cx="183599" cy="24518"/>
            </a:xfrm>
            <a:custGeom>
              <a:avLst/>
              <a:gdLst/>
              <a:ahLst/>
              <a:cxnLst/>
              <a:rect l="0" t="0" r="0" b="0"/>
              <a:pathLst>
                <a:path w="183599" h="24518">
                  <a:moveTo>
                    <a:pt x="18498" y="19050"/>
                  </a:moveTo>
                  <a:lnTo>
                    <a:pt x="18498" y="19050"/>
                  </a:lnTo>
                  <a:lnTo>
                    <a:pt x="275" y="24076"/>
                  </a:lnTo>
                  <a:lnTo>
                    <a:pt x="0" y="24517"/>
                  </a:lnTo>
                  <a:lnTo>
                    <a:pt x="32795" y="23402"/>
                  </a:lnTo>
                  <a:lnTo>
                    <a:pt x="75415" y="18458"/>
                  </a:lnTo>
                  <a:lnTo>
                    <a:pt x="110117" y="13848"/>
                  </a:lnTo>
                  <a:lnTo>
                    <a:pt x="146706" y="7095"/>
                  </a:lnTo>
                  <a:lnTo>
                    <a:pt x="1835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945">
              <a:extLst>
                <a:ext uri="{FF2B5EF4-FFF2-40B4-BE49-F238E27FC236}">
                  <a16:creationId xmlns:a16="http://schemas.microsoft.com/office/drawing/2014/main" xmlns="" id="{76E24A59-5C51-49F1-A528-2C6A0FD2AD0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25700" y="1733550"/>
              <a:ext cx="222251" cy="25401"/>
            </a:xfrm>
            <a:custGeom>
              <a:avLst/>
              <a:gdLst/>
              <a:ahLst/>
              <a:cxnLst/>
              <a:rect l="0" t="0" r="0" b="0"/>
              <a:pathLst>
                <a:path w="2222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6" y="20374"/>
                  </a:lnTo>
                  <a:lnTo>
                    <a:pt x="42095" y="12569"/>
                  </a:lnTo>
                  <a:lnTo>
                    <a:pt x="72802" y="7233"/>
                  </a:lnTo>
                  <a:lnTo>
                    <a:pt x="109262" y="3214"/>
                  </a:lnTo>
                  <a:lnTo>
                    <a:pt x="146633" y="1429"/>
                  </a:lnTo>
                  <a:lnTo>
                    <a:pt x="193260" y="423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946">
              <a:extLst>
                <a:ext uri="{FF2B5EF4-FFF2-40B4-BE49-F238E27FC236}">
                  <a16:creationId xmlns:a16="http://schemas.microsoft.com/office/drawing/2014/main" xmlns="" id="{09257B6F-C609-49B2-B0C3-C0DF81F4BAC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755297" y="1677147"/>
              <a:ext cx="193629" cy="164380"/>
            </a:xfrm>
            <a:custGeom>
              <a:avLst/>
              <a:gdLst/>
              <a:ahLst/>
              <a:cxnLst/>
              <a:rect l="0" t="0" r="0" b="0"/>
              <a:pathLst>
                <a:path w="193629" h="164380">
                  <a:moveTo>
                    <a:pt x="108553" y="24653"/>
                  </a:moveTo>
                  <a:lnTo>
                    <a:pt x="108553" y="24653"/>
                  </a:lnTo>
                  <a:lnTo>
                    <a:pt x="107847" y="14514"/>
                  </a:lnTo>
                  <a:lnTo>
                    <a:pt x="105182" y="6976"/>
                  </a:lnTo>
                  <a:lnTo>
                    <a:pt x="102072" y="4402"/>
                  </a:lnTo>
                  <a:lnTo>
                    <a:pt x="92973" y="1541"/>
                  </a:lnTo>
                  <a:lnTo>
                    <a:pt x="69208" y="6673"/>
                  </a:lnTo>
                  <a:lnTo>
                    <a:pt x="43194" y="23872"/>
                  </a:lnTo>
                  <a:lnTo>
                    <a:pt x="17612" y="50213"/>
                  </a:lnTo>
                  <a:lnTo>
                    <a:pt x="2272" y="83732"/>
                  </a:lnTo>
                  <a:lnTo>
                    <a:pt x="0" y="117103"/>
                  </a:lnTo>
                  <a:lnTo>
                    <a:pt x="7861" y="136768"/>
                  </a:lnTo>
                  <a:lnTo>
                    <a:pt x="13908" y="145963"/>
                  </a:lnTo>
                  <a:lnTo>
                    <a:pt x="31916" y="158061"/>
                  </a:lnTo>
                  <a:lnTo>
                    <a:pt x="54737" y="164379"/>
                  </a:lnTo>
                  <a:lnTo>
                    <a:pt x="95351" y="162558"/>
                  </a:lnTo>
                  <a:lnTo>
                    <a:pt x="137254" y="147828"/>
                  </a:lnTo>
                  <a:lnTo>
                    <a:pt x="161290" y="131139"/>
                  </a:lnTo>
                  <a:lnTo>
                    <a:pt x="178088" y="108198"/>
                  </a:lnTo>
                  <a:lnTo>
                    <a:pt x="188847" y="82245"/>
                  </a:lnTo>
                  <a:lnTo>
                    <a:pt x="193628" y="56599"/>
                  </a:lnTo>
                  <a:lnTo>
                    <a:pt x="190108" y="34853"/>
                  </a:lnTo>
                  <a:lnTo>
                    <a:pt x="186207" y="25103"/>
                  </a:lnTo>
                  <a:lnTo>
                    <a:pt x="172464" y="10507"/>
                  </a:lnTo>
                  <a:lnTo>
                    <a:pt x="163860" y="4639"/>
                  </a:lnTo>
                  <a:lnTo>
                    <a:pt x="143012" y="0"/>
                  </a:lnTo>
                  <a:lnTo>
                    <a:pt x="121751" y="996"/>
                  </a:lnTo>
                  <a:lnTo>
                    <a:pt x="89503" y="11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553">
            <a:extLst>
              <a:ext uri="{FF2B5EF4-FFF2-40B4-BE49-F238E27FC236}">
                <a16:creationId xmlns:a16="http://schemas.microsoft.com/office/drawing/2014/main" xmlns="" id="{F5C580C0-B158-4D21-8884-7E858DB2D116}"/>
              </a:ext>
            </a:extLst>
          </p:cNvPr>
          <p:cNvGrpSpPr/>
          <p:nvPr/>
        </p:nvGrpSpPr>
        <p:grpSpPr>
          <a:xfrm>
            <a:off x="1411116" y="1610679"/>
            <a:ext cx="639935" cy="440372"/>
            <a:chOff x="1411116" y="1610679"/>
            <a:chExt cx="639935" cy="440372"/>
          </a:xfrm>
        </p:grpSpPr>
        <p:sp>
          <p:nvSpPr>
            <p:cNvPr id="599" name="SMARTInkShape-2947">
              <a:extLst>
                <a:ext uri="{FF2B5EF4-FFF2-40B4-BE49-F238E27FC236}">
                  <a16:creationId xmlns:a16="http://schemas.microsoft.com/office/drawing/2014/main" xmlns="" id="{73B1BD56-F63D-4382-9A49-7858A6FCE73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994280" y="1836033"/>
              <a:ext cx="56771" cy="157868"/>
            </a:xfrm>
            <a:custGeom>
              <a:avLst/>
              <a:gdLst/>
              <a:ahLst/>
              <a:cxnLst/>
              <a:rect l="0" t="0" r="0" b="0"/>
              <a:pathLst>
                <a:path w="56771" h="157868">
                  <a:moveTo>
                    <a:pt x="56770" y="5467"/>
                  </a:moveTo>
                  <a:lnTo>
                    <a:pt x="56770" y="5467"/>
                  </a:lnTo>
                  <a:lnTo>
                    <a:pt x="53399" y="2096"/>
                  </a:lnTo>
                  <a:lnTo>
                    <a:pt x="49862" y="441"/>
                  </a:lnTo>
                  <a:lnTo>
                    <a:pt x="47931" y="0"/>
                  </a:lnTo>
                  <a:lnTo>
                    <a:pt x="42023" y="5154"/>
                  </a:lnTo>
                  <a:lnTo>
                    <a:pt x="26732" y="29080"/>
                  </a:lnTo>
                  <a:lnTo>
                    <a:pt x="12824" y="74315"/>
                  </a:lnTo>
                  <a:lnTo>
                    <a:pt x="2509" y="116813"/>
                  </a:lnTo>
                  <a:lnTo>
                    <a:pt x="0" y="147757"/>
                  </a:lnTo>
                  <a:lnTo>
                    <a:pt x="579" y="151127"/>
                  </a:lnTo>
                  <a:lnTo>
                    <a:pt x="1670" y="153374"/>
                  </a:lnTo>
                  <a:lnTo>
                    <a:pt x="597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948">
              <a:extLst>
                <a:ext uri="{FF2B5EF4-FFF2-40B4-BE49-F238E27FC236}">
                  <a16:creationId xmlns:a16="http://schemas.microsoft.com/office/drawing/2014/main" xmlns="" id="{E2F5FC74-F8D0-4F97-B945-5FA2A08B88B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924050" y="18415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8298" y="26515"/>
                  </a:lnTo>
                  <a:lnTo>
                    <a:pt x="45187" y="55415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949">
              <a:extLst>
                <a:ext uri="{FF2B5EF4-FFF2-40B4-BE49-F238E27FC236}">
                  <a16:creationId xmlns:a16="http://schemas.microsoft.com/office/drawing/2014/main" xmlns="" id="{E00446D5-14C2-42D6-A25D-76A4F92AA3A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809750" y="19939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8410" y="36990"/>
                  </a:lnTo>
                  <a:lnTo>
                    <a:pt x="2492" y="4859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950">
              <a:extLst>
                <a:ext uri="{FF2B5EF4-FFF2-40B4-BE49-F238E27FC236}">
                  <a16:creationId xmlns:a16="http://schemas.microsoft.com/office/drawing/2014/main" xmlns="" id="{281A2C5E-C1B6-455D-96A7-9B3580DDADF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695450" y="1876530"/>
              <a:ext cx="114301" cy="149121"/>
            </a:xfrm>
            <a:custGeom>
              <a:avLst/>
              <a:gdLst/>
              <a:ahLst/>
              <a:cxnLst/>
              <a:rect l="0" t="0" r="0" b="0"/>
              <a:pathLst>
                <a:path w="114301" h="149121">
                  <a:moveTo>
                    <a:pt x="114300" y="9420"/>
                  </a:moveTo>
                  <a:lnTo>
                    <a:pt x="114300" y="9420"/>
                  </a:lnTo>
                  <a:lnTo>
                    <a:pt x="105462" y="582"/>
                  </a:lnTo>
                  <a:lnTo>
                    <a:pt x="102763" y="0"/>
                  </a:lnTo>
                  <a:lnTo>
                    <a:pt x="96002" y="1235"/>
                  </a:lnTo>
                  <a:lnTo>
                    <a:pt x="84262" y="5897"/>
                  </a:lnTo>
                  <a:lnTo>
                    <a:pt x="47022" y="53302"/>
                  </a:lnTo>
                  <a:lnTo>
                    <a:pt x="20263" y="93687"/>
                  </a:lnTo>
                  <a:lnTo>
                    <a:pt x="6631" y="120152"/>
                  </a:lnTo>
                  <a:lnTo>
                    <a:pt x="0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951">
              <a:extLst>
                <a:ext uri="{FF2B5EF4-FFF2-40B4-BE49-F238E27FC236}">
                  <a16:creationId xmlns:a16="http://schemas.microsoft.com/office/drawing/2014/main" xmlns="" id="{DCE4A23E-E9D1-4D82-9ED3-1B792AB4367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663700" y="1875942"/>
              <a:ext cx="133351" cy="117594"/>
            </a:xfrm>
            <a:custGeom>
              <a:avLst/>
              <a:gdLst/>
              <a:ahLst/>
              <a:cxnLst/>
              <a:rect l="0" t="0" r="0" b="0"/>
              <a:pathLst>
                <a:path w="133351" h="117594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40477" y="44053"/>
                  </a:lnTo>
                  <a:lnTo>
                    <a:pt x="80041" y="84394"/>
                  </a:lnTo>
                  <a:lnTo>
                    <a:pt x="110598" y="116352"/>
                  </a:lnTo>
                  <a:lnTo>
                    <a:pt x="115360" y="117593"/>
                  </a:lnTo>
                  <a:lnTo>
                    <a:pt x="119946" y="117009"/>
                  </a:lnTo>
                  <a:lnTo>
                    <a:pt x="13335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952">
              <a:extLst>
                <a:ext uri="{FF2B5EF4-FFF2-40B4-BE49-F238E27FC236}">
                  <a16:creationId xmlns:a16="http://schemas.microsoft.com/office/drawing/2014/main" xmlns="" id="{9F55F669-4626-4CD2-89DD-4D83182D55F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411116" y="1610679"/>
              <a:ext cx="144948" cy="359117"/>
            </a:xfrm>
            <a:custGeom>
              <a:avLst/>
              <a:gdLst/>
              <a:ahLst/>
              <a:cxnLst/>
              <a:rect l="0" t="0" r="0" b="0"/>
              <a:pathLst>
                <a:path w="144948" h="359117">
                  <a:moveTo>
                    <a:pt x="4934" y="129221"/>
                  </a:moveTo>
                  <a:lnTo>
                    <a:pt x="4934" y="129221"/>
                  </a:lnTo>
                  <a:lnTo>
                    <a:pt x="1563" y="129221"/>
                  </a:lnTo>
                  <a:lnTo>
                    <a:pt x="1276" y="129926"/>
                  </a:lnTo>
                  <a:lnTo>
                    <a:pt x="2838" y="132592"/>
                  </a:lnTo>
                  <a:lnTo>
                    <a:pt x="7765" y="134247"/>
                  </a:lnTo>
                  <a:lnTo>
                    <a:pt x="11055" y="134688"/>
                  </a:lnTo>
                  <a:lnTo>
                    <a:pt x="46752" y="119482"/>
                  </a:lnTo>
                  <a:lnTo>
                    <a:pt x="92687" y="90033"/>
                  </a:lnTo>
                  <a:lnTo>
                    <a:pt x="119599" y="65399"/>
                  </a:lnTo>
                  <a:lnTo>
                    <a:pt x="125828" y="57040"/>
                  </a:lnTo>
                  <a:lnTo>
                    <a:pt x="130866" y="40225"/>
                  </a:lnTo>
                  <a:lnTo>
                    <a:pt x="130048" y="24051"/>
                  </a:lnTo>
                  <a:lnTo>
                    <a:pt x="124981" y="9806"/>
                  </a:lnTo>
                  <a:lnTo>
                    <a:pt x="120243" y="5161"/>
                  </a:lnTo>
                  <a:lnTo>
                    <a:pt x="107453" y="0"/>
                  </a:lnTo>
                  <a:lnTo>
                    <a:pt x="88598" y="3350"/>
                  </a:lnTo>
                  <a:lnTo>
                    <a:pt x="77643" y="7207"/>
                  </a:lnTo>
                  <a:lnTo>
                    <a:pt x="42000" y="36232"/>
                  </a:lnTo>
                  <a:lnTo>
                    <a:pt x="14741" y="72741"/>
                  </a:lnTo>
                  <a:lnTo>
                    <a:pt x="0" y="110369"/>
                  </a:lnTo>
                  <a:lnTo>
                    <a:pt x="1330" y="133778"/>
                  </a:lnTo>
                  <a:lnTo>
                    <a:pt x="9682" y="155940"/>
                  </a:lnTo>
                  <a:lnTo>
                    <a:pt x="32368" y="188252"/>
                  </a:lnTo>
                  <a:lnTo>
                    <a:pt x="79445" y="228893"/>
                  </a:lnTo>
                  <a:lnTo>
                    <a:pt x="123134" y="267678"/>
                  </a:lnTo>
                  <a:lnTo>
                    <a:pt x="141635" y="295442"/>
                  </a:lnTo>
                  <a:lnTo>
                    <a:pt x="144947" y="312929"/>
                  </a:lnTo>
                  <a:lnTo>
                    <a:pt x="144843" y="321543"/>
                  </a:lnTo>
                  <a:lnTo>
                    <a:pt x="137201" y="336759"/>
                  </a:lnTo>
                  <a:lnTo>
                    <a:pt x="124397" y="349165"/>
                  </a:lnTo>
                  <a:lnTo>
                    <a:pt x="109299" y="357032"/>
                  </a:lnTo>
                  <a:lnTo>
                    <a:pt x="91300" y="359116"/>
                  </a:lnTo>
                  <a:lnTo>
                    <a:pt x="52859" y="357897"/>
                  </a:lnTo>
                  <a:lnTo>
                    <a:pt x="74784" y="35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SMARTInkShape-Group554">
            <a:extLst>
              <a:ext uri="{FF2B5EF4-FFF2-40B4-BE49-F238E27FC236}">
                <a16:creationId xmlns:a16="http://schemas.microsoft.com/office/drawing/2014/main" xmlns="" id="{06A92EF0-34DE-46D9-92A4-C02CEE2E696F}"/>
              </a:ext>
            </a:extLst>
          </p:cNvPr>
          <p:cNvGrpSpPr/>
          <p:nvPr/>
        </p:nvGrpSpPr>
        <p:grpSpPr>
          <a:xfrm>
            <a:off x="5619750" y="615074"/>
            <a:ext cx="562210" cy="213875"/>
            <a:chOff x="5619750" y="615074"/>
            <a:chExt cx="562210" cy="213875"/>
          </a:xfrm>
        </p:grpSpPr>
        <p:sp>
          <p:nvSpPr>
            <p:cNvPr id="606" name="SMARTInkShape-2953">
              <a:extLst>
                <a:ext uri="{FF2B5EF4-FFF2-40B4-BE49-F238E27FC236}">
                  <a16:creationId xmlns:a16="http://schemas.microsoft.com/office/drawing/2014/main" xmlns="" id="{95E4AE8A-2A5F-43EF-808E-1854025BB33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13450" y="615074"/>
              <a:ext cx="168510" cy="213875"/>
            </a:xfrm>
            <a:custGeom>
              <a:avLst/>
              <a:gdLst/>
              <a:ahLst/>
              <a:cxnLst/>
              <a:rect l="0" t="0" r="0" b="0"/>
              <a:pathLst>
                <a:path w="168510" h="213875">
                  <a:moveTo>
                    <a:pt x="127000" y="38976"/>
                  </a:moveTo>
                  <a:lnTo>
                    <a:pt x="127000" y="38976"/>
                  </a:lnTo>
                  <a:lnTo>
                    <a:pt x="123629" y="28863"/>
                  </a:lnTo>
                  <a:lnTo>
                    <a:pt x="116330" y="20135"/>
                  </a:lnTo>
                  <a:lnTo>
                    <a:pt x="105324" y="12258"/>
                  </a:lnTo>
                  <a:lnTo>
                    <a:pt x="91025" y="6405"/>
                  </a:lnTo>
                  <a:lnTo>
                    <a:pt x="73381" y="7096"/>
                  </a:lnTo>
                  <a:lnTo>
                    <a:pt x="54485" y="13518"/>
                  </a:lnTo>
                  <a:lnTo>
                    <a:pt x="36681" y="25780"/>
                  </a:lnTo>
                  <a:lnTo>
                    <a:pt x="23123" y="48163"/>
                  </a:lnTo>
                  <a:lnTo>
                    <a:pt x="9438" y="94380"/>
                  </a:lnTo>
                  <a:lnTo>
                    <a:pt x="5606" y="128511"/>
                  </a:lnTo>
                  <a:lnTo>
                    <a:pt x="8606" y="160143"/>
                  </a:lnTo>
                  <a:lnTo>
                    <a:pt x="22169" y="185021"/>
                  </a:lnTo>
                  <a:lnTo>
                    <a:pt x="31714" y="195606"/>
                  </a:lnTo>
                  <a:lnTo>
                    <a:pt x="55487" y="209249"/>
                  </a:lnTo>
                  <a:lnTo>
                    <a:pt x="68742" y="213874"/>
                  </a:lnTo>
                  <a:lnTo>
                    <a:pt x="98520" y="211488"/>
                  </a:lnTo>
                  <a:lnTo>
                    <a:pt x="127748" y="199609"/>
                  </a:lnTo>
                  <a:lnTo>
                    <a:pt x="150145" y="180218"/>
                  </a:lnTo>
                  <a:lnTo>
                    <a:pt x="163862" y="149963"/>
                  </a:lnTo>
                  <a:lnTo>
                    <a:pt x="168509" y="132018"/>
                  </a:lnTo>
                  <a:lnTo>
                    <a:pt x="166145" y="93263"/>
                  </a:lnTo>
                  <a:lnTo>
                    <a:pt x="161563" y="73051"/>
                  </a:lnTo>
                  <a:lnTo>
                    <a:pt x="141421" y="39304"/>
                  </a:lnTo>
                  <a:lnTo>
                    <a:pt x="128146" y="24378"/>
                  </a:lnTo>
                  <a:lnTo>
                    <a:pt x="96465" y="5912"/>
                  </a:lnTo>
                  <a:lnTo>
                    <a:pt x="79127" y="0"/>
                  </a:lnTo>
                  <a:lnTo>
                    <a:pt x="46692" y="957"/>
                  </a:lnTo>
                  <a:lnTo>
                    <a:pt x="0" y="13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954">
              <a:extLst>
                <a:ext uri="{FF2B5EF4-FFF2-40B4-BE49-F238E27FC236}">
                  <a16:creationId xmlns:a16="http://schemas.microsoft.com/office/drawing/2014/main" xmlns="" id="{350D5E0E-4B25-464F-8E76-3BFAC485884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694130" y="787400"/>
              <a:ext cx="185971" cy="24518"/>
            </a:xfrm>
            <a:custGeom>
              <a:avLst/>
              <a:gdLst/>
              <a:ahLst/>
              <a:cxnLst/>
              <a:rect l="0" t="0" r="0" b="0"/>
              <a:pathLst>
                <a:path w="185971" h="24518">
                  <a:moveTo>
                    <a:pt x="8170" y="19050"/>
                  </a:moveTo>
                  <a:lnTo>
                    <a:pt x="8170" y="19050"/>
                  </a:lnTo>
                  <a:lnTo>
                    <a:pt x="147" y="23414"/>
                  </a:lnTo>
                  <a:lnTo>
                    <a:pt x="0" y="24076"/>
                  </a:lnTo>
                  <a:lnTo>
                    <a:pt x="607" y="24517"/>
                  </a:lnTo>
                  <a:lnTo>
                    <a:pt x="36231" y="23815"/>
                  </a:lnTo>
                  <a:lnTo>
                    <a:pt x="74969" y="18581"/>
                  </a:lnTo>
                  <a:lnTo>
                    <a:pt x="118528" y="11551"/>
                  </a:lnTo>
                  <a:lnTo>
                    <a:pt x="185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2955">
              <a:extLst>
                <a:ext uri="{FF2B5EF4-FFF2-40B4-BE49-F238E27FC236}">
                  <a16:creationId xmlns:a16="http://schemas.microsoft.com/office/drawing/2014/main" xmlns="" id="{F2FE01C8-05EF-4522-B6C8-F8AAC20F099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19750" y="71755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6350"/>
                  </a:moveTo>
                  <a:lnTo>
                    <a:pt x="0" y="6350"/>
                  </a:lnTo>
                  <a:lnTo>
                    <a:pt x="42063" y="1324"/>
                  </a:lnTo>
                  <a:lnTo>
                    <a:pt x="75138" y="588"/>
                  </a:lnTo>
                  <a:lnTo>
                    <a:pt x="113358" y="261"/>
                  </a:lnTo>
                  <a:lnTo>
                    <a:pt x="148218" y="11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555">
            <a:extLst>
              <a:ext uri="{FF2B5EF4-FFF2-40B4-BE49-F238E27FC236}">
                <a16:creationId xmlns:a16="http://schemas.microsoft.com/office/drawing/2014/main" xmlns="" id="{BE3526D6-9FAD-40FA-9EDC-628D8DE7A59B}"/>
              </a:ext>
            </a:extLst>
          </p:cNvPr>
          <p:cNvGrpSpPr/>
          <p:nvPr/>
        </p:nvGrpSpPr>
        <p:grpSpPr>
          <a:xfrm>
            <a:off x="4481279" y="492141"/>
            <a:ext cx="757472" cy="536560"/>
            <a:chOff x="4481279" y="492141"/>
            <a:chExt cx="757472" cy="536560"/>
          </a:xfrm>
        </p:grpSpPr>
        <p:sp>
          <p:nvSpPr>
            <p:cNvPr id="610" name="SMARTInkShape-2956">
              <a:extLst>
                <a:ext uri="{FF2B5EF4-FFF2-40B4-BE49-F238E27FC236}">
                  <a16:creationId xmlns:a16="http://schemas.microsoft.com/office/drawing/2014/main" xmlns="" id="{28017B09-433F-4B99-9D0D-E21436FC89C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75250" y="814206"/>
              <a:ext cx="63501" cy="214495"/>
            </a:xfrm>
            <a:custGeom>
              <a:avLst/>
              <a:gdLst/>
              <a:ahLst/>
              <a:cxnLst/>
              <a:rect l="0" t="0" r="0" b="0"/>
              <a:pathLst>
                <a:path w="63501" h="214495">
                  <a:moveTo>
                    <a:pt x="63500" y="17644"/>
                  </a:moveTo>
                  <a:lnTo>
                    <a:pt x="63500" y="17644"/>
                  </a:lnTo>
                  <a:lnTo>
                    <a:pt x="63500" y="10902"/>
                  </a:lnTo>
                  <a:lnTo>
                    <a:pt x="61619" y="5711"/>
                  </a:lnTo>
                  <a:lnTo>
                    <a:pt x="60129" y="3338"/>
                  </a:lnTo>
                  <a:lnTo>
                    <a:pt x="58431" y="1757"/>
                  </a:lnTo>
                  <a:lnTo>
                    <a:pt x="54661" y="0"/>
                  </a:lnTo>
                  <a:lnTo>
                    <a:pt x="51963" y="1648"/>
                  </a:lnTo>
                  <a:lnTo>
                    <a:pt x="45202" y="9123"/>
                  </a:lnTo>
                  <a:lnTo>
                    <a:pt x="30069" y="42014"/>
                  </a:lnTo>
                  <a:lnTo>
                    <a:pt x="21923" y="77076"/>
                  </a:lnTo>
                  <a:lnTo>
                    <a:pt x="15041" y="117725"/>
                  </a:lnTo>
                  <a:lnTo>
                    <a:pt x="8533" y="155483"/>
                  </a:lnTo>
                  <a:lnTo>
                    <a:pt x="1263" y="199737"/>
                  </a:lnTo>
                  <a:lnTo>
                    <a:pt x="0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957">
              <a:extLst>
                <a:ext uri="{FF2B5EF4-FFF2-40B4-BE49-F238E27FC236}">
                  <a16:creationId xmlns:a16="http://schemas.microsoft.com/office/drawing/2014/main" xmlns="" id="{432381B9-4A93-444A-8C64-029E7F1647C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054600" y="793358"/>
              <a:ext cx="120651" cy="108343"/>
            </a:xfrm>
            <a:custGeom>
              <a:avLst/>
              <a:gdLst/>
              <a:ahLst/>
              <a:cxnLst/>
              <a:rect l="0" t="0" r="0" b="0"/>
              <a:pathLst>
                <a:path w="120651" h="108343">
                  <a:moveTo>
                    <a:pt x="0" y="6742"/>
                  </a:moveTo>
                  <a:lnTo>
                    <a:pt x="0" y="6742"/>
                  </a:lnTo>
                  <a:lnTo>
                    <a:pt x="3371" y="0"/>
                  </a:lnTo>
                  <a:lnTo>
                    <a:pt x="8597" y="836"/>
                  </a:lnTo>
                  <a:lnTo>
                    <a:pt x="25693" y="9291"/>
                  </a:lnTo>
                  <a:lnTo>
                    <a:pt x="69610" y="52643"/>
                  </a:lnTo>
                  <a:lnTo>
                    <a:pt x="109330" y="96408"/>
                  </a:lnTo>
                  <a:lnTo>
                    <a:pt x="120650" y="108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958">
              <a:extLst>
                <a:ext uri="{FF2B5EF4-FFF2-40B4-BE49-F238E27FC236}">
                  <a16:creationId xmlns:a16="http://schemas.microsoft.com/office/drawing/2014/main" xmlns="" id="{A9A8BD6C-5DEA-4C4B-A64C-EAA46D9598A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76800" y="92710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3612" y="3470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959">
              <a:extLst>
                <a:ext uri="{FF2B5EF4-FFF2-40B4-BE49-F238E27FC236}">
                  <a16:creationId xmlns:a16="http://schemas.microsoft.com/office/drawing/2014/main" xmlns="" id="{467AC51E-F4B5-4F11-8DEF-9059948A027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762500" y="81915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127000" y="0"/>
                  </a:moveTo>
                  <a:lnTo>
                    <a:pt x="127000" y="0"/>
                  </a:lnTo>
                  <a:lnTo>
                    <a:pt x="116887" y="0"/>
                  </a:lnTo>
                  <a:lnTo>
                    <a:pt x="106277" y="5644"/>
                  </a:lnTo>
                  <a:lnTo>
                    <a:pt x="70910" y="38974"/>
                  </a:lnTo>
                  <a:lnTo>
                    <a:pt x="37891" y="82095"/>
                  </a:lnTo>
                  <a:lnTo>
                    <a:pt x="10934" y="12479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960">
              <a:extLst>
                <a:ext uri="{FF2B5EF4-FFF2-40B4-BE49-F238E27FC236}">
                  <a16:creationId xmlns:a16="http://schemas.microsoft.com/office/drawing/2014/main" xmlns="" id="{CDB14A33-77CC-4A67-98CA-59D49849425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30750" y="850900"/>
              <a:ext cx="152401" cy="63501"/>
            </a:xfrm>
            <a:custGeom>
              <a:avLst/>
              <a:gdLst/>
              <a:ahLst/>
              <a:cxnLst/>
              <a:rect l="0" t="0" r="0" b="0"/>
              <a:pathLst>
                <a:path w="152401" h="6350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48183" y="27136"/>
                  </a:lnTo>
                  <a:lnTo>
                    <a:pt x="90212" y="45368"/>
                  </a:lnTo>
                  <a:lnTo>
                    <a:pt x="135082" y="58830"/>
                  </a:lnTo>
                  <a:lnTo>
                    <a:pt x="152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961">
              <a:extLst>
                <a:ext uri="{FF2B5EF4-FFF2-40B4-BE49-F238E27FC236}">
                  <a16:creationId xmlns:a16="http://schemas.microsoft.com/office/drawing/2014/main" xmlns="" id="{5DB6D2F4-6A4F-4B59-9B00-D86DF936338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481279" y="492141"/>
              <a:ext cx="168753" cy="381336"/>
            </a:xfrm>
            <a:custGeom>
              <a:avLst/>
              <a:gdLst/>
              <a:ahLst/>
              <a:cxnLst/>
              <a:rect l="0" t="0" r="0" b="0"/>
              <a:pathLst>
                <a:path w="168753" h="381336">
                  <a:moveTo>
                    <a:pt x="8171" y="142859"/>
                  </a:moveTo>
                  <a:lnTo>
                    <a:pt x="8171" y="142859"/>
                  </a:lnTo>
                  <a:lnTo>
                    <a:pt x="0" y="142859"/>
                  </a:lnTo>
                  <a:lnTo>
                    <a:pt x="607" y="142859"/>
                  </a:lnTo>
                  <a:lnTo>
                    <a:pt x="36817" y="123400"/>
                  </a:lnTo>
                  <a:lnTo>
                    <a:pt x="78983" y="96406"/>
                  </a:lnTo>
                  <a:lnTo>
                    <a:pt x="120874" y="66066"/>
                  </a:lnTo>
                  <a:lnTo>
                    <a:pt x="154453" y="34733"/>
                  </a:lnTo>
                  <a:lnTo>
                    <a:pt x="167024" y="15781"/>
                  </a:lnTo>
                  <a:lnTo>
                    <a:pt x="168401" y="8751"/>
                  </a:lnTo>
                  <a:lnTo>
                    <a:pt x="167907" y="2654"/>
                  </a:lnTo>
                  <a:lnTo>
                    <a:pt x="164051" y="0"/>
                  </a:lnTo>
                  <a:lnTo>
                    <a:pt x="150358" y="814"/>
                  </a:lnTo>
                  <a:lnTo>
                    <a:pt x="112703" y="22690"/>
                  </a:lnTo>
                  <a:lnTo>
                    <a:pt x="80030" y="48058"/>
                  </a:lnTo>
                  <a:lnTo>
                    <a:pt x="48575" y="78147"/>
                  </a:lnTo>
                  <a:lnTo>
                    <a:pt x="27539" y="110335"/>
                  </a:lnTo>
                  <a:lnTo>
                    <a:pt x="16779" y="143456"/>
                  </a:lnTo>
                  <a:lnTo>
                    <a:pt x="13909" y="160190"/>
                  </a:lnTo>
                  <a:lnTo>
                    <a:pt x="20129" y="191954"/>
                  </a:lnTo>
                  <a:lnTo>
                    <a:pt x="36063" y="221829"/>
                  </a:lnTo>
                  <a:lnTo>
                    <a:pt x="73507" y="261743"/>
                  </a:lnTo>
                  <a:lnTo>
                    <a:pt x="118625" y="295520"/>
                  </a:lnTo>
                  <a:lnTo>
                    <a:pt x="155903" y="323715"/>
                  </a:lnTo>
                  <a:lnTo>
                    <a:pt x="168609" y="341303"/>
                  </a:lnTo>
                  <a:lnTo>
                    <a:pt x="168752" y="349238"/>
                  </a:lnTo>
                  <a:lnTo>
                    <a:pt x="165320" y="356645"/>
                  </a:lnTo>
                  <a:lnTo>
                    <a:pt x="159503" y="363700"/>
                  </a:lnTo>
                  <a:lnTo>
                    <a:pt x="137989" y="373420"/>
                  </a:lnTo>
                  <a:lnTo>
                    <a:pt x="94143" y="380977"/>
                  </a:lnTo>
                  <a:lnTo>
                    <a:pt x="52929" y="381335"/>
                  </a:lnTo>
                  <a:lnTo>
                    <a:pt x="27204" y="378505"/>
                  </a:lnTo>
                  <a:lnTo>
                    <a:pt x="27914" y="377568"/>
                  </a:lnTo>
                  <a:lnTo>
                    <a:pt x="46271" y="37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556">
            <a:extLst>
              <a:ext uri="{FF2B5EF4-FFF2-40B4-BE49-F238E27FC236}">
                <a16:creationId xmlns:a16="http://schemas.microsoft.com/office/drawing/2014/main" xmlns="" id="{528663C4-DB1A-4B6B-8D1F-98F9CCF76E24}"/>
              </a:ext>
            </a:extLst>
          </p:cNvPr>
          <p:cNvGrpSpPr/>
          <p:nvPr/>
        </p:nvGrpSpPr>
        <p:grpSpPr>
          <a:xfrm>
            <a:off x="3308350" y="565673"/>
            <a:ext cx="595638" cy="285228"/>
            <a:chOff x="3308350" y="565673"/>
            <a:chExt cx="595638" cy="285228"/>
          </a:xfrm>
        </p:grpSpPr>
        <p:sp>
          <p:nvSpPr>
            <p:cNvPr id="617" name="SMARTInkShape-2962">
              <a:extLst>
                <a:ext uri="{FF2B5EF4-FFF2-40B4-BE49-F238E27FC236}">
                  <a16:creationId xmlns:a16="http://schemas.microsoft.com/office/drawing/2014/main" xmlns="" id="{5477ADFB-00BD-409E-BB08-3CFA2F2E007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722119" y="565673"/>
              <a:ext cx="181869" cy="285228"/>
            </a:xfrm>
            <a:custGeom>
              <a:avLst/>
              <a:gdLst/>
              <a:ahLst/>
              <a:cxnLst/>
              <a:rect l="0" t="0" r="0" b="0"/>
              <a:pathLst>
                <a:path w="181869" h="285228">
                  <a:moveTo>
                    <a:pt x="11681" y="12177"/>
                  </a:moveTo>
                  <a:lnTo>
                    <a:pt x="11681" y="12177"/>
                  </a:lnTo>
                  <a:lnTo>
                    <a:pt x="1568" y="5435"/>
                  </a:lnTo>
                  <a:lnTo>
                    <a:pt x="0" y="3449"/>
                  </a:lnTo>
                  <a:lnTo>
                    <a:pt x="366" y="2125"/>
                  </a:lnTo>
                  <a:lnTo>
                    <a:pt x="2021" y="1242"/>
                  </a:lnTo>
                  <a:lnTo>
                    <a:pt x="17834" y="0"/>
                  </a:lnTo>
                  <a:lnTo>
                    <a:pt x="47135" y="9745"/>
                  </a:lnTo>
                  <a:lnTo>
                    <a:pt x="89370" y="32780"/>
                  </a:lnTo>
                  <a:lnTo>
                    <a:pt x="134262" y="61948"/>
                  </a:lnTo>
                  <a:lnTo>
                    <a:pt x="165358" y="92932"/>
                  </a:lnTo>
                  <a:lnTo>
                    <a:pt x="181236" y="121085"/>
                  </a:lnTo>
                  <a:lnTo>
                    <a:pt x="181868" y="129938"/>
                  </a:lnTo>
                  <a:lnTo>
                    <a:pt x="176925" y="147300"/>
                  </a:lnTo>
                  <a:lnTo>
                    <a:pt x="150730" y="185806"/>
                  </a:lnTo>
                  <a:lnTo>
                    <a:pt x="108796" y="229923"/>
                  </a:lnTo>
                  <a:lnTo>
                    <a:pt x="95176" y="252142"/>
                  </a:lnTo>
                  <a:lnTo>
                    <a:pt x="94155" y="258232"/>
                  </a:lnTo>
                  <a:lnTo>
                    <a:pt x="94886" y="263702"/>
                  </a:lnTo>
                  <a:lnTo>
                    <a:pt x="96784" y="268761"/>
                  </a:lnTo>
                  <a:lnTo>
                    <a:pt x="101578" y="272838"/>
                  </a:lnTo>
                  <a:lnTo>
                    <a:pt x="132331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963">
              <a:extLst>
                <a:ext uri="{FF2B5EF4-FFF2-40B4-BE49-F238E27FC236}">
                  <a16:creationId xmlns:a16="http://schemas.microsoft.com/office/drawing/2014/main" xmlns="" id="{BA9CDA36-0CEA-4D27-BEF8-F0BC0086702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398269" y="736600"/>
              <a:ext cx="487932" cy="68707"/>
            </a:xfrm>
            <a:custGeom>
              <a:avLst/>
              <a:gdLst/>
              <a:ahLst/>
              <a:cxnLst/>
              <a:rect l="0" t="0" r="0" b="0"/>
              <a:pathLst>
                <a:path w="487932" h="68707">
                  <a:moveTo>
                    <a:pt x="11681" y="57150"/>
                  </a:moveTo>
                  <a:lnTo>
                    <a:pt x="11681" y="57150"/>
                  </a:lnTo>
                  <a:lnTo>
                    <a:pt x="1568" y="60521"/>
                  </a:lnTo>
                  <a:lnTo>
                    <a:pt x="0" y="62220"/>
                  </a:lnTo>
                  <a:lnTo>
                    <a:pt x="366" y="64058"/>
                  </a:lnTo>
                  <a:lnTo>
                    <a:pt x="2021" y="65988"/>
                  </a:lnTo>
                  <a:lnTo>
                    <a:pt x="27947" y="68706"/>
                  </a:lnTo>
                  <a:lnTo>
                    <a:pt x="64536" y="65579"/>
                  </a:lnTo>
                  <a:lnTo>
                    <a:pt x="87135" y="62769"/>
                  </a:lnTo>
                  <a:lnTo>
                    <a:pt x="114195" y="59485"/>
                  </a:lnTo>
                  <a:lnTo>
                    <a:pt x="144229" y="55884"/>
                  </a:lnTo>
                  <a:lnTo>
                    <a:pt x="176246" y="52073"/>
                  </a:lnTo>
                  <a:lnTo>
                    <a:pt x="208880" y="47415"/>
                  </a:lnTo>
                  <a:lnTo>
                    <a:pt x="241925" y="42193"/>
                  </a:lnTo>
                  <a:lnTo>
                    <a:pt x="275244" y="36596"/>
                  </a:lnTo>
                  <a:lnTo>
                    <a:pt x="307333" y="31453"/>
                  </a:lnTo>
                  <a:lnTo>
                    <a:pt x="338605" y="26613"/>
                  </a:lnTo>
                  <a:lnTo>
                    <a:pt x="369330" y="21975"/>
                  </a:lnTo>
                  <a:lnTo>
                    <a:pt x="396163" y="17472"/>
                  </a:lnTo>
                  <a:lnTo>
                    <a:pt x="442912" y="8706"/>
                  </a:lnTo>
                  <a:lnTo>
                    <a:pt x="487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964">
              <a:extLst>
                <a:ext uri="{FF2B5EF4-FFF2-40B4-BE49-F238E27FC236}">
                  <a16:creationId xmlns:a16="http://schemas.microsoft.com/office/drawing/2014/main" xmlns="" id="{980A4EDC-3AE7-428F-AF7C-BA62E336A22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308350" y="692150"/>
              <a:ext cx="463551" cy="25401"/>
            </a:xfrm>
            <a:custGeom>
              <a:avLst/>
              <a:gdLst/>
              <a:ahLst/>
              <a:cxnLst/>
              <a:rect l="0" t="0" r="0" b="0"/>
              <a:pathLst>
                <a:path w="463551" h="25401">
                  <a:moveTo>
                    <a:pt x="0" y="25400"/>
                  </a:moveTo>
                  <a:lnTo>
                    <a:pt x="0" y="25400"/>
                  </a:lnTo>
                  <a:lnTo>
                    <a:pt x="46741" y="22029"/>
                  </a:lnTo>
                  <a:lnTo>
                    <a:pt x="91329" y="18492"/>
                  </a:lnTo>
                  <a:lnTo>
                    <a:pt x="118036" y="16562"/>
                  </a:lnTo>
                  <a:lnTo>
                    <a:pt x="148541" y="14569"/>
                  </a:lnTo>
                  <a:lnTo>
                    <a:pt x="181577" y="12535"/>
                  </a:lnTo>
                  <a:lnTo>
                    <a:pt x="216301" y="10473"/>
                  </a:lnTo>
                  <a:lnTo>
                    <a:pt x="250740" y="8393"/>
                  </a:lnTo>
                  <a:lnTo>
                    <a:pt x="284988" y="6301"/>
                  </a:lnTo>
                  <a:lnTo>
                    <a:pt x="319108" y="4201"/>
                  </a:lnTo>
                  <a:lnTo>
                    <a:pt x="350322" y="2800"/>
                  </a:lnTo>
                  <a:lnTo>
                    <a:pt x="379598" y="1867"/>
                  </a:lnTo>
                  <a:lnTo>
                    <a:pt x="426238" y="830"/>
                  </a:lnTo>
                  <a:lnTo>
                    <a:pt x="463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" name="SMARTInkShape-Group557">
            <a:extLst>
              <a:ext uri="{FF2B5EF4-FFF2-40B4-BE49-F238E27FC236}">
                <a16:creationId xmlns:a16="http://schemas.microsoft.com/office/drawing/2014/main" xmlns="" id="{03F5365A-7969-4B90-AF0A-6315F0C4D731}"/>
              </a:ext>
            </a:extLst>
          </p:cNvPr>
          <p:cNvGrpSpPr/>
          <p:nvPr/>
        </p:nvGrpSpPr>
        <p:grpSpPr>
          <a:xfrm>
            <a:off x="2495550" y="537857"/>
            <a:ext cx="279401" cy="325744"/>
            <a:chOff x="2495550" y="537857"/>
            <a:chExt cx="279401" cy="325744"/>
          </a:xfrm>
        </p:grpSpPr>
        <p:sp>
          <p:nvSpPr>
            <p:cNvPr id="621" name="SMARTInkShape-2965">
              <a:extLst>
                <a:ext uri="{FF2B5EF4-FFF2-40B4-BE49-F238E27FC236}">
                  <a16:creationId xmlns:a16="http://schemas.microsoft.com/office/drawing/2014/main" xmlns="" id="{C45E568E-5717-4D81-9F88-19D069778BD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667850" y="537857"/>
              <a:ext cx="107101" cy="325744"/>
            </a:xfrm>
            <a:custGeom>
              <a:avLst/>
              <a:gdLst/>
              <a:ahLst/>
              <a:cxnLst/>
              <a:rect l="0" t="0" r="0" b="0"/>
              <a:pathLst>
                <a:path w="107101" h="325744">
                  <a:moveTo>
                    <a:pt x="107100" y="20943"/>
                  </a:moveTo>
                  <a:lnTo>
                    <a:pt x="107100" y="20943"/>
                  </a:lnTo>
                  <a:lnTo>
                    <a:pt x="92794" y="1170"/>
                  </a:lnTo>
                  <a:lnTo>
                    <a:pt x="89096" y="0"/>
                  </a:lnTo>
                  <a:lnTo>
                    <a:pt x="79343" y="581"/>
                  </a:lnTo>
                  <a:lnTo>
                    <a:pt x="67952" y="8836"/>
                  </a:lnTo>
                  <a:lnTo>
                    <a:pt x="57245" y="21912"/>
                  </a:lnTo>
                  <a:lnTo>
                    <a:pt x="50135" y="37131"/>
                  </a:lnTo>
                  <a:lnTo>
                    <a:pt x="44185" y="80036"/>
                  </a:lnTo>
                  <a:lnTo>
                    <a:pt x="38207" y="116769"/>
                  </a:lnTo>
                  <a:lnTo>
                    <a:pt x="27813" y="154464"/>
                  </a:lnTo>
                  <a:lnTo>
                    <a:pt x="15796" y="192444"/>
                  </a:lnTo>
                  <a:lnTo>
                    <a:pt x="4709" y="229802"/>
                  </a:lnTo>
                  <a:lnTo>
                    <a:pt x="248" y="270626"/>
                  </a:lnTo>
                  <a:lnTo>
                    <a:pt x="0" y="305419"/>
                  </a:lnTo>
                  <a:lnTo>
                    <a:pt x="2585" y="315769"/>
                  </a:lnTo>
                  <a:lnTo>
                    <a:pt x="6086" y="321310"/>
                  </a:lnTo>
                  <a:lnTo>
                    <a:pt x="11850" y="32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966">
              <a:extLst>
                <a:ext uri="{FF2B5EF4-FFF2-40B4-BE49-F238E27FC236}">
                  <a16:creationId xmlns:a16="http://schemas.microsoft.com/office/drawing/2014/main" xmlns="" id="{C91EA4B9-0F7B-4F62-9722-392FCCC7CF0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95550" y="546100"/>
              <a:ext cx="165101" cy="165101"/>
            </a:xfrm>
            <a:custGeom>
              <a:avLst/>
              <a:gdLst/>
              <a:ahLst/>
              <a:cxnLst/>
              <a:rect l="0" t="0" r="0" b="0"/>
              <a:pathLst>
                <a:path w="16510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12209"/>
                  </a:lnTo>
                  <a:lnTo>
                    <a:pt x="70244" y="52687"/>
                  </a:lnTo>
                  <a:lnTo>
                    <a:pt x="103794" y="93506"/>
                  </a:lnTo>
                  <a:lnTo>
                    <a:pt x="136893" y="134129"/>
                  </a:lnTo>
                  <a:lnTo>
                    <a:pt x="1651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6" name="SMARTInkShape-Group558">
            <a:extLst>
              <a:ext uri="{FF2B5EF4-FFF2-40B4-BE49-F238E27FC236}">
                <a16:creationId xmlns:a16="http://schemas.microsoft.com/office/drawing/2014/main" xmlns="" id="{A37F79BB-B310-42EA-92F0-77A48B8F26DC}"/>
              </a:ext>
            </a:extLst>
          </p:cNvPr>
          <p:cNvGrpSpPr/>
          <p:nvPr/>
        </p:nvGrpSpPr>
        <p:grpSpPr>
          <a:xfrm>
            <a:off x="1913115" y="572023"/>
            <a:ext cx="347486" cy="360129"/>
            <a:chOff x="1913115" y="572023"/>
            <a:chExt cx="347486" cy="360129"/>
          </a:xfrm>
        </p:grpSpPr>
        <p:sp>
          <p:nvSpPr>
            <p:cNvPr id="624" name="SMARTInkShape-2967">
              <a:extLst>
                <a:ext uri="{FF2B5EF4-FFF2-40B4-BE49-F238E27FC236}">
                  <a16:creationId xmlns:a16="http://schemas.microsoft.com/office/drawing/2014/main" xmlns="" id="{21E72AB3-A32A-4332-855C-FA5BD4370D6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913115" y="895350"/>
              <a:ext cx="347486" cy="36802"/>
            </a:xfrm>
            <a:custGeom>
              <a:avLst/>
              <a:gdLst/>
              <a:ahLst/>
              <a:cxnLst/>
              <a:rect l="0" t="0" r="0" b="0"/>
              <a:pathLst>
                <a:path w="347486" h="36802">
                  <a:moveTo>
                    <a:pt x="10935" y="12700"/>
                  </a:moveTo>
                  <a:lnTo>
                    <a:pt x="10935" y="12700"/>
                  </a:lnTo>
                  <a:lnTo>
                    <a:pt x="2207" y="22134"/>
                  </a:lnTo>
                  <a:lnTo>
                    <a:pt x="0" y="27006"/>
                  </a:lnTo>
                  <a:lnTo>
                    <a:pt x="2234" y="29293"/>
                  </a:lnTo>
                  <a:lnTo>
                    <a:pt x="12242" y="33715"/>
                  </a:lnTo>
                  <a:lnTo>
                    <a:pt x="53969" y="36801"/>
                  </a:lnTo>
                  <a:lnTo>
                    <a:pt x="100617" y="33760"/>
                  </a:lnTo>
                  <a:lnTo>
                    <a:pt x="127873" y="30973"/>
                  </a:lnTo>
                  <a:lnTo>
                    <a:pt x="156627" y="27704"/>
                  </a:lnTo>
                  <a:lnTo>
                    <a:pt x="186380" y="24114"/>
                  </a:lnTo>
                  <a:lnTo>
                    <a:pt x="216798" y="20309"/>
                  </a:lnTo>
                  <a:lnTo>
                    <a:pt x="244838" y="16362"/>
                  </a:lnTo>
                  <a:lnTo>
                    <a:pt x="271293" y="12319"/>
                  </a:lnTo>
                  <a:lnTo>
                    <a:pt x="313622" y="5475"/>
                  </a:lnTo>
                  <a:lnTo>
                    <a:pt x="347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968">
              <a:extLst>
                <a:ext uri="{FF2B5EF4-FFF2-40B4-BE49-F238E27FC236}">
                  <a16:creationId xmlns:a16="http://schemas.microsoft.com/office/drawing/2014/main" xmlns="" id="{883A85B1-9ECC-4529-906F-0045ACC0F7C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76566" y="572023"/>
              <a:ext cx="18935" cy="355078"/>
            </a:xfrm>
            <a:custGeom>
              <a:avLst/>
              <a:gdLst/>
              <a:ahLst/>
              <a:cxnLst/>
              <a:rect l="0" t="0" r="0" b="0"/>
              <a:pathLst>
                <a:path w="18935" h="355078">
                  <a:moveTo>
                    <a:pt x="6234" y="12177"/>
                  </a:moveTo>
                  <a:lnTo>
                    <a:pt x="6234" y="12177"/>
                  </a:lnTo>
                  <a:lnTo>
                    <a:pt x="6234" y="0"/>
                  </a:lnTo>
                  <a:lnTo>
                    <a:pt x="1870" y="43551"/>
                  </a:lnTo>
                  <a:lnTo>
                    <a:pt x="472" y="83719"/>
                  </a:lnTo>
                  <a:lnTo>
                    <a:pt x="145" y="117351"/>
                  </a:lnTo>
                  <a:lnTo>
                    <a:pt x="0" y="155347"/>
                  </a:lnTo>
                  <a:lnTo>
                    <a:pt x="641" y="195047"/>
                  </a:lnTo>
                  <a:lnTo>
                    <a:pt x="3278" y="233858"/>
                  </a:lnTo>
                  <a:lnTo>
                    <a:pt x="6802" y="268511"/>
                  </a:lnTo>
                  <a:lnTo>
                    <a:pt x="12752" y="310143"/>
                  </a:lnTo>
                  <a:lnTo>
                    <a:pt x="18934" y="35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SMARTInkShape-Group559">
            <a:extLst>
              <a:ext uri="{FF2B5EF4-FFF2-40B4-BE49-F238E27FC236}">
                <a16:creationId xmlns:a16="http://schemas.microsoft.com/office/drawing/2014/main" xmlns="" id="{8D41C0B0-C5A7-4CFC-8D23-A1F6EDC71A8A}"/>
              </a:ext>
            </a:extLst>
          </p:cNvPr>
          <p:cNvGrpSpPr/>
          <p:nvPr/>
        </p:nvGrpSpPr>
        <p:grpSpPr>
          <a:xfrm>
            <a:off x="1219300" y="628750"/>
            <a:ext cx="285651" cy="331213"/>
            <a:chOff x="1219300" y="628750"/>
            <a:chExt cx="285651" cy="331213"/>
          </a:xfrm>
        </p:grpSpPr>
        <p:sp>
          <p:nvSpPr>
            <p:cNvPr id="627" name="SMARTInkShape-2969">
              <a:extLst>
                <a:ext uri="{FF2B5EF4-FFF2-40B4-BE49-F238E27FC236}">
                  <a16:creationId xmlns:a16="http://schemas.microsoft.com/office/drawing/2014/main" xmlns="" id="{A7E21878-C6E2-48C5-B918-A341FEF0FB1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90302" y="635000"/>
              <a:ext cx="214649" cy="324963"/>
            </a:xfrm>
            <a:custGeom>
              <a:avLst/>
              <a:gdLst/>
              <a:ahLst/>
              <a:cxnLst/>
              <a:rect l="0" t="0" r="0" b="0"/>
              <a:pathLst>
                <a:path w="214649" h="324963">
                  <a:moveTo>
                    <a:pt x="214648" y="0"/>
                  </a:moveTo>
                  <a:lnTo>
                    <a:pt x="214648" y="0"/>
                  </a:lnTo>
                  <a:lnTo>
                    <a:pt x="202439" y="0"/>
                  </a:lnTo>
                  <a:lnTo>
                    <a:pt x="194875" y="5644"/>
                  </a:lnTo>
                  <a:lnTo>
                    <a:pt x="161346" y="46121"/>
                  </a:lnTo>
                  <a:lnTo>
                    <a:pt x="133944" y="86808"/>
                  </a:lnTo>
                  <a:lnTo>
                    <a:pt x="112457" y="118309"/>
                  </a:lnTo>
                  <a:lnTo>
                    <a:pt x="93500" y="151124"/>
                  </a:lnTo>
                  <a:lnTo>
                    <a:pt x="73786" y="186405"/>
                  </a:lnTo>
                  <a:lnTo>
                    <a:pt x="53970" y="221136"/>
                  </a:lnTo>
                  <a:lnTo>
                    <a:pt x="27653" y="263783"/>
                  </a:lnTo>
                  <a:lnTo>
                    <a:pt x="5085" y="304511"/>
                  </a:lnTo>
                  <a:lnTo>
                    <a:pt x="0" y="323401"/>
                  </a:lnTo>
                  <a:lnTo>
                    <a:pt x="1699" y="324962"/>
                  </a:lnTo>
                  <a:lnTo>
                    <a:pt x="17798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970">
              <a:extLst>
                <a:ext uri="{FF2B5EF4-FFF2-40B4-BE49-F238E27FC236}">
                  <a16:creationId xmlns:a16="http://schemas.microsoft.com/office/drawing/2014/main" xmlns="" id="{25A833AF-337A-4D3A-8DB5-13344B2863D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19300" y="628750"/>
              <a:ext cx="266601" cy="311803"/>
            </a:xfrm>
            <a:custGeom>
              <a:avLst/>
              <a:gdLst/>
              <a:ahLst/>
              <a:cxnLst/>
              <a:rect l="0" t="0" r="0" b="0"/>
              <a:pathLst>
                <a:path w="266601" h="311803">
                  <a:moveTo>
                    <a:pt x="12600" y="12600"/>
                  </a:moveTo>
                  <a:lnTo>
                    <a:pt x="12600" y="12600"/>
                  </a:lnTo>
                  <a:lnTo>
                    <a:pt x="0" y="0"/>
                  </a:lnTo>
                  <a:lnTo>
                    <a:pt x="43949" y="37482"/>
                  </a:lnTo>
                  <a:lnTo>
                    <a:pt x="82018" y="73595"/>
                  </a:lnTo>
                  <a:lnTo>
                    <a:pt x="107658" y="106031"/>
                  </a:lnTo>
                  <a:lnTo>
                    <a:pt x="135046" y="141614"/>
                  </a:lnTo>
                  <a:lnTo>
                    <a:pt x="162976" y="177889"/>
                  </a:lnTo>
                  <a:lnTo>
                    <a:pt x="189500" y="212827"/>
                  </a:lnTo>
                  <a:lnTo>
                    <a:pt x="213519" y="245288"/>
                  </a:lnTo>
                  <a:lnTo>
                    <a:pt x="247570" y="292886"/>
                  </a:lnTo>
                  <a:lnTo>
                    <a:pt x="262109" y="311121"/>
                  </a:lnTo>
                  <a:lnTo>
                    <a:pt x="263606" y="311802"/>
                  </a:lnTo>
                  <a:lnTo>
                    <a:pt x="264604" y="311552"/>
                  </a:lnTo>
                  <a:lnTo>
                    <a:pt x="265713" y="307510"/>
                  </a:lnTo>
                  <a:lnTo>
                    <a:pt x="266600" y="272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60816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25</cp:revision>
  <dcterms:created xsi:type="dcterms:W3CDTF">2019-08-29T19:54:54Z</dcterms:created>
  <dcterms:modified xsi:type="dcterms:W3CDTF">2019-11-06T03:18:35Z</dcterms:modified>
</cp:coreProperties>
</file>